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2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19" r:id="rId64"/>
    <p:sldId id="320" r:id="rId65"/>
    <p:sldId id="321" r:id="rId66"/>
    <p:sldId id="322" r:id="rId67"/>
    <p:sldId id="323" r:id="rId68"/>
    <p:sldId id="324" r:id="rId69"/>
    <p:sldId id="325" r:id="rId70"/>
    <p:sldId id="326" r:id="rId71"/>
    <p:sldId id="327" r:id="rId72"/>
    <p:sldId id="328" r:id="rId73"/>
    <p:sldId id="329" r:id="rId74"/>
    <p:sldId id="330" r:id="rId75"/>
    <p:sldId id="331" r:id="rId76"/>
    <p:sldId id="332" r:id="rId77"/>
    <p:sldId id="333" r:id="rId78"/>
    <p:sldId id="334" r:id="rId79"/>
    <p:sldId id="335" r:id="rId80"/>
    <p:sldId id="336" r:id="rId81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8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72EF9AE-103F-47F4-8790-19D8B093D3F5}" type="doc">
      <dgm:prSet loTypeId="urn:microsoft.com/office/officeart/2008/layout/PictureStrips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s-ES"/>
        </a:p>
      </dgm:t>
    </dgm:pt>
    <dgm:pt modelId="{4ED7BCFF-868C-4296-B82B-890EA3C99436}">
      <dgm:prSet phldrT="[Texto]"/>
      <dgm:spPr/>
      <dgm:t>
        <a:bodyPr/>
        <a:lstStyle/>
        <a:p>
          <a:r>
            <a:rPr lang="es-ES" dirty="0" smtClean="0"/>
            <a:t>Telnet</a:t>
          </a:r>
          <a:endParaRPr lang="es-ES" dirty="0"/>
        </a:p>
      </dgm:t>
    </dgm:pt>
    <dgm:pt modelId="{81AC3F44-C2AC-42E3-B8E3-9B9C467D148A}" type="parTrans" cxnId="{CEA8F265-3E9C-400B-968F-BD42B95F381C}">
      <dgm:prSet/>
      <dgm:spPr/>
      <dgm:t>
        <a:bodyPr/>
        <a:lstStyle/>
        <a:p>
          <a:endParaRPr lang="es-ES"/>
        </a:p>
      </dgm:t>
    </dgm:pt>
    <dgm:pt modelId="{160D9CD8-1507-4762-9978-946B5697C521}" type="sibTrans" cxnId="{CEA8F265-3E9C-400B-968F-BD42B95F381C}">
      <dgm:prSet/>
      <dgm:spPr/>
      <dgm:t>
        <a:bodyPr/>
        <a:lstStyle/>
        <a:p>
          <a:endParaRPr lang="es-ES"/>
        </a:p>
      </dgm:t>
    </dgm:pt>
    <dgm:pt modelId="{5C28D5E3-924A-49C9-A833-8BC3C86FC38C}">
      <dgm:prSet phldrT="[Texto]"/>
      <dgm:spPr/>
      <dgm:t>
        <a:bodyPr/>
        <a:lstStyle/>
        <a:p>
          <a:r>
            <a:rPr lang="es-ES" dirty="0" smtClean="0"/>
            <a:t>SMTP</a:t>
          </a:r>
          <a:endParaRPr lang="es-ES" dirty="0"/>
        </a:p>
      </dgm:t>
    </dgm:pt>
    <dgm:pt modelId="{C4ACD1CA-0076-4AC0-9972-969D65816EC8}" type="parTrans" cxnId="{0C9F442E-EFEC-41BD-905F-33E339F61483}">
      <dgm:prSet/>
      <dgm:spPr/>
      <dgm:t>
        <a:bodyPr/>
        <a:lstStyle/>
        <a:p>
          <a:endParaRPr lang="es-ES"/>
        </a:p>
      </dgm:t>
    </dgm:pt>
    <dgm:pt modelId="{65640C5D-62CB-4F06-AF17-E11C730944E9}" type="sibTrans" cxnId="{0C9F442E-EFEC-41BD-905F-33E339F61483}">
      <dgm:prSet/>
      <dgm:spPr/>
      <dgm:t>
        <a:bodyPr/>
        <a:lstStyle/>
        <a:p>
          <a:endParaRPr lang="es-ES"/>
        </a:p>
      </dgm:t>
    </dgm:pt>
    <dgm:pt modelId="{9282F749-02AE-4F9A-82E1-7B7D0800196E}">
      <dgm:prSet phldrT="[Texto]"/>
      <dgm:spPr/>
      <dgm:t>
        <a:bodyPr/>
        <a:lstStyle/>
        <a:p>
          <a:r>
            <a:rPr lang="es-ES" dirty="0" smtClean="0"/>
            <a:t>FTP</a:t>
          </a:r>
          <a:endParaRPr lang="es-ES" dirty="0"/>
        </a:p>
      </dgm:t>
    </dgm:pt>
    <dgm:pt modelId="{2B11C310-135A-44EE-93E6-F55D9F131031}" type="parTrans" cxnId="{DBACCB33-0C8F-4B11-A16D-523E043D99C9}">
      <dgm:prSet/>
      <dgm:spPr/>
      <dgm:t>
        <a:bodyPr/>
        <a:lstStyle/>
        <a:p>
          <a:endParaRPr lang="es-ES"/>
        </a:p>
      </dgm:t>
    </dgm:pt>
    <dgm:pt modelId="{2516C2AB-3AC6-4E07-B01A-6942CDFE8777}" type="sibTrans" cxnId="{DBACCB33-0C8F-4B11-A16D-523E043D99C9}">
      <dgm:prSet/>
      <dgm:spPr/>
      <dgm:t>
        <a:bodyPr/>
        <a:lstStyle/>
        <a:p>
          <a:endParaRPr lang="es-ES"/>
        </a:p>
      </dgm:t>
    </dgm:pt>
    <dgm:pt modelId="{0F927368-26CC-4AF0-B2F2-099798A56D8D}">
      <dgm:prSet phldrT="[Texto]"/>
      <dgm:spPr/>
      <dgm:t>
        <a:bodyPr/>
        <a:lstStyle/>
        <a:p>
          <a:r>
            <a:rPr lang="es-ES" dirty="0" smtClean="0"/>
            <a:t>NFS</a:t>
          </a:r>
          <a:endParaRPr lang="es-ES" dirty="0"/>
        </a:p>
      </dgm:t>
    </dgm:pt>
    <dgm:pt modelId="{2274FD33-7FC1-4E90-AD6C-B1EB78181385}" type="parTrans" cxnId="{10C02DD7-152A-4DA5-944F-5D6F41AE96D2}">
      <dgm:prSet/>
      <dgm:spPr/>
      <dgm:t>
        <a:bodyPr/>
        <a:lstStyle/>
        <a:p>
          <a:endParaRPr lang="es-ES"/>
        </a:p>
      </dgm:t>
    </dgm:pt>
    <dgm:pt modelId="{3B6DEEA6-7286-4969-AFAE-B7BA12373DA7}" type="sibTrans" cxnId="{10C02DD7-152A-4DA5-944F-5D6F41AE96D2}">
      <dgm:prSet/>
      <dgm:spPr/>
      <dgm:t>
        <a:bodyPr/>
        <a:lstStyle/>
        <a:p>
          <a:endParaRPr lang="es-ES"/>
        </a:p>
      </dgm:t>
    </dgm:pt>
    <dgm:pt modelId="{5F433BAB-8218-4EE5-B894-D348DC560BAC}">
      <dgm:prSet phldrT="[Texto]"/>
      <dgm:spPr/>
      <dgm:t>
        <a:bodyPr/>
        <a:lstStyle/>
        <a:p>
          <a:r>
            <a:rPr lang="es-ES" dirty="0" smtClean="0"/>
            <a:t>TFTP</a:t>
          </a:r>
          <a:endParaRPr lang="es-ES" dirty="0"/>
        </a:p>
      </dgm:t>
    </dgm:pt>
    <dgm:pt modelId="{4E4F720A-C4D0-435A-A4FA-02D100D3CAE6}" type="parTrans" cxnId="{19839CB9-0C31-4CA9-9FB5-5FB9BF67D8E1}">
      <dgm:prSet/>
      <dgm:spPr/>
      <dgm:t>
        <a:bodyPr/>
        <a:lstStyle/>
        <a:p>
          <a:endParaRPr lang="es-ES"/>
        </a:p>
      </dgm:t>
    </dgm:pt>
    <dgm:pt modelId="{96A0B627-5B5E-4869-AFB2-E0C83B8CAD25}" type="sibTrans" cxnId="{19839CB9-0C31-4CA9-9FB5-5FB9BF67D8E1}">
      <dgm:prSet/>
      <dgm:spPr/>
      <dgm:t>
        <a:bodyPr/>
        <a:lstStyle/>
        <a:p>
          <a:endParaRPr lang="es-ES"/>
        </a:p>
      </dgm:t>
    </dgm:pt>
    <dgm:pt modelId="{8B413B03-530B-4A63-B8AD-21D988E4525E}">
      <dgm:prSet phldrT="[Texto]"/>
      <dgm:spPr/>
      <dgm:t>
        <a:bodyPr/>
        <a:lstStyle/>
        <a:p>
          <a:r>
            <a:rPr lang="es-ES" dirty="0" smtClean="0"/>
            <a:t>DNS</a:t>
          </a:r>
          <a:endParaRPr lang="es-ES" dirty="0"/>
        </a:p>
      </dgm:t>
    </dgm:pt>
    <dgm:pt modelId="{16CCBDBF-DB20-4595-BCDB-1D63DE2C4D33}" type="parTrans" cxnId="{169028C9-374E-40A9-8D37-38F50058EFBC}">
      <dgm:prSet/>
      <dgm:spPr/>
      <dgm:t>
        <a:bodyPr/>
        <a:lstStyle/>
        <a:p>
          <a:endParaRPr lang="es-ES"/>
        </a:p>
      </dgm:t>
    </dgm:pt>
    <dgm:pt modelId="{58E89994-8913-45ED-8AD7-A8EC15A8839C}" type="sibTrans" cxnId="{169028C9-374E-40A9-8D37-38F50058EFBC}">
      <dgm:prSet/>
      <dgm:spPr/>
      <dgm:t>
        <a:bodyPr/>
        <a:lstStyle/>
        <a:p>
          <a:endParaRPr lang="es-ES"/>
        </a:p>
      </dgm:t>
    </dgm:pt>
    <dgm:pt modelId="{F22C4A22-4C7E-4C1A-BC77-7D7782EBF737}">
      <dgm:prSet phldrT="[Texto]"/>
      <dgm:spPr/>
      <dgm:t>
        <a:bodyPr/>
        <a:lstStyle/>
        <a:p>
          <a:r>
            <a:rPr lang="es-ES" dirty="0" smtClean="0"/>
            <a:t>HTTP</a:t>
          </a:r>
          <a:endParaRPr lang="es-ES" dirty="0"/>
        </a:p>
      </dgm:t>
    </dgm:pt>
    <dgm:pt modelId="{B4422783-62F7-4F0D-AB54-5063321C6736}" type="parTrans" cxnId="{FB7E263A-AF13-4D8E-AD50-BA00A2FCFF83}">
      <dgm:prSet/>
      <dgm:spPr/>
      <dgm:t>
        <a:bodyPr/>
        <a:lstStyle/>
        <a:p>
          <a:endParaRPr lang="es-ES"/>
        </a:p>
      </dgm:t>
    </dgm:pt>
    <dgm:pt modelId="{699064BC-D0CD-4A81-9F4C-7B3FCAB021EA}" type="sibTrans" cxnId="{FB7E263A-AF13-4D8E-AD50-BA00A2FCFF83}">
      <dgm:prSet/>
      <dgm:spPr/>
      <dgm:t>
        <a:bodyPr/>
        <a:lstStyle/>
        <a:p>
          <a:endParaRPr lang="es-ES"/>
        </a:p>
      </dgm:t>
    </dgm:pt>
    <dgm:pt modelId="{31DB782A-CA6C-46D3-963C-6B08EABB0AC7}">
      <dgm:prSet phldrT="[Texto]"/>
      <dgm:spPr/>
      <dgm:t>
        <a:bodyPr/>
        <a:lstStyle/>
        <a:p>
          <a:r>
            <a:rPr lang="es-ES" dirty="0" smtClean="0"/>
            <a:t>SNMP</a:t>
          </a:r>
          <a:endParaRPr lang="es-ES" dirty="0"/>
        </a:p>
      </dgm:t>
    </dgm:pt>
    <dgm:pt modelId="{BB14711F-0FF0-4D5D-91B6-7674871B7533}" type="parTrans" cxnId="{DAF7AAC9-1F33-4052-B375-F4599276BF2B}">
      <dgm:prSet/>
      <dgm:spPr/>
      <dgm:t>
        <a:bodyPr/>
        <a:lstStyle/>
        <a:p>
          <a:endParaRPr lang="es-ES"/>
        </a:p>
      </dgm:t>
    </dgm:pt>
    <dgm:pt modelId="{321458E2-6C55-4480-B4D5-C99D0CF5DF95}" type="sibTrans" cxnId="{DAF7AAC9-1F33-4052-B375-F4599276BF2B}">
      <dgm:prSet/>
      <dgm:spPr/>
      <dgm:t>
        <a:bodyPr/>
        <a:lstStyle/>
        <a:p>
          <a:endParaRPr lang="es-ES"/>
        </a:p>
      </dgm:t>
    </dgm:pt>
    <dgm:pt modelId="{E20BC869-E602-472B-A50B-A93873EC7417}" type="pres">
      <dgm:prSet presAssocID="{E72EF9AE-103F-47F4-8790-19D8B093D3F5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0E80EC77-41F4-4B19-9B83-A47CCB49B538}" type="pres">
      <dgm:prSet presAssocID="{4ED7BCFF-868C-4296-B82B-890EA3C99436}" presName="composite" presStyleCnt="0"/>
      <dgm:spPr/>
    </dgm:pt>
    <dgm:pt modelId="{DBA512E3-B38F-4AB5-9625-54580BE79F2B}" type="pres">
      <dgm:prSet presAssocID="{4ED7BCFF-868C-4296-B82B-890EA3C99436}" presName="rect1" presStyleLbl="trAlignAcc1" presStyleIdx="0" presStyleCnt="8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7DF2CC3E-DEA9-427B-977A-0F98B52A5BBF}" type="pres">
      <dgm:prSet presAssocID="{4ED7BCFF-868C-4296-B82B-890EA3C99436}" presName="rect2" presStyleLbl="fgImgPlace1" presStyleIdx="0" presStyleCnt="8"/>
      <dgm:spPr/>
    </dgm:pt>
    <dgm:pt modelId="{EBB169E2-30FB-49EC-931D-9F8A6AA7D25C}" type="pres">
      <dgm:prSet presAssocID="{160D9CD8-1507-4762-9978-946B5697C521}" presName="sibTrans" presStyleCnt="0"/>
      <dgm:spPr/>
    </dgm:pt>
    <dgm:pt modelId="{8DA08F88-F09F-4CA8-B015-B66018DF10C8}" type="pres">
      <dgm:prSet presAssocID="{5C28D5E3-924A-49C9-A833-8BC3C86FC38C}" presName="composite" presStyleCnt="0"/>
      <dgm:spPr/>
    </dgm:pt>
    <dgm:pt modelId="{724E767B-3936-4DBF-A26D-1E94F30381C0}" type="pres">
      <dgm:prSet presAssocID="{5C28D5E3-924A-49C9-A833-8BC3C86FC38C}" presName="rect1" presStyleLbl="trAlignAcc1" presStyleIdx="1" presStyleCnt="8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DE5B0F68-E823-4588-A403-D6B0558AADB3}" type="pres">
      <dgm:prSet presAssocID="{5C28D5E3-924A-49C9-A833-8BC3C86FC38C}" presName="rect2" presStyleLbl="fgImgPlace1" presStyleIdx="1" presStyleCnt="8"/>
      <dgm:spPr/>
    </dgm:pt>
    <dgm:pt modelId="{8A3F0D27-B227-4FCE-8557-3544B6F925CC}" type="pres">
      <dgm:prSet presAssocID="{65640C5D-62CB-4F06-AF17-E11C730944E9}" presName="sibTrans" presStyleCnt="0"/>
      <dgm:spPr/>
    </dgm:pt>
    <dgm:pt modelId="{2B70F69C-7724-4BD5-8051-17D10B68CBB7}" type="pres">
      <dgm:prSet presAssocID="{9282F749-02AE-4F9A-82E1-7B7D0800196E}" presName="composite" presStyleCnt="0"/>
      <dgm:spPr/>
    </dgm:pt>
    <dgm:pt modelId="{46892102-E03B-43DA-AA88-8BB155425814}" type="pres">
      <dgm:prSet presAssocID="{9282F749-02AE-4F9A-82E1-7B7D0800196E}" presName="rect1" presStyleLbl="trAlignAcc1" presStyleIdx="2" presStyleCnt="8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F138B52-EF7E-4D44-BF53-D560965C7D65}" type="pres">
      <dgm:prSet presAssocID="{9282F749-02AE-4F9A-82E1-7B7D0800196E}" presName="rect2" presStyleLbl="fgImgPlace1" presStyleIdx="2" presStyleCnt="8"/>
      <dgm:spPr/>
    </dgm:pt>
    <dgm:pt modelId="{3925E196-6F8D-4B34-B584-7F5A9D74DA63}" type="pres">
      <dgm:prSet presAssocID="{2516C2AB-3AC6-4E07-B01A-6942CDFE8777}" presName="sibTrans" presStyleCnt="0"/>
      <dgm:spPr/>
    </dgm:pt>
    <dgm:pt modelId="{3E793ED4-466C-4EB0-818A-A63A619D56E4}" type="pres">
      <dgm:prSet presAssocID="{0F927368-26CC-4AF0-B2F2-099798A56D8D}" presName="composite" presStyleCnt="0"/>
      <dgm:spPr/>
    </dgm:pt>
    <dgm:pt modelId="{0BC280A2-7E7A-4DE0-83DE-DE3753450CF6}" type="pres">
      <dgm:prSet presAssocID="{0F927368-26CC-4AF0-B2F2-099798A56D8D}" presName="rect1" presStyleLbl="trAlignAcc1" presStyleIdx="3" presStyleCnt="8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74C5C3B-9143-4F24-8E74-09E479537F06}" type="pres">
      <dgm:prSet presAssocID="{0F927368-26CC-4AF0-B2F2-099798A56D8D}" presName="rect2" presStyleLbl="fgImgPlace1" presStyleIdx="3" presStyleCnt="8"/>
      <dgm:spPr/>
    </dgm:pt>
    <dgm:pt modelId="{513AA43D-426F-405D-9556-109B07BC2492}" type="pres">
      <dgm:prSet presAssocID="{3B6DEEA6-7286-4969-AFAE-B7BA12373DA7}" presName="sibTrans" presStyleCnt="0"/>
      <dgm:spPr/>
    </dgm:pt>
    <dgm:pt modelId="{67AE72A5-2626-4848-A46C-9B9714E918CC}" type="pres">
      <dgm:prSet presAssocID="{5F433BAB-8218-4EE5-B894-D348DC560BAC}" presName="composite" presStyleCnt="0"/>
      <dgm:spPr/>
    </dgm:pt>
    <dgm:pt modelId="{47122821-D483-40BC-837C-41FD1F17572F}" type="pres">
      <dgm:prSet presAssocID="{5F433BAB-8218-4EE5-B894-D348DC560BAC}" presName="rect1" presStyleLbl="trAlignAcc1" presStyleIdx="4" presStyleCnt="8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C2F8D622-A847-4A3E-B9F8-5FEA3CB91432}" type="pres">
      <dgm:prSet presAssocID="{5F433BAB-8218-4EE5-B894-D348DC560BAC}" presName="rect2" presStyleLbl="fgImgPlace1" presStyleIdx="4" presStyleCnt="8"/>
      <dgm:spPr/>
    </dgm:pt>
    <dgm:pt modelId="{671AD60A-F8FD-4E87-85D4-2FC5C785DB02}" type="pres">
      <dgm:prSet presAssocID="{96A0B627-5B5E-4869-AFB2-E0C83B8CAD25}" presName="sibTrans" presStyleCnt="0"/>
      <dgm:spPr/>
    </dgm:pt>
    <dgm:pt modelId="{9992320F-DA2D-4D66-9CA4-F93DC161A010}" type="pres">
      <dgm:prSet presAssocID="{8B413B03-530B-4A63-B8AD-21D988E4525E}" presName="composite" presStyleCnt="0"/>
      <dgm:spPr/>
    </dgm:pt>
    <dgm:pt modelId="{88F4A08C-09DD-4992-A83B-461E08E3D1E9}" type="pres">
      <dgm:prSet presAssocID="{8B413B03-530B-4A63-B8AD-21D988E4525E}" presName="rect1" presStyleLbl="trAlignAcc1" presStyleIdx="5" presStyleCnt="8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C5D85FD7-8F78-44C0-9934-AB7A42A6DB8E}" type="pres">
      <dgm:prSet presAssocID="{8B413B03-530B-4A63-B8AD-21D988E4525E}" presName="rect2" presStyleLbl="fgImgPlace1" presStyleIdx="5" presStyleCnt="8"/>
      <dgm:spPr/>
    </dgm:pt>
    <dgm:pt modelId="{5CDDE3A9-8C90-440D-B59D-743E289B3467}" type="pres">
      <dgm:prSet presAssocID="{58E89994-8913-45ED-8AD7-A8EC15A8839C}" presName="sibTrans" presStyleCnt="0"/>
      <dgm:spPr/>
    </dgm:pt>
    <dgm:pt modelId="{B21F1B18-D8D0-4550-8F36-7FCDDDF1490A}" type="pres">
      <dgm:prSet presAssocID="{F22C4A22-4C7E-4C1A-BC77-7D7782EBF737}" presName="composite" presStyleCnt="0"/>
      <dgm:spPr/>
    </dgm:pt>
    <dgm:pt modelId="{8AFEFCF8-CDFC-4424-9FE3-FC9F143B32C8}" type="pres">
      <dgm:prSet presAssocID="{F22C4A22-4C7E-4C1A-BC77-7D7782EBF737}" presName="rect1" presStyleLbl="trAlignAcc1" presStyleIdx="6" presStyleCnt="8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32A66EC-92D5-4F33-996B-CF789B536A65}" type="pres">
      <dgm:prSet presAssocID="{F22C4A22-4C7E-4C1A-BC77-7D7782EBF737}" presName="rect2" presStyleLbl="fgImgPlace1" presStyleIdx="6" presStyleCnt="8"/>
      <dgm:spPr/>
    </dgm:pt>
    <dgm:pt modelId="{15F22918-265F-4D38-967C-C85392DE0FD8}" type="pres">
      <dgm:prSet presAssocID="{699064BC-D0CD-4A81-9F4C-7B3FCAB021EA}" presName="sibTrans" presStyleCnt="0"/>
      <dgm:spPr/>
    </dgm:pt>
    <dgm:pt modelId="{3CAC6D9E-AD48-4394-8D79-CF9989B29463}" type="pres">
      <dgm:prSet presAssocID="{31DB782A-CA6C-46D3-963C-6B08EABB0AC7}" presName="composite" presStyleCnt="0"/>
      <dgm:spPr/>
    </dgm:pt>
    <dgm:pt modelId="{6040E5DD-7116-4E18-83C2-1744D7EEA8C1}" type="pres">
      <dgm:prSet presAssocID="{31DB782A-CA6C-46D3-963C-6B08EABB0AC7}" presName="rect1" presStyleLbl="trAlignAcc1" presStyleIdx="7" presStyleCnt="8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048E650E-2B9B-42FB-974A-A55621C0EC27}" type="pres">
      <dgm:prSet presAssocID="{31DB782A-CA6C-46D3-963C-6B08EABB0AC7}" presName="rect2" presStyleLbl="fgImgPlace1" presStyleIdx="7" presStyleCnt="8"/>
      <dgm:spPr/>
    </dgm:pt>
  </dgm:ptLst>
  <dgm:cxnLst>
    <dgm:cxn modelId="{DBACCB33-0C8F-4B11-A16D-523E043D99C9}" srcId="{E72EF9AE-103F-47F4-8790-19D8B093D3F5}" destId="{9282F749-02AE-4F9A-82E1-7B7D0800196E}" srcOrd="2" destOrd="0" parTransId="{2B11C310-135A-44EE-93E6-F55D9F131031}" sibTransId="{2516C2AB-3AC6-4E07-B01A-6942CDFE8777}"/>
    <dgm:cxn modelId="{396B6AF4-435F-4EA1-9660-2A4E5BF1036C}" type="presOf" srcId="{9282F749-02AE-4F9A-82E1-7B7D0800196E}" destId="{46892102-E03B-43DA-AA88-8BB155425814}" srcOrd="0" destOrd="0" presId="urn:microsoft.com/office/officeart/2008/layout/PictureStrips"/>
    <dgm:cxn modelId="{169028C9-374E-40A9-8D37-38F50058EFBC}" srcId="{E72EF9AE-103F-47F4-8790-19D8B093D3F5}" destId="{8B413B03-530B-4A63-B8AD-21D988E4525E}" srcOrd="5" destOrd="0" parTransId="{16CCBDBF-DB20-4595-BCDB-1D63DE2C4D33}" sibTransId="{58E89994-8913-45ED-8AD7-A8EC15A8839C}"/>
    <dgm:cxn modelId="{07F11122-091E-472A-A96E-1AB21C753BE3}" type="presOf" srcId="{5F433BAB-8218-4EE5-B894-D348DC560BAC}" destId="{47122821-D483-40BC-837C-41FD1F17572F}" srcOrd="0" destOrd="0" presId="urn:microsoft.com/office/officeart/2008/layout/PictureStrips"/>
    <dgm:cxn modelId="{DAF7AAC9-1F33-4052-B375-F4599276BF2B}" srcId="{E72EF9AE-103F-47F4-8790-19D8B093D3F5}" destId="{31DB782A-CA6C-46D3-963C-6B08EABB0AC7}" srcOrd="7" destOrd="0" parTransId="{BB14711F-0FF0-4D5D-91B6-7674871B7533}" sibTransId="{321458E2-6C55-4480-B4D5-C99D0CF5DF95}"/>
    <dgm:cxn modelId="{6C7F097F-77D5-43B4-8169-A99EE1AD7C7A}" type="presOf" srcId="{31DB782A-CA6C-46D3-963C-6B08EABB0AC7}" destId="{6040E5DD-7116-4E18-83C2-1744D7EEA8C1}" srcOrd="0" destOrd="0" presId="urn:microsoft.com/office/officeart/2008/layout/PictureStrips"/>
    <dgm:cxn modelId="{CEA8F265-3E9C-400B-968F-BD42B95F381C}" srcId="{E72EF9AE-103F-47F4-8790-19D8B093D3F5}" destId="{4ED7BCFF-868C-4296-B82B-890EA3C99436}" srcOrd="0" destOrd="0" parTransId="{81AC3F44-C2AC-42E3-B8E3-9B9C467D148A}" sibTransId="{160D9CD8-1507-4762-9978-946B5697C521}"/>
    <dgm:cxn modelId="{0C9F442E-EFEC-41BD-905F-33E339F61483}" srcId="{E72EF9AE-103F-47F4-8790-19D8B093D3F5}" destId="{5C28D5E3-924A-49C9-A833-8BC3C86FC38C}" srcOrd="1" destOrd="0" parTransId="{C4ACD1CA-0076-4AC0-9972-969D65816EC8}" sibTransId="{65640C5D-62CB-4F06-AF17-E11C730944E9}"/>
    <dgm:cxn modelId="{75128476-2DDB-467B-9B61-0215FE86A41C}" type="presOf" srcId="{5C28D5E3-924A-49C9-A833-8BC3C86FC38C}" destId="{724E767B-3936-4DBF-A26D-1E94F30381C0}" srcOrd="0" destOrd="0" presId="urn:microsoft.com/office/officeart/2008/layout/PictureStrips"/>
    <dgm:cxn modelId="{19839CB9-0C31-4CA9-9FB5-5FB9BF67D8E1}" srcId="{E72EF9AE-103F-47F4-8790-19D8B093D3F5}" destId="{5F433BAB-8218-4EE5-B894-D348DC560BAC}" srcOrd="4" destOrd="0" parTransId="{4E4F720A-C4D0-435A-A4FA-02D100D3CAE6}" sibTransId="{96A0B627-5B5E-4869-AFB2-E0C83B8CAD25}"/>
    <dgm:cxn modelId="{FB7E263A-AF13-4D8E-AD50-BA00A2FCFF83}" srcId="{E72EF9AE-103F-47F4-8790-19D8B093D3F5}" destId="{F22C4A22-4C7E-4C1A-BC77-7D7782EBF737}" srcOrd="6" destOrd="0" parTransId="{B4422783-62F7-4F0D-AB54-5063321C6736}" sibTransId="{699064BC-D0CD-4A81-9F4C-7B3FCAB021EA}"/>
    <dgm:cxn modelId="{ED0BC1A1-2AAC-4CB3-9926-5C669302069D}" type="presOf" srcId="{0F927368-26CC-4AF0-B2F2-099798A56D8D}" destId="{0BC280A2-7E7A-4DE0-83DE-DE3753450CF6}" srcOrd="0" destOrd="0" presId="urn:microsoft.com/office/officeart/2008/layout/PictureStrips"/>
    <dgm:cxn modelId="{D2A4BADF-60A4-4933-A1D9-C5AC162C5407}" type="presOf" srcId="{8B413B03-530B-4A63-B8AD-21D988E4525E}" destId="{88F4A08C-09DD-4992-A83B-461E08E3D1E9}" srcOrd="0" destOrd="0" presId="urn:microsoft.com/office/officeart/2008/layout/PictureStrips"/>
    <dgm:cxn modelId="{10C02DD7-152A-4DA5-944F-5D6F41AE96D2}" srcId="{E72EF9AE-103F-47F4-8790-19D8B093D3F5}" destId="{0F927368-26CC-4AF0-B2F2-099798A56D8D}" srcOrd="3" destOrd="0" parTransId="{2274FD33-7FC1-4E90-AD6C-B1EB78181385}" sibTransId="{3B6DEEA6-7286-4969-AFAE-B7BA12373DA7}"/>
    <dgm:cxn modelId="{0E35189A-A569-433C-988B-F2C32492C240}" type="presOf" srcId="{F22C4A22-4C7E-4C1A-BC77-7D7782EBF737}" destId="{8AFEFCF8-CDFC-4424-9FE3-FC9F143B32C8}" srcOrd="0" destOrd="0" presId="urn:microsoft.com/office/officeart/2008/layout/PictureStrips"/>
    <dgm:cxn modelId="{217EDC71-C1D5-4633-B044-FBC67973AA3C}" type="presOf" srcId="{E72EF9AE-103F-47F4-8790-19D8B093D3F5}" destId="{E20BC869-E602-472B-A50B-A93873EC7417}" srcOrd="0" destOrd="0" presId="urn:microsoft.com/office/officeart/2008/layout/PictureStrips"/>
    <dgm:cxn modelId="{6DA16B36-7421-4642-9ADA-F2263D1E96FC}" type="presOf" srcId="{4ED7BCFF-868C-4296-B82B-890EA3C99436}" destId="{DBA512E3-B38F-4AB5-9625-54580BE79F2B}" srcOrd="0" destOrd="0" presId="urn:microsoft.com/office/officeart/2008/layout/PictureStrips"/>
    <dgm:cxn modelId="{FAFEE9EB-ACF7-4157-B1AA-0D92E5D6E5E7}" type="presParOf" srcId="{E20BC869-E602-472B-A50B-A93873EC7417}" destId="{0E80EC77-41F4-4B19-9B83-A47CCB49B538}" srcOrd="0" destOrd="0" presId="urn:microsoft.com/office/officeart/2008/layout/PictureStrips"/>
    <dgm:cxn modelId="{C51D603B-2818-46A3-89F9-F50260322EF9}" type="presParOf" srcId="{0E80EC77-41F4-4B19-9B83-A47CCB49B538}" destId="{DBA512E3-B38F-4AB5-9625-54580BE79F2B}" srcOrd="0" destOrd="0" presId="urn:microsoft.com/office/officeart/2008/layout/PictureStrips"/>
    <dgm:cxn modelId="{298364F2-477F-4897-A4BA-0BE9F2046509}" type="presParOf" srcId="{0E80EC77-41F4-4B19-9B83-A47CCB49B538}" destId="{7DF2CC3E-DEA9-427B-977A-0F98B52A5BBF}" srcOrd="1" destOrd="0" presId="urn:microsoft.com/office/officeart/2008/layout/PictureStrips"/>
    <dgm:cxn modelId="{3CEC25D0-16FB-4DB4-AF77-D49C89AF4973}" type="presParOf" srcId="{E20BC869-E602-472B-A50B-A93873EC7417}" destId="{EBB169E2-30FB-49EC-931D-9F8A6AA7D25C}" srcOrd="1" destOrd="0" presId="urn:microsoft.com/office/officeart/2008/layout/PictureStrips"/>
    <dgm:cxn modelId="{BED2296E-F117-482E-AB52-35AD07619767}" type="presParOf" srcId="{E20BC869-E602-472B-A50B-A93873EC7417}" destId="{8DA08F88-F09F-4CA8-B015-B66018DF10C8}" srcOrd="2" destOrd="0" presId="urn:microsoft.com/office/officeart/2008/layout/PictureStrips"/>
    <dgm:cxn modelId="{CD1D9497-AC6B-4EA1-A3CD-DD89C187C917}" type="presParOf" srcId="{8DA08F88-F09F-4CA8-B015-B66018DF10C8}" destId="{724E767B-3936-4DBF-A26D-1E94F30381C0}" srcOrd="0" destOrd="0" presId="urn:microsoft.com/office/officeart/2008/layout/PictureStrips"/>
    <dgm:cxn modelId="{8FD58B38-0BD8-45BA-81E1-0F6E6AA52024}" type="presParOf" srcId="{8DA08F88-F09F-4CA8-B015-B66018DF10C8}" destId="{DE5B0F68-E823-4588-A403-D6B0558AADB3}" srcOrd="1" destOrd="0" presId="urn:microsoft.com/office/officeart/2008/layout/PictureStrips"/>
    <dgm:cxn modelId="{7BFA6FE6-ECF6-49A2-9436-074FA33C7FC8}" type="presParOf" srcId="{E20BC869-E602-472B-A50B-A93873EC7417}" destId="{8A3F0D27-B227-4FCE-8557-3544B6F925CC}" srcOrd="3" destOrd="0" presId="urn:microsoft.com/office/officeart/2008/layout/PictureStrips"/>
    <dgm:cxn modelId="{0F0C6F2D-146F-47C6-AD81-947E26B8FAE9}" type="presParOf" srcId="{E20BC869-E602-472B-A50B-A93873EC7417}" destId="{2B70F69C-7724-4BD5-8051-17D10B68CBB7}" srcOrd="4" destOrd="0" presId="urn:microsoft.com/office/officeart/2008/layout/PictureStrips"/>
    <dgm:cxn modelId="{592DF58A-D238-475C-B7D3-BAA71E6949E9}" type="presParOf" srcId="{2B70F69C-7724-4BD5-8051-17D10B68CBB7}" destId="{46892102-E03B-43DA-AA88-8BB155425814}" srcOrd="0" destOrd="0" presId="urn:microsoft.com/office/officeart/2008/layout/PictureStrips"/>
    <dgm:cxn modelId="{83B40068-90EE-4377-AA4A-ABD18E6C68C5}" type="presParOf" srcId="{2B70F69C-7724-4BD5-8051-17D10B68CBB7}" destId="{6F138B52-EF7E-4D44-BF53-D560965C7D65}" srcOrd="1" destOrd="0" presId="urn:microsoft.com/office/officeart/2008/layout/PictureStrips"/>
    <dgm:cxn modelId="{D04BEFA5-7B88-4AB7-86BC-6B3D0F83F21B}" type="presParOf" srcId="{E20BC869-E602-472B-A50B-A93873EC7417}" destId="{3925E196-6F8D-4B34-B584-7F5A9D74DA63}" srcOrd="5" destOrd="0" presId="urn:microsoft.com/office/officeart/2008/layout/PictureStrips"/>
    <dgm:cxn modelId="{0DBFDC88-2B74-4AE8-976B-CCD7E16512DA}" type="presParOf" srcId="{E20BC869-E602-472B-A50B-A93873EC7417}" destId="{3E793ED4-466C-4EB0-818A-A63A619D56E4}" srcOrd="6" destOrd="0" presId="urn:microsoft.com/office/officeart/2008/layout/PictureStrips"/>
    <dgm:cxn modelId="{0415A9F5-2E50-44AC-82D0-0ABE69070918}" type="presParOf" srcId="{3E793ED4-466C-4EB0-818A-A63A619D56E4}" destId="{0BC280A2-7E7A-4DE0-83DE-DE3753450CF6}" srcOrd="0" destOrd="0" presId="urn:microsoft.com/office/officeart/2008/layout/PictureStrips"/>
    <dgm:cxn modelId="{978B2A45-1EEC-4778-B82A-A7D6F0BB02C5}" type="presParOf" srcId="{3E793ED4-466C-4EB0-818A-A63A619D56E4}" destId="{674C5C3B-9143-4F24-8E74-09E479537F06}" srcOrd="1" destOrd="0" presId="urn:microsoft.com/office/officeart/2008/layout/PictureStrips"/>
    <dgm:cxn modelId="{9B77336F-8116-4F73-B07B-6DE3E14A9268}" type="presParOf" srcId="{E20BC869-E602-472B-A50B-A93873EC7417}" destId="{513AA43D-426F-405D-9556-109B07BC2492}" srcOrd="7" destOrd="0" presId="urn:microsoft.com/office/officeart/2008/layout/PictureStrips"/>
    <dgm:cxn modelId="{57117F3C-7A57-4CA7-8987-1F2E768B297E}" type="presParOf" srcId="{E20BC869-E602-472B-A50B-A93873EC7417}" destId="{67AE72A5-2626-4848-A46C-9B9714E918CC}" srcOrd="8" destOrd="0" presId="urn:microsoft.com/office/officeart/2008/layout/PictureStrips"/>
    <dgm:cxn modelId="{6F04BD9E-5810-4A03-AAC1-E7152CEE77C9}" type="presParOf" srcId="{67AE72A5-2626-4848-A46C-9B9714E918CC}" destId="{47122821-D483-40BC-837C-41FD1F17572F}" srcOrd="0" destOrd="0" presId="urn:microsoft.com/office/officeart/2008/layout/PictureStrips"/>
    <dgm:cxn modelId="{30BB5BFD-BC7B-4A3F-8432-ABD95E5F69F3}" type="presParOf" srcId="{67AE72A5-2626-4848-A46C-9B9714E918CC}" destId="{C2F8D622-A847-4A3E-B9F8-5FEA3CB91432}" srcOrd="1" destOrd="0" presId="urn:microsoft.com/office/officeart/2008/layout/PictureStrips"/>
    <dgm:cxn modelId="{E9D3188C-BAD4-4010-8B86-6330010918F1}" type="presParOf" srcId="{E20BC869-E602-472B-A50B-A93873EC7417}" destId="{671AD60A-F8FD-4E87-85D4-2FC5C785DB02}" srcOrd="9" destOrd="0" presId="urn:microsoft.com/office/officeart/2008/layout/PictureStrips"/>
    <dgm:cxn modelId="{41315130-5B92-40A1-97BF-BA6BA02C7CEF}" type="presParOf" srcId="{E20BC869-E602-472B-A50B-A93873EC7417}" destId="{9992320F-DA2D-4D66-9CA4-F93DC161A010}" srcOrd="10" destOrd="0" presId="urn:microsoft.com/office/officeart/2008/layout/PictureStrips"/>
    <dgm:cxn modelId="{4CCD9EF4-D765-4387-AF6D-30C0D5959B50}" type="presParOf" srcId="{9992320F-DA2D-4D66-9CA4-F93DC161A010}" destId="{88F4A08C-09DD-4992-A83B-461E08E3D1E9}" srcOrd="0" destOrd="0" presId="urn:microsoft.com/office/officeart/2008/layout/PictureStrips"/>
    <dgm:cxn modelId="{2D943B5D-17B7-4A8E-81E7-B7E3FA928FC7}" type="presParOf" srcId="{9992320F-DA2D-4D66-9CA4-F93DC161A010}" destId="{C5D85FD7-8F78-44C0-9934-AB7A42A6DB8E}" srcOrd="1" destOrd="0" presId="urn:microsoft.com/office/officeart/2008/layout/PictureStrips"/>
    <dgm:cxn modelId="{F89605C4-ED30-40AB-81A0-42935D2BB59D}" type="presParOf" srcId="{E20BC869-E602-472B-A50B-A93873EC7417}" destId="{5CDDE3A9-8C90-440D-B59D-743E289B3467}" srcOrd="11" destOrd="0" presId="urn:microsoft.com/office/officeart/2008/layout/PictureStrips"/>
    <dgm:cxn modelId="{BC12EE28-9A02-4A81-B99E-088579BF2E04}" type="presParOf" srcId="{E20BC869-E602-472B-A50B-A93873EC7417}" destId="{B21F1B18-D8D0-4550-8F36-7FCDDDF1490A}" srcOrd="12" destOrd="0" presId="urn:microsoft.com/office/officeart/2008/layout/PictureStrips"/>
    <dgm:cxn modelId="{C3386411-36C2-46A3-95EB-BBDAAA5E0B1E}" type="presParOf" srcId="{B21F1B18-D8D0-4550-8F36-7FCDDDF1490A}" destId="{8AFEFCF8-CDFC-4424-9FE3-FC9F143B32C8}" srcOrd="0" destOrd="0" presId="urn:microsoft.com/office/officeart/2008/layout/PictureStrips"/>
    <dgm:cxn modelId="{867176F3-BB24-4C2B-BAF2-589512DD1871}" type="presParOf" srcId="{B21F1B18-D8D0-4550-8F36-7FCDDDF1490A}" destId="{F32A66EC-92D5-4F33-996B-CF789B536A65}" srcOrd="1" destOrd="0" presId="urn:microsoft.com/office/officeart/2008/layout/PictureStrips"/>
    <dgm:cxn modelId="{49BC90D1-9D44-4830-8BAF-B273AB317774}" type="presParOf" srcId="{E20BC869-E602-472B-A50B-A93873EC7417}" destId="{15F22918-265F-4D38-967C-C85392DE0FD8}" srcOrd="13" destOrd="0" presId="urn:microsoft.com/office/officeart/2008/layout/PictureStrips"/>
    <dgm:cxn modelId="{04E3D3A1-1BCE-49AC-8B5D-001EAD90B343}" type="presParOf" srcId="{E20BC869-E602-472B-A50B-A93873EC7417}" destId="{3CAC6D9E-AD48-4394-8D79-CF9989B29463}" srcOrd="14" destOrd="0" presId="urn:microsoft.com/office/officeart/2008/layout/PictureStrips"/>
    <dgm:cxn modelId="{71A3F7AB-F18E-4146-84B1-58DFEF7F6C36}" type="presParOf" srcId="{3CAC6D9E-AD48-4394-8D79-CF9989B29463}" destId="{6040E5DD-7116-4E18-83C2-1744D7EEA8C1}" srcOrd="0" destOrd="0" presId="urn:microsoft.com/office/officeart/2008/layout/PictureStrips"/>
    <dgm:cxn modelId="{BDF65B63-B890-43A5-A222-CB11FBE17D90}" type="presParOf" srcId="{3CAC6D9E-AD48-4394-8D79-CF9989B29463}" destId="{048E650E-2B9B-42FB-974A-A55621C0EC27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39604132-8054-49A3-A041-7ED4F7818A8D}" type="doc">
      <dgm:prSet loTypeId="urn:microsoft.com/office/officeart/2005/8/layout/process4" loCatId="list" qsTypeId="urn:microsoft.com/office/officeart/2005/8/quickstyle/simple4" qsCatId="simple" csTypeId="urn:microsoft.com/office/officeart/2005/8/colors/colorful4" csCatId="colorful" phldr="1"/>
      <dgm:spPr/>
      <dgm:t>
        <a:bodyPr/>
        <a:lstStyle/>
        <a:p>
          <a:endParaRPr lang="es-ES"/>
        </a:p>
      </dgm:t>
    </dgm:pt>
    <dgm:pt modelId="{DD722F77-CCEA-4A94-91C3-EE5B75AD09DD}">
      <dgm:prSet phldrT="[Texto]"/>
      <dgm:spPr/>
      <dgm:t>
        <a:bodyPr/>
        <a:lstStyle/>
        <a:p>
          <a:r>
            <a:rPr lang="es-ES" dirty="0" smtClean="0"/>
            <a:t>1 - Desde el SERVIDOR se elige el directorio al que accederán los CLIENTES</a:t>
          </a:r>
          <a:endParaRPr lang="es-ES" dirty="0"/>
        </a:p>
      </dgm:t>
    </dgm:pt>
    <dgm:pt modelId="{167E4FDD-4153-406E-83BF-97CCBD3D8D0F}" type="parTrans" cxnId="{5C930EDD-3174-42AF-B835-F76D2AD10D4A}">
      <dgm:prSet/>
      <dgm:spPr/>
      <dgm:t>
        <a:bodyPr/>
        <a:lstStyle/>
        <a:p>
          <a:endParaRPr lang="es-ES"/>
        </a:p>
      </dgm:t>
    </dgm:pt>
    <dgm:pt modelId="{15F5FA3D-DF76-43F2-99DF-6D8B62E9DEC1}" type="sibTrans" cxnId="{5C930EDD-3174-42AF-B835-F76D2AD10D4A}">
      <dgm:prSet/>
      <dgm:spPr/>
      <dgm:t>
        <a:bodyPr/>
        <a:lstStyle/>
        <a:p>
          <a:endParaRPr lang="es-ES"/>
        </a:p>
      </dgm:t>
    </dgm:pt>
    <dgm:pt modelId="{B0663F45-88EF-42BA-ABD4-D9ABF426688B}">
      <dgm:prSet phldrT="[Texto]"/>
      <dgm:spPr/>
      <dgm:t>
        <a:bodyPr/>
        <a:lstStyle/>
        <a:p>
          <a:r>
            <a:rPr lang="es-ES" dirty="0" smtClean="0"/>
            <a:t>2 - Se inicia el SERVIDOR en un puerto acordado</a:t>
          </a:r>
          <a:endParaRPr lang="es-ES" dirty="0"/>
        </a:p>
      </dgm:t>
    </dgm:pt>
    <dgm:pt modelId="{3676152F-B175-4615-9C4C-515941E154D5}" type="parTrans" cxnId="{D889F49C-9B17-4B3D-8E2F-FBB11F0D47BC}">
      <dgm:prSet/>
      <dgm:spPr/>
      <dgm:t>
        <a:bodyPr/>
        <a:lstStyle/>
        <a:p>
          <a:endParaRPr lang="es-ES"/>
        </a:p>
      </dgm:t>
    </dgm:pt>
    <dgm:pt modelId="{FF837367-8B1E-44C3-9618-F568CBC471D5}" type="sibTrans" cxnId="{D889F49C-9B17-4B3D-8E2F-FBB11F0D47BC}">
      <dgm:prSet/>
      <dgm:spPr/>
      <dgm:t>
        <a:bodyPr/>
        <a:lstStyle/>
        <a:p>
          <a:endParaRPr lang="es-ES"/>
        </a:p>
      </dgm:t>
    </dgm:pt>
    <dgm:pt modelId="{125763B9-0EEB-40C7-9443-51A0C31724CC}">
      <dgm:prSet phldrT="[Texto]"/>
      <dgm:spPr/>
      <dgm:t>
        <a:bodyPr/>
        <a:lstStyle/>
        <a:p>
          <a:r>
            <a:rPr lang="es-ES" dirty="0" smtClean="0"/>
            <a:t>3 - Cuando el CLIENTE se conecta crea un objeto </a:t>
          </a:r>
          <a:r>
            <a:rPr lang="es-ES" b="1" dirty="0" err="1" smtClean="0"/>
            <a:t>EstructuraFicheros</a:t>
          </a:r>
          <a:r>
            <a:rPr lang="es-ES" b="1" dirty="0" smtClean="0"/>
            <a:t> </a:t>
          </a:r>
          <a:r>
            <a:rPr lang="es-ES" dirty="0" smtClean="0"/>
            <a:t>con el directorio elegido</a:t>
          </a:r>
          <a:endParaRPr lang="es-ES" dirty="0"/>
        </a:p>
      </dgm:t>
    </dgm:pt>
    <dgm:pt modelId="{17F87F36-FC13-4938-82AC-B3B724AC13D8}" type="parTrans" cxnId="{B5B7B11C-B47A-4365-BC29-F9819729321E}">
      <dgm:prSet/>
      <dgm:spPr/>
      <dgm:t>
        <a:bodyPr/>
        <a:lstStyle/>
        <a:p>
          <a:endParaRPr lang="es-ES"/>
        </a:p>
      </dgm:t>
    </dgm:pt>
    <dgm:pt modelId="{476B386F-D498-4CF4-9781-7A11552DE855}" type="sibTrans" cxnId="{B5B7B11C-B47A-4365-BC29-F9819729321E}">
      <dgm:prSet/>
      <dgm:spPr/>
      <dgm:t>
        <a:bodyPr/>
        <a:lstStyle/>
        <a:p>
          <a:endParaRPr lang="es-ES"/>
        </a:p>
      </dgm:t>
    </dgm:pt>
    <dgm:pt modelId="{F5B13C97-9226-4AC0-B40E-3681D86A808F}" type="pres">
      <dgm:prSet presAssocID="{39604132-8054-49A3-A041-7ED4F7818A8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5FF31215-779F-4B14-AA29-496CC446847C}" type="pres">
      <dgm:prSet presAssocID="{125763B9-0EEB-40C7-9443-51A0C31724CC}" presName="boxAndChildren" presStyleCnt="0"/>
      <dgm:spPr/>
      <dgm:t>
        <a:bodyPr/>
        <a:lstStyle/>
        <a:p>
          <a:endParaRPr lang="es-ES"/>
        </a:p>
      </dgm:t>
    </dgm:pt>
    <dgm:pt modelId="{510B514B-1959-4847-B56E-AA6E8D34C67D}" type="pres">
      <dgm:prSet presAssocID="{125763B9-0EEB-40C7-9443-51A0C31724CC}" presName="parentTextBox" presStyleLbl="node1" presStyleIdx="0" presStyleCnt="3"/>
      <dgm:spPr/>
      <dgm:t>
        <a:bodyPr/>
        <a:lstStyle/>
        <a:p>
          <a:endParaRPr lang="es-ES"/>
        </a:p>
      </dgm:t>
    </dgm:pt>
    <dgm:pt modelId="{5F142786-89E2-4C50-80F5-B2B17C3AA7D5}" type="pres">
      <dgm:prSet presAssocID="{FF837367-8B1E-44C3-9618-F568CBC471D5}" presName="sp" presStyleCnt="0"/>
      <dgm:spPr/>
      <dgm:t>
        <a:bodyPr/>
        <a:lstStyle/>
        <a:p>
          <a:endParaRPr lang="es-ES"/>
        </a:p>
      </dgm:t>
    </dgm:pt>
    <dgm:pt modelId="{8F7683AE-9CC1-4EA1-91F5-C878AD26E5C2}" type="pres">
      <dgm:prSet presAssocID="{B0663F45-88EF-42BA-ABD4-D9ABF426688B}" presName="arrowAndChildren" presStyleCnt="0"/>
      <dgm:spPr/>
      <dgm:t>
        <a:bodyPr/>
        <a:lstStyle/>
        <a:p>
          <a:endParaRPr lang="es-ES"/>
        </a:p>
      </dgm:t>
    </dgm:pt>
    <dgm:pt modelId="{00D887D9-8B58-4C75-8C84-92A7E5F35460}" type="pres">
      <dgm:prSet presAssocID="{B0663F45-88EF-42BA-ABD4-D9ABF426688B}" presName="parentTextArrow" presStyleLbl="node1" presStyleIdx="1" presStyleCnt="3"/>
      <dgm:spPr/>
      <dgm:t>
        <a:bodyPr/>
        <a:lstStyle/>
        <a:p>
          <a:endParaRPr lang="es-ES"/>
        </a:p>
      </dgm:t>
    </dgm:pt>
    <dgm:pt modelId="{F141CA47-CDAB-400A-A3DB-947645FF8009}" type="pres">
      <dgm:prSet presAssocID="{15F5FA3D-DF76-43F2-99DF-6D8B62E9DEC1}" presName="sp" presStyleCnt="0"/>
      <dgm:spPr/>
      <dgm:t>
        <a:bodyPr/>
        <a:lstStyle/>
        <a:p>
          <a:endParaRPr lang="es-ES"/>
        </a:p>
      </dgm:t>
    </dgm:pt>
    <dgm:pt modelId="{DBE2958C-3FCC-4857-A165-2A8C9C3E3A8B}" type="pres">
      <dgm:prSet presAssocID="{DD722F77-CCEA-4A94-91C3-EE5B75AD09DD}" presName="arrowAndChildren" presStyleCnt="0"/>
      <dgm:spPr/>
      <dgm:t>
        <a:bodyPr/>
        <a:lstStyle/>
        <a:p>
          <a:endParaRPr lang="es-ES"/>
        </a:p>
      </dgm:t>
    </dgm:pt>
    <dgm:pt modelId="{AB785FC8-8C41-4DF8-88ED-63C7D70E916A}" type="pres">
      <dgm:prSet presAssocID="{DD722F77-CCEA-4A94-91C3-EE5B75AD09DD}" presName="parentTextArrow" presStyleLbl="node1" presStyleIdx="2" presStyleCnt="3"/>
      <dgm:spPr/>
      <dgm:t>
        <a:bodyPr/>
        <a:lstStyle/>
        <a:p>
          <a:endParaRPr lang="es-ES"/>
        </a:p>
      </dgm:t>
    </dgm:pt>
  </dgm:ptLst>
  <dgm:cxnLst>
    <dgm:cxn modelId="{B5B7B11C-B47A-4365-BC29-F9819729321E}" srcId="{39604132-8054-49A3-A041-7ED4F7818A8D}" destId="{125763B9-0EEB-40C7-9443-51A0C31724CC}" srcOrd="2" destOrd="0" parTransId="{17F87F36-FC13-4938-82AC-B3B724AC13D8}" sibTransId="{476B386F-D498-4CF4-9781-7A11552DE855}"/>
    <dgm:cxn modelId="{B19C2E13-A73F-46BB-B044-B13374EE5917}" type="presOf" srcId="{125763B9-0EEB-40C7-9443-51A0C31724CC}" destId="{510B514B-1959-4847-B56E-AA6E8D34C67D}" srcOrd="0" destOrd="0" presId="urn:microsoft.com/office/officeart/2005/8/layout/process4"/>
    <dgm:cxn modelId="{3FA9FB83-969F-4541-87ED-A59FD3217F18}" type="presOf" srcId="{39604132-8054-49A3-A041-7ED4F7818A8D}" destId="{F5B13C97-9226-4AC0-B40E-3681D86A808F}" srcOrd="0" destOrd="0" presId="urn:microsoft.com/office/officeart/2005/8/layout/process4"/>
    <dgm:cxn modelId="{5C930EDD-3174-42AF-B835-F76D2AD10D4A}" srcId="{39604132-8054-49A3-A041-7ED4F7818A8D}" destId="{DD722F77-CCEA-4A94-91C3-EE5B75AD09DD}" srcOrd="0" destOrd="0" parTransId="{167E4FDD-4153-406E-83BF-97CCBD3D8D0F}" sibTransId="{15F5FA3D-DF76-43F2-99DF-6D8B62E9DEC1}"/>
    <dgm:cxn modelId="{D889F49C-9B17-4B3D-8E2F-FBB11F0D47BC}" srcId="{39604132-8054-49A3-A041-7ED4F7818A8D}" destId="{B0663F45-88EF-42BA-ABD4-D9ABF426688B}" srcOrd="1" destOrd="0" parTransId="{3676152F-B175-4615-9C4C-515941E154D5}" sibTransId="{FF837367-8B1E-44C3-9618-F568CBC471D5}"/>
    <dgm:cxn modelId="{D73A2B17-7E91-41CE-A833-8B464827A92E}" type="presOf" srcId="{DD722F77-CCEA-4A94-91C3-EE5B75AD09DD}" destId="{AB785FC8-8C41-4DF8-88ED-63C7D70E916A}" srcOrd="0" destOrd="0" presId="urn:microsoft.com/office/officeart/2005/8/layout/process4"/>
    <dgm:cxn modelId="{1D7F5A6D-8857-4B34-9708-067E9F5A99E3}" type="presOf" srcId="{B0663F45-88EF-42BA-ABD4-D9ABF426688B}" destId="{00D887D9-8B58-4C75-8C84-92A7E5F35460}" srcOrd="0" destOrd="0" presId="urn:microsoft.com/office/officeart/2005/8/layout/process4"/>
    <dgm:cxn modelId="{1DE152B8-B5DF-439E-85A1-3BC0311DC094}" type="presParOf" srcId="{F5B13C97-9226-4AC0-B40E-3681D86A808F}" destId="{5FF31215-779F-4B14-AA29-496CC446847C}" srcOrd="0" destOrd="0" presId="urn:microsoft.com/office/officeart/2005/8/layout/process4"/>
    <dgm:cxn modelId="{B1776790-777D-4C09-B578-AF3B24C50562}" type="presParOf" srcId="{5FF31215-779F-4B14-AA29-496CC446847C}" destId="{510B514B-1959-4847-B56E-AA6E8D34C67D}" srcOrd="0" destOrd="0" presId="urn:microsoft.com/office/officeart/2005/8/layout/process4"/>
    <dgm:cxn modelId="{92F12C12-8C3C-473E-A6C0-764D5E6E4355}" type="presParOf" srcId="{F5B13C97-9226-4AC0-B40E-3681D86A808F}" destId="{5F142786-89E2-4C50-80F5-B2B17C3AA7D5}" srcOrd="1" destOrd="0" presId="urn:microsoft.com/office/officeart/2005/8/layout/process4"/>
    <dgm:cxn modelId="{275AF68B-40E5-4839-9DE8-176A57F17EEA}" type="presParOf" srcId="{F5B13C97-9226-4AC0-B40E-3681D86A808F}" destId="{8F7683AE-9CC1-4EA1-91F5-C878AD26E5C2}" srcOrd="2" destOrd="0" presId="urn:microsoft.com/office/officeart/2005/8/layout/process4"/>
    <dgm:cxn modelId="{81B9EDE8-6C47-4667-ADC3-D31D17FCEA30}" type="presParOf" srcId="{8F7683AE-9CC1-4EA1-91F5-C878AD26E5C2}" destId="{00D887D9-8B58-4C75-8C84-92A7E5F35460}" srcOrd="0" destOrd="0" presId="urn:microsoft.com/office/officeart/2005/8/layout/process4"/>
    <dgm:cxn modelId="{235DA326-BF10-4F39-BA46-E480C0708E46}" type="presParOf" srcId="{F5B13C97-9226-4AC0-B40E-3681D86A808F}" destId="{F141CA47-CDAB-400A-A3DB-947645FF8009}" srcOrd="3" destOrd="0" presId="urn:microsoft.com/office/officeart/2005/8/layout/process4"/>
    <dgm:cxn modelId="{E1F7D292-9349-4805-8EBD-96D1323C72CD}" type="presParOf" srcId="{F5B13C97-9226-4AC0-B40E-3681D86A808F}" destId="{DBE2958C-3FCC-4857-A165-2A8C9C3E3A8B}" srcOrd="4" destOrd="0" presId="urn:microsoft.com/office/officeart/2005/8/layout/process4"/>
    <dgm:cxn modelId="{AF26141D-377C-4E67-AC78-BCF3CC3ACE08}" type="presParOf" srcId="{DBE2958C-3FCC-4857-A165-2A8C9C3E3A8B}" destId="{AB785FC8-8C41-4DF8-88ED-63C7D70E916A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39604132-8054-49A3-A041-7ED4F7818A8D}" type="doc">
      <dgm:prSet loTypeId="urn:microsoft.com/office/officeart/2005/8/layout/process4" loCatId="list" qsTypeId="urn:microsoft.com/office/officeart/2005/8/quickstyle/simple4" qsCatId="simple" csTypeId="urn:microsoft.com/office/officeart/2005/8/colors/colorful4" csCatId="colorful" phldr="1"/>
      <dgm:spPr/>
      <dgm:t>
        <a:bodyPr/>
        <a:lstStyle/>
        <a:p>
          <a:endParaRPr lang="es-ES"/>
        </a:p>
      </dgm:t>
    </dgm:pt>
    <dgm:pt modelId="{DD722F77-CCEA-4A94-91C3-EE5B75AD09DD}">
      <dgm:prSet phldrT="[Texto]"/>
      <dgm:spPr/>
      <dgm:t>
        <a:bodyPr/>
        <a:lstStyle/>
        <a:p>
          <a:r>
            <a:rPr lang="es-ES" dirty="0" smtClean="0"/>
            <a:t>4 - Cuando el CLIENTE pide descargar un fichero, envía un objeto </a:t>
          </a:r>
          <a:r>
            <a:rPr lang="es-ES" b="1" dirty="0" err="1" smtClean="0"/>
            <a:t>PideFichero</a:t>
          </a:r>
          <a:r>
            <a:rPr lang="es-ES" b="1" dirty="0" smtClean="0"/>
            <a:t> </a:t>
          </a:r>
          <a:r>
            <a:rPr lang="es-ES" dirty="0" smtClean="0"/>
            <a:t>y el SERVIDOR le responde con un objeto </a:t>
          </a:r>
          <a:r>
            <a:rPr lang="es-ES" b="1" dirty="0" err="1" smtClean="0"/>
            <a:t>ObtieneFichero</a:t>
          </a:r>
          <a:endParaRPr lang="es-ES" b="1" dirty="0"/>
        </a:p>
      </dgm:t>
    </dgm:pt>
    <dgm:pt modelId="{167E4FDD-4153-406E-83BF-97CCBD3D8D0F}" type="parTrans" cxnId="{5C930EDD-3174-42AF-B835-F76D2AD10D4A}">
      <dgm:prSet/>
      <dgm:spPr/>
      <dgm:t>
        <a:bodyPr/>
        <a:lstStyle/>
        <a:p>
          <a:endParaRPr lang="es-ES"/>
        </a:p>
      </dgm:t>
    </dgm:pt>
    <dgm:pt modelId="{15F5FA3D-DF76-43F2-99DF-6D8B62E9DEC1}" type="sibTrans" cxnId="{5C930EDD-3174-42AF-B835-F76D2AD10D4A}">
      <dgm:prSet/>
      <dgm:spPr/>
      <dgm:t>
        <a:bodyPr/>
        <a:lstStyle/>
        <a:p>
          <a:endParaRPr lang="es-ES"/>
        </a:p>
      </dgm:t>
    </dgm:pt>
    <dgm:pt modelId="{B0663F45-88EF-42BA-ABD4-D9ABF426688B}">
      <dgm:prSet phldrT="[Texto]"/>
      <dgm:spPr/>
      <dgm:t>
        <a:bodyPr/>
        <a:lstStyle/>
        <a:p>
          <a:r>
            <a:rPr lang="es-ES" dirty="0" smtClean="0"/>
            <a:t>5 - Cuando el CLIENTE pide cargar un fichero, envía un objeto </a:t>
          </a:r>
          <a:r>
            <a:rPr lang="es-ES" b="1" dirty="0" err="1" smtClean="0"/>
            <a:t>EnviaFichero</a:t>
          </a:r>
          <a:r>
            <a:rPr lang="es-ES" dirty="0" smtClean="0"/>
            <a:t> y el SERVIDOR le responde con un objeto </a:t>
          </a:r>
          <a:r>
            <a:rPr lang="es-ES" b="1" dirty="0" err="1" smtClean="0"/>
            <a:t>EstructuraFicheros</a:t>
          </a:r>
          <a:endParaRPr lang="es-ES" b="1" dirty="0"/>
        </a:p>
      </dgm:t>
    </dgm:pt>
    <dgm:pt modelId="{3676152F-B175-4615-9C4C-515941E154D5}" type="parTrans" cxnId="{D889F49C-9B17-4B3D-8E2F-FBB11F0D47BC}">
      <dgm:prSet/>
      <dgm:spPr/>
      <dgm:t>
        <a:bodyPr/>
        <a:lstStyle/>
        <a:p>
          <a:endParaRPr lang="es-ES"/>
        </a:p>
      </dgm:t>
    </dgm:pt>
    <dgm:pt modelId="{FF837367-8B1E-44C3-9618-F568CBC471D5}" type="sibTrans" cxnId="{D889F49C-9B17-4B3D-8E2F-FBB11F0D47BC}">
      <dgm:prSet/>
      <dgm:spPr/>
      <dgm:t>
        <a:bodyPr/>
        <a:lstStyle/>
        <a:p>
          <a:endParaRPr lang="es-ES"/>
        </a:p>
      </dgm:t>
    </dgm:pt>
    <dgm:pt modelId="{F5B13C97-9226-4AC0-B40E-3681D86A808F}" type="pres">
      <dgm:prSet presAssocID="{39604132-8054-49A3-A041-7ED4F7818A8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BFC8A546-49CC-44CA-9647-3750425E678B}" type="pres">
      <dgm:prSet presAssocID="{B0663F45-88EF-42BA-ABD4-D9ABF426688B}" presName="boxAndChildren" presStyleCnt="0"/>
      <dgm:spPr/>
      <dgm:t>
        <a:bodyPr/>
        <a:lstStyle/>
        <a:p>
          <a:endParaRPr lang="es-ES"/>
        </a:p>
      </dgm:t>
    </dgm:pt>
    <dgm:pt modelId="{1319CFCB-83BA-40DD-884C-6CC9F58F285A}" type="pres">
      <dgm:prSet presAssocID="{B0663F45-88EF-42BA-ABD4-D9ABF426688B}" presName="parentTextBox" presStyleLbl="node1" presStyleIdx="0" presStyleCnt="2"/>
      <dgm:spPr/>
      <dgm:t>
        <a:bodyPr/>
        <a:lstStyle/>
        <a:p>
          <a:endParaRPr lang="es-ES"/>
        </a:p>
      </dgm:t>
    </dgm:pt>
    <dgm:pt modelId="{F141CA47-CDAB-400A-A3DB-947645FF8009}" type="pres">
      <dgm:prSet presAssocID="{15F5FA3D-DF76-43F2-99DF-6D8B62E9DEC1}" presName="sp" presStyleCnt="0"/>
      <dgm:spPr/>
      <dgm:t>
        <a:bodyPr/>
        <a:lstStyle/>
        <a:p>
          <a:endParaRPr lang="es-ES"/>
        </a:p>
      </dgm:t>
    </dgm:pt>
    <dgm:pt modelId="{DBE2958C-3FCC-4857-A165-2A8C9C3E3A8B}" type="pres">
      <dgm:prSet presAssocID="{DD722F77-CCEA-4A94-91C3-EE5B75AD09DD}" presName="arrowAndChildren" presStyleCnt="0"/>
      <dgm:spPr/>
      <dgm:t>
        <a:bodyPr/>
        <a:lstStyle/>
        <a:p>
          <a:endParaRPr lang="es-ES"/>
        </a:p>
      </dgm:t>
    </dgm:pt>
    <dgm:pt modelId="{AB785FC8-8C41-4DF8-88ED-63C7D70E916A}" type="pres">
      <dgm:prSet presAssocID="{DD722F77-CCEA-4A94-91C3-EE5B75AD09DD}" presName="parentTextArrow" presStyleLbl="node1" presStyleIdx="1" presStyleCnt="2"/>
      <dgm:spPr/>
      <dgm:t>
        <a:bodyPr/>
        <a:lstStyle/>
        <a:p>
          <a:endParaRPr lang="es-ES"/>
        </a:p>
      </dgm:t>
    </dgm:pt>
  </dgm:ptLst>
  <dgm:cxnLst>
    <dgm:cxn modelId="{C78A853A-234B-42D1-9849-4C98745DE8C2}" type="presOf" srcId="{DD722F77-CCEA-4A94-91C3-EE5B75AD09DD}" destId="{AB785FC8-8C41-4DF8-88ED-63C7D70E916A}" srcOrd="0" destOrd="0" presId="urn:microsoft.com/office/officeart/2005/8/layout/process4"/>
    <dgm:cxn modelId="{D889F49C-9B17-4B3D-8E2F-FBB11F0D47BC}" srcId="{39604132-8054-49A3-A041-7ED4F7818A8D}" destId="{B0663F45-88EF-42BA-ABD4-D9ABF426688B}" srcOrd="1" destOrd="0" parTransId="{3676152F-B175-4615-9C4C-515941E154D5}" sibTransId="{FF837367-8B1E-44C3-9618-F568CBC471D5}"/>
    <dgm:cxn modelId="{5C930EDD-3174-42AF-B835-F76D2AD10D4A}" srcId="{39604132-8054-49A3-A041-7ED4F7818A8D}" destId="{DD722F77-CCEA-4A94-91C3-EE5B75AD09DD}" srcOrd="0" destOrd="0" parTransId="{167E4FDD-4153-406E-83BF-97CCBD3D8D0F}" sibTransId="{15F5FA3D-DF76-43F2-99DF-6D8B62E9DEC1}"/>
    <dgm:cxn modelId="{6AE79D28-03DF-458D-88FD-307AD7D12F3B}" type="presOf" srcId="{39604132-8054-49A3-A041-7ED4F7818A8D}" destId="{F5B13C97-9226-4AC0-B40E-3681D86A808F}" srcOrd="0" destOrd="0" presId="urn:microsoft.com/office/officeart/2005/8/layout/process4"/>
    <dgm:cxn modelId="{8241DEBB-0C88-451B-92F3-709FED01F054}" type="presOf" srcId="{B0663F45-88EF-42BA-ABD4-D9ABF426688B}" destId="{1319CFCB-83BA-40DD-884C-6CC9F58F285A}" srcOrd="0" destOrd="0" presId="urn:microsoft.com/office/officeart/2005/8/layout/process4"/>
    <dgm:cxn modelId="{C60AA8FA-CA79-45D3-8F99-D518099E073F}" type="presParOf" srcId="{F5B13C97-9226-4AC0-B40E-3681D86A808F}" destId="{BFC8A546-49CC-44CA-9647-3750425E678B}" srcOrd="0" destOrd="0" presId="urn:microsoft.com/office/officeart/2005/8/layout/process4"/>
    <dgm:cxn modelId="{810357CA-1C08-4DE4-BA4A-775AFEF1656C}" type="presParOf" srcId="{BFC8A546-49CC-44CA-9647-3750425E678B}" destId="{1319CFCB-83BA-40DD-884C-6CC9F58F285A}" srcOrd="0" destOrd="0" presId="urn:microsoft.com/office/officeart/2005/8/layout/process4"/>
    <dgm:cxn modelId="{FF41F455-25E0-4FC6-94BC-3147DE2DFEA1}" type="presParOf" srcId="{F5B13C97-9226-4AC0-B40E-3681D86A808F}" destId="{F141CA47-CDAB-400A-A3DB-947645FF8009}" srcOrd="1" destOrd="0" presId="urn:microsoft.com/office/officeart/2005/8/layout/process4"/>
    <dgm:cxn modelId="{37AB915F-802D-4BD0-8D1A-21B346876205}" type="presParOf" srcId="{F5B13C97-9226-4AC0-B40E-3681D86A808F}" destId="{DBE2958C-3FCC-4857-A165-2A8C9C3E3A8B}" srcOrd="2" destOrd="0" presId="urn:microsoft.com/office/officeart/2005/8/layout/process4"/>
    <dgm:cxn modelId="{6FD2046C-DEC1-4C34-BA63-FBC291D5D28B}" type="presParOf" srcId="{DBE2958C-3FCC-4857-A165-2A8C9C3E3A8B}" destId="{AB785FC8-8C41-4DF8-88ED-63C7D70E916A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28509B09-5505-4E32-9102-E983147DBEB5}" type="doc">
      <dgm:prSet loTypeId="urn:microsoft.com/office/officeart/2005/8/layout/hProcess6" loCatId="process" qsTypeId="urn:microsoft.com/office/officeart/2005/8/quickstyle/simple5" qsCatId="simple" csTypeId="urn:microsoft.com/office/officeart/2005/8/colors/colorful4" csCatId="colorful" phldr="1"/>
      <dgm:spPr/>
    </dgm:pt>
    <dgm:pt modelId="{3C1B9C97-BDA0-4302-92EC-DDD070D2D5B8}">
      <dgm:prSet phldrT="[Texto]"/>
      <dgm:spPr/>
      <dgm:t>
        <a:bodyPr/>
        <a:lstStyle/>
        <a:p>
          <a:pPr algn="just"/>
          <a:r>
            <a:rPr lang="es-ES" dirty="0" smtClean="0"/>
            <a:t>Es </a:t>
          </a:r>
          <a:r>
            <a:rPr lang="es-ES" smtClean="0"/>
            <a:t>importante que </a:t>
          </a:r>
          <a:r>
            <a:rPr lang="es-ES" dirty="0" smtClean="0"/>
            <a:t>las organizaciones cuantifiquen los requisitos de </a:t>
          </a:r>
          <a:r>
            <a:rPr lang="es-ES" b="1" dirty="0" smtClean="0"/>
            <a:t>disponibilidad de los servicios en red </a:t>
          </a:r>
          <a:r>
            <a:rPr lang="es-ES" dirty="0" smtClean="0"/>
            <a:t>para la correcta elaboración de los Acuerdos de Nivel de Servicio (SLA) con aquellos proveedores (internos o externos) que se los proporcionen</a:t>
          </a:r>
          <a:endParaRPr lang="es-ES" dirty="0"/>
        </a:p>
      </dgm:t>
    </dgm:pt>
    <dgm:pt modelId="{0F994FAF-D296-467E-96A7-3431A0C0BB18}" type="parTrans" cxnId="{7F8B1136-13E7-4132-B5AB-DC2822B191F1}">
      <dgm:prSet/>
      <dgm:spPr/>
      <dgm:t>
        <a:bodyPr/>
        <a:lstStyle/>
        <a:p>
          <a:endParaRPr lang="es-ES"/>
        </a:p>
      </dgm:t>
    </dgm:pt>
    <dgm:pt modelId="{767C1E6E-EC3F-4345-B9B9-6D043293510A}" type="sibTrans" cxnId="{7F8B1136-13E7-4132-B5AB-DC2822B191F1}">
      <dgm:prSet/>
      <dgm:spPr/>
      <dgm:t>
        <a:bodyPr/>
        <a:lstStyle/>
        <a:p>
          <a:endParaRPr lang="es-ES"/>
        </a:p>
      </dgm:t>
    </dgm:pt>
    <dgm:pt modelId="{B4BF1EB9-5E2D-4EC5-B8DC-4FFDB623BB75}">
      <dgm:prSet phldrT="[Texto]"/>
      <dgm:spPr/>
      <dgm:t>
        <a:bodyPr/>
        <a:lstStyle/>
        <a:p>
          <a:pPr algn="l"/>
          <a:r>
            <a:rPr lang="es-ES" dirty="0" smtClean="0"/>
            <a:t>REQUISITOS</a:t>
          </a:r>
          <a:endParaRPr lang="es-ES" dirty="0"/>
        </a:p>
      </dgm:t>
    </dgm:pt>
    <dgm:pt modelId="{901D6FC3-85E2-43F4-B67F-229729728308}" type="parTrans" cxnId="{F3DDECA2-FA14-426B-936F-6A0604F8CF88}">
      <dgm:prSet/>
      <dgm:spPr/>
      <dgm:t>
        <a:bodyPr/>
        <a:lstStyle/>
        <a:p>
          <a:endParaRPr lang="es-ES"/>
        </a:p>
      </dgm:t>
    </dgm:pt>
    <dgm:pt modelId="{313D24F4-D37F-444A-8EAE-B192F50DFB88}" type="sibTrans" cxnId="{F3DDECA2-FA14-426B-936F-6A0604F8CF88}">
      <dgm:prSet/>
      <dgm:spPr/>
      <dgm:t>
        <a:bodyPr/>
        <a:lstStyle/>
        <a:p>
          <a:endParaRPr lang="es-ES"/>
        </a:p>
      </dgm:t>
    </dgm:pt>
    <dgm:pt modelId="{F147601E-6170-4344-B369-6DD311DA499E}" type="pres">
      <dgm:prSet presAssocID="{28509B09-5505-4E32-9102-E983147DBEB5}" presName="theList" presStyleCnt="0">
        <dgm:presLayoutVars>
          <dgm:dir/>
          <dgm:animLvl val="lvl"/>
          <dgm:resizeHandles val="exact"/>
        </dgm:presLayoutVars>
      </dgm:prSet>
      <dgm:spPr/>
    </dgm:pt>
    <dgm:pt modelId="{CD59A217-F5F7-4D30-BC1A-AC32D2C358F4}" type="pres">
      <dgm:prSet presAssocID="{B4BF1EB9-5E2D-4EC5-B8DC-4FFDB623BB75}" presName="compNode" presStyleCnt="0"/>
      <dgm:spPr/>
    </dgm:pt>
    <dgm:pt modelId="{7536F956-7482-4541-991C-014BC527AD3A}" type="pres">
      <dgm:prSet presAssocID="{B4BF1EB9-5E2D-4EC5-B8DC-4FFDB623BB75}" presName="noGeometry" presStyleCnt="0"/>
      <dgm:spPr/>
    </dgm:pt>
    <dgm:pt modelId="{23E15EA9-F7F1-43D1-87D6-5B155942608A}" type="pres">
      <dgm:prSet presAssocID="{B4BF1EB9-5E2D-4EC5-B8DC-4FFDB623BB75}" presName="childTextVisible" presStyleLbl="bg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5322FBBD-BBDF-49D6-B98A-56559E37B123}" type="pres">
      <dgm:prSet presAssocID="{B4BF1EB9-5E2D-4EC5-B8DC-4FFDB623BB75}" presName="childTextHidden" presStyleLbl="bgAccFollowNode1" presStyleIdx="0" presStyleCnt="1"/>
      <dgm:spPr/>
      <dgm:t>
        <a:bodyPr/>
        <a:lstStyle/>
        <a:p>
          <a:endParaRPr lang="es-ES"/>
        </a:p>
      </dgm:t>
    </dgm:pt>
    <dgm:pt modelId="{12F8E144-8316-4A6C-B1A7-C3C24D69BF9D}" type="pres">
      <dgm:prSet presAssocID="{B4BF1EB9-5E2D-4EC5-B8DC-4FFDB623BB75}" presName="parentText" presStyleLbl="node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7F8B1136-13E7-4132-B5AB-DC2822B191F1}" srcId="{B4BF1EB9-5E2D-4EC5-B8DC-4FFDB623BB75}" destId="{3C1B9C97-BDA0-4302-92EC-DDD070D2D5B8}" srcOrd="0" destOrd="0" parTransId="{0F994FAF-D296-467E-96A7-3431A0C0BB18}" sibTransId="{767C1E6E-EC3F-4345-B9B9-6D043293510A}"/>
    <dgm:cxn modelId="{B714311A-9CDB-4B5D-9312-F319E8FD2B2A}" type="presOf" srcId="{3C1B9C97-BDA0-4302-92EC-DDD070D2D5B8}" destId="{5322FBBD-BBDF-49D6-B98A-56559E37B123}" srcOrd="1" destOrd="0" presId="urn:microsoft.com/office/officeart/2005/8/layout/hProcess6"/>
    <dgm:cxn modelId="{D47B5464-9EDD-494E-B111-0967E5D3DD0C}" type="presOf" srcId="{B4BF1EB9-5E2D-4EC5-B8DC-4FFDB623BB75}" destId="{12F8E144-8316-4A6C-B1A7-C3C24D69BF9D}" srcOrd="0" destOrd="0" presId="urn:microsoft.com/office/officeart/2005/8/layout/hProcess6"/>
    <dgm:cxn modelId="{F3DDECA2-FA14-426B-936F-6A0604F8CF88}" srcId="{28509B09-5505-4E32-9102-E983147DBEB5}" destId="{B4BF1EB9-5E2D-4EC5-B8DC-4FFDB623BB75}" srcOrd="0" destOrd="0" parTransId="{901D6FC3-85E2-43F4-B67F-229729728308}" sibTransId="{313D24F4-D37F-444A-8EAE-B192F50DFB88}"/>
    <dgm:cxn modelId="{4CB9A82B-B6BC-4B50-B6C8-2B918658342F}" type="presOf" srcId="{28509B09-5505-4E32-9102-E983147DBEB5}" destId="{F147601E-6170-4344-B369-6DD311DA499E}" srcOrd="0" destOrd="0" presId="urn:microsoft.com/office/officeart/2005/8/layout/hProcess6"/>
    <dgm:cxn modelId="{411741D1-9E76-4C55-A49F-B6966582065E}" type="presOf" srcId="{3C1B9C97-BDA0-4302-92EC-DDD070D2D5B8}" destId="{23E15EA9-F7F1-43D1-87D6-5B155942608A}" srcOrd="0" destOrd="0" presId="urn:microsoft.com/office/officeart/2005/8/layout/hProcess6"/>
    <dgm:cxn modelId="{CA9BC073-D302-46F5-958C-ED75D798E014}" type="presParOf" srcId="{F147601E-6170-4344-B369-6DD311DA499E}" destId="{CD59A217-F5F7-4D30-BC1A-AC32D2C358F4}" srcOrd="0" destOrd="0" presId="urn:microsoft.com/office/officeart/2005/8/layout/hProcess6"/>
    <dgm:cxn modelId="{E539E945-F41C-4103-B256-62B8844D3E4E}" type="presParOf" srcId="{CD59A217-F5F7-4D30-BC1A-AC32D2C358F4}" destId="{7536F956-7482-4541-991C-014BC527AD3A}" srcOrd="0" destOrd="0" presId="urn:microsoft.com/office/officeart/2005/8/layout/hProcess6"/>
    <dgm:cxn modelId="{3DDF677F-903E-4A5F-8BD9-B620CD67C28B}" type="presParOf" srcId="{CD59A217-F5F7-4D30-BC1A-AC32D2C358F4}" destId="{23E15EA9-F7F1-43D1-87D6-5B155942608A}" srcOrd="1" destOrd="0" presId="urn:microsoft.com/office/officeart/2005/8/layout/hProcess6"/>
    <dgm:cxn modelId="{BFECCF6C-B111-472B-B52F-F7B5D4C5F790}" type="presParOf" srcId="{CD59A217-F5F7-4D30-BC1A-AC32D2C358F4}" destId="{5322FBBD-BBDF-49D6-B98A-56559E37B123}" srcOrd="2" destOrd="0" presId="urn:microsoft.com/office/officeart/2005/8/layout/hProcess6"/>
    <dgm:cxn modelId="{B2C0A1EE-A4C1-4D21-B8AA-319C8456F8E4}" type="presParOf" srcId="{CD59A217-F5F7-4D30-BC1A-AC32D2C358F4}" destId="{12F8E144-8316-4A6C-B1A7-C3C24D69BF9D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FD4E9263-D8B4-46F5-8E70-F43FC5583884}" type="doc">
      <dgm:prSet loTypeId="urn:microsoft.com/office/officeart/2005/8/layout/vList2" loCatId="list" qsTypeId="urn:microsoft.com/office/officeart/2005/8/quickstyle/3d2" qsCatId="3D" csTypeId="urn:microsoft.com/office/officeart/2005/8/colors/colorful4" csCatId="colorful" phldr="1"/>
      <dgm:spPr/>
      <dgm:t>
        <a:bodyPr/>
        <a:lstStyle/>
        <a:p>
          <a:endParaRPr lang="es-ES"/>
        </a:p>
      </dgm:t>
    </dgm:pt>
    <dgm:pt modelId="{69645A8F-B220-4E22-9976-74B4FEA37814}">
      <dgm:prSet phldrT="[Texto]"/>
      <dgm:spPr/>
      <dgm:t>
        <a:bodyPr/>
        <a:lstStyle/>
        <a:p>
          <a:r>
            <a:rPr lang="es-ES" dirty="0" smtClean="0"/>
            <a:t>TIEMPO DE DETECCIÓN</a:t>
          </a:r>
          <a:endParaRPr lang="es-ES" dirty="0"/>
        </a:p>
      </dgm:t>
    </dgm:pt>
    <dgm:pt modelId="{D2092A24-F6CF-4622-AA59-8194CEE06277}" type="parTrans" cxnId="{79567084-E272-415A-ABB5-9D9EF9AE7C79}">
      <dgm:prSet/>
      <dgm:spPr/>
      <dgm:t>
        <a:bodyPr/>
        <a:lstStyle/>
        <a:p>
          <a:endParaRPr lang="es-ES"/>
        </a:p>
      </dgm:t>
    </dgm:pt>
    <dgm:pt modelId="{70E8C6D8-7532-4C2E-A149-03D7A8880F8D}" type="sibTrans" cxnId="{79567084-E272-415A-ABB5-9D9EF9AE7C79}">
      <dgm:prSet/>
      <dgm:spPr/>
      <dgm:t>
        <a:bodyPr/>
        <a:lstStyle/>
        <a:p>
          <a:endParaRPr lang="es-ES"/>
        </a:p>
      </dgm:t>
    </dgm:pt>
    <dgm:pt modelId="{414A3B73-F616-4191-8641-8134FEA858B9}">
      <dgm:prSet phldrT="[Texto]"/>
      <dgm:spPr/>
      <dgm:t>
        <a:bodyPr/>
        <a:lstStyle/>
        <a:p>
          <a:pPr algn="just"/>
          <a:r>
            <a:rPr lang="es-ES" dirty="0" smtClean="0"/>
            <a:t>Tiempo que transcurre desde que ocurre el fallo hasta que la organización TI tiene constancia del mismo</a:t>
          </a:r>
          <a:endParaRPr lang="es-ES" dirty="0"/>
        </a:p>
      </dgm:t>
    </dgm:pt>
    <dgm:pt modelId="{53202ED4-BC5F-43ED-9C92-F3D5B8E7C2F5}" type="parTrans" cxnId="{0B6D4F09-5150-4C45-A7F7-7FDFBAD5F50A}">
      <dgm:prSet/>
      <dgm:spPr/>
      <dgm:t>
        <a:bodyPr/>
        <a:lstStyle/>
        <a:p>
          <a:endParaRPr lang="es-ES"/>
        </a:p>
      </dgm:t>
    </dgm:pt>
    <dgm:pt modelId="{320E6456-983B-49B0-BF26-88D5642EA5AA}" type="sibTrans" cxnId="{0B6D4F09-5150-4C45-A7F7-7FDFBAD5F50A}">
      <dgm:prSet/>
      <dgm:spPr/>
      <dgm:t>
        <a:bodyPr/>
        <a:lstStyle/>
        <a:p>
          <a:endParaRPr lang="es-ES"/>
        </a:p>
      </dgm:t>
    </dgm:pt>
    <dgm:pt modelId="{25D43D59-1DBC-4CAF-972E-9A7547A8CDE2}">
      <dgm:prSet phldrT="[Texto]"/>
      <dgm:spPr/>
      <dgm:t>
        <a:bodyPr/>
        <a:lstStyle/>
        <a:p>
          <a:r>
            <a:rPr lang="es-ES" dirty="0" smtClean="0"/>
            <a:t>TIEMPO DE RESPUESTA</a:t>
          </a:r>
          <a:endParaRPr lang="es-ES" dirty="0"/>
        </a:p>
      </dgm:t>
    </dgm:pt>
    <dgm:pt modelId="{06BD6977-8289-4F2F-BF97-97111A1A6095}" type="parTrans" cxnId="{CFE68A58-B473-4612-89D4-9E7E4F690499}">
      <dgm:prSet/>
      <dgm:spPr/>
      <dgm:t>
        <a:bodyPr/>
        <a:lstStyle/>
        <a:p>
          <a:endParaRPr lang="es-ES"/>
        </a:p>
      </dgm:t>
    </dgm:pt>
    <dgm:pt modelId="{F4852916-5E6C-415C-B583-22A907DCC329}" type="sibTrans" cxnId="{CFE68A58-B473-4612-89D4-9E7E4F690499}">
      <dgm:prSet/>
      <dgm:spPr/>
      <dgm:t>
        <a:bodyPr/>
        <a:lstStyle/>
        <a:p>
          <a:endParaRPr lang="es-ES"/>
        </a:p>
      </dgm:t>
    </dgm:pt>
    <dgm:pt modelId="{A7E8744E-4992-4CB5-BA1F-A673DC52F9A0}">
      <dgm:prSet phldrT="[Texto]"/>
      <dgm:spPr/>
      <dgm:t>
        <a:bodyPr/>
        <a:lstStyle/>
        <a:p>
          <a:pPr algn="just"/>
          <a:r>
            <a:rPr lang="es-ES" dirty="0" smtClean="0"/>
            <a:t>Tiempo que transcurre desde la detección del problema hasta que se realiza un registro y diagnóstico del incidente</a:t>
          </a:r>
          <a:endParaRPr lang="es-ES" dirty="0"/>
        </a:p>
      </dgm:t>
    </dgm:pt>
    <dgm:pt modelId="{07B25D54-7126-4E2F-AEB6-580E7646472A}" type="parTrans" cxnId="{3CC92381-C1EA-4A7C-9ABA-F83F4F57697C}">
      <dgm:prSet/>
      <dgm:spPr/>
      <dgm:t>
        <a:bodyPr/>
        <a:lstStyle/>
        <a:p>
          <a:endParaRPr lang="es-ES"/>
        </a:p>
      </dgm:t>
    </dgm:pt>
    <dgm:pt modelId="{EB114A7A-316C-439C-9495-025969851F2B}" type="sibTrans" cxnId="{3CC92381-C1EA-4A7C-9ABA-F83F4F57697C}">
      <dgm:prSet/>
      <dgm:spPr/>
      <dgm:t>
        <a:bodyPr/>
        <a:lstStyle/>
        <a:p>
          <a:endParaRPr lang="es-ES"/>
        </a:p>
      </dgm:t>
    </dgm:pt>
    <dgm:pt modelId="{DE569595-C27B-43E8-880B-B1BF983B6449}">
      <dgm:prSet phldrT="[Texto]"/>
      <dgm:spPr/>
      <dgm:t>
        <a:bodyPr/>
        <a:lstStyle/>
        <a:p>
          <a:r>
            <a:rPr lang="es-ES" dirty="0" smtClean="0"/>
            <a:t>TIEMPO DE REPARACIÓN/RECUPERACIÓN</a:t>
          </a:r>
          <a:endParaRPr lang="es-ES" dirty="0"/>
        </a:p>
      </dgm:t>
    </dgm:pt>
    <dgm:pt modelId="{DAE6CFE2-D483-4F66-937A-55D2407DF02D}" type="parTrans" cxnId="{69AC118F-7DD5-417D-B158-D05D926212FE}">
      <dgm:prSet/>
      <dgm:spPr/>
      <dgm:t>
        <a:bodyPr/>
        <a:lstStyle/>
        <a:p>
          <a:endParaRPr lang="es-ES"/>
        </a:p>
      </dgm:t>
    </dgm:pt>
    <dgm:pt modelId="{4D1EC6D5-0D6A-4EDD-8F99-1108E6BB9410}" type="sibTrans" cxnId="{69AC118F-7DD5-417D-B158-D05D926212FE}">
      <dgm:prSet/>
      <dgm:spPr/>
      <dgm:t>
        <a:bodyPr/>
        <a:lstStyle/>
        <a:p>
          <a:endParaRPr lang="es-ES"/>
        </a:p>
      </dgm:t>
    </dgm:pt>
    <dgm:pt modelId="{13B937F9-94BF-41EC-A923-F2EB31C42F09}">
      <dgm:prSet phldrT="[Texto]"/>
      <dgm:spPr/>
      <dgm:t>
        <a:bodyPr/>
        <a:lstStyle/>
        <a:p>
          <a:pPr algn="just"/>
          <a:r>
            <a:rPr lang="es-ES" dirty="0" smtClean="0"/>
            <a:t>Periodo de tiempo utilizado para reparar el fallo o encontrar un "</a:t>
          </a:r>
          <a:r>
            <a:rPr lang="es-ES" dirty="0" err="1" smtClean="0"/>
            <a:t>workaround</a:t>
          </a:r>
          <a:r>
            <a:rPr lang="es-ES" dirty="0" smtClean="0"/>
            <a:t>" o solución temporal al mismo</a:t>
          </a:r>
          <a:endParaRPr lang="es-ES" dirty="0"/>
        </a:p>
      </dgm:t>
    </dgm:pt>
    <dgm:pt modelId="{28721DF6-23AD-4FC6-BFA3-52777CC7EF36}" type="parTrans" cxnId="{DCE5FC1C-FC03-43F6-8664-3C278AA577C1}">
      <dgm:prSet/>
      <dgm:spPr/>
      <dgm:t>
        <a:bodyPr/>
        <a:lstStyle/>
        <a:p>
          <a:endParaRPr lang="es-ES"/>
        </a:p>
      </dgm:t>
    </dgm:pt>
    <dgm:pt modelId="{50507C99-2C47-4287-81C0-A4224B618A94}" type="sibTrans" cxnId="{DCE5FC1C-FC03-43F6-8664-3C278AA577C1}">
      <dgm:prSet/>
      <dgm:spPr/>
      <dgm:t>
        <a:bodyPr/>
        <a:lstStyle/>
        <a:p>
          <a:endParaRPr lang="es-ES"/>
        </a:p>
      </dgm:t>
    </dgm:pt>
    <dgm:pt modelId="{361B919F-5294-4131-B01D-10B756542074}" type="pres">
      <dgm:prSet presAssocID="{FD4E9263-D8B4-46F5-8E70-F43FC558388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54CB1B7D-8F67-428D-BCDB-5E608BE93C01}" type="pres">
      <dgm:prSet presAssocID="{69645A8F-B220-4E22-9976-74B4FEA37814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7C420F16-0D9D-429A-9F08-F1DCDCBB41A6}" type="pres">
      <dgm:prSet presAssocID="{69645A8F-B220-4E22-9976-74B4FEA37814}" presName="childText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645E34F-3DDF-4482-95D9-C4EE8EC9EBF3}" type="pres">
      <dgm:prSet presAssocID="{25D43D59-1DBC-4CAF-972E-9A7547A8CDE2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06AEBFFD-9C1C-4CDE-8FCD-DB3E81C35F95}" type="pres">
      <dgm:prSet presAssocID="{25D43D59-1DBC-4CAF-972E-9A7547A8CDE2}" presName="childText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0435812A-5900-4BD3-8B9E-C5BF1A0098A6}" type="pres">
      <dgm:prSet presAssocID="{DE569595-C27B-43E8-880B-B1BF983B6449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875BA1A0-1669-4BB5-A8E3-32B2A167B5AC}" type="pres">
      <dgm:prSet presAssocID="{DE569595-C27B-43E8-880B-B1BF983B6449}" presName="childText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504D9D0F-0F48-415A-8CF9-DAB3E3692B39}" type="presOf" srcId="{25D43D59-1DBC-4CAF-972E-9A7547A8CDE2}" destId="{3645E34F-3DDF-4482-95D9-C4EE8EC9EBF3}" srcOrd="0" destOrd="0" presId="urn:microsoft.com/office/officeart/2005/8/layout/vList2"/>
    <dgm:cxn modelId="{3CC92381-C1EA-4A7C-9ABA-F83F4F57697C}" srcId="{25D43D59-1DBC-4CAF-972E-9A7547A8CDE2}" destId="{A7E8744E-4992-4CB5-BA1F-A673DC52F9A0}" srcOrd="0" destOrd="0" parTransId="{07B25D54-7126-4E2F-AEB6-580E7646472A}" sibTransId="{EB114A7A-316C-439C-9495-025969851F2B}"/>
    <dgm:cxn modelId="{A4A90269-FE36-45E0-BEAC-592B4F071181}" type="presOf" srcId="{414A3B73-F616-4191-8641-8134FEA858B9}" destId="{7C420F16-0D9D-429A-9F08-F1DCDCBB41A6}" srcOrd="0" destOrd="0" presId="urn:microsoft.com/office/officeart/2005/8/layout/vList2"/>
    <dgm:cxn modelId="{0B6D4F09-5150-4C45-A7F7-7FDFBAD5F50A}" srcId="{69645A8F-B220-4E22-9976-74B4FEA37814}" destId="{414A3B73-F616-4191-8641-8134FEA858B9}" srcOrd="0" destOrd="0" parTransId="{53202ED4-BC5F-43ED-9C92-F3D5B8E7C2F5}" sibTransId="{320E6456-983B-49B0-BF26-88D5642EA5AA}"/>
    <dgm:cxn modelId="{CFE68A58-B473-4612-89D4-9E7E4F690499}" srcId="{FD4E9263-D8B4-46F5-8E70-F43FC5583884}" destId="{25D43D59-1DBC-4CAF-972E-9A7547A8CDE2}" srcOrd="1" destOrd="0" parTransId="{06BD6977-8289-4F2F-BF97-97111A1A6095}" sibTransId="{F4852916-5E6C-415C-B583-22A907DCC329}"/>
    <dgm:cxn modelId="{459D2D7A-BBF1-4F83-ABD3-4958C94891FA}" type="presOf" srcId="{A7E8744E-4992-4CB5-BA1F-A673DC52F9A0}" destId="{06AEBFFD-9C1C-4CDE-8FCD-DB3E81C35F95}" srcOrd="0" destOrd="0" presId="urn:microsoft.com/office/officeart/2005/8/layout/vList2"/>
    <dgm:cxn modelId="{75913F11-A3F8-4BA6-B6FF-F8F99A652B23}" type="presOf" srcId="{69645A8F-B220-4E22-9976-74B4FEA37814}" destId="{54CB1B7D-8F67-428D-BCDB-5E608BE93C01}" srcOrd="0" destOrd="0" presId="urn:microsoft.com/office/officeart/2005/8/layout/vList2"/>
    <dgm:cxn modelId="{6C15FDF6-FEFC-40EF-A0A2-3228373F0A02}" type="presOf" srcId="{FD4E9263-D8B4-46F5-8E70-F43FC5583884}" destId="{361B919F-5294-4131-B01D-10B756542074}" srcOrd="0" destOrd="0" presId="urn:microsoft.com/office/officeart/2005/8/layout/vList2"/>
    <dgm:cxn modelId="{171763AA-94E4-49F7-85D9-9B036731C48E}" type="presOf" srcId="{13B937F9-94BF-41EC-A923-F2EB31C42F09}" destId="{875BA1A0-1669-4BB5-A8E3-32B2A167B5AC}" srcOrd="0" destOrd="0" presId="urn:microsoft.com/office/officeart/2005/8/layout/vList2"/>
    <dgm:cxn modelId="{6525F09B-369C-467B-8872-E5C71FBCF747}" type="presOf" srcId="{DE569595-C27B-43E8-880B-B1BF983B6449}" destId="{0435812A-5900-4BD3-8B9E-C5BF1A0098A6}" srcOrd="0" destOrd="0" presId="urn:microsoft.com/office/officeart/2005/8/layout/vList2"/>
    <dgm:cxn modelId="{DCE5FC1C-FC03-43F6-8664-3C278AA577C1}" srcId="{DE569595-C27B-43E8-880B-B1BF983B6449}" destId="{13B937F9-94BF-41EC-A923-F2EB31C42F09}" srcOrd="0" destOrd="0" parTransId="{28721DF6-23AD-4FC6-BFA3-52777CC7EF36}" sibTransId="{50507C99-2C47-4287-81C0-A4224B618A94}"/>
    <dgm:cxn modelId="{69AC118F-7DD5-417D-B158-D05D926212FE}" srcId="{FD4E9263-D8B4-46F5-8E70-F43FC5583884}" destId="{DE569595-C27B-43E8-880B-B1BF983B6449}" srcOrd="2" destOrd="0" parTransId="{DAE6CFE2-D483-4F66-937A-55D2407DF02D}" sibTransId="{4D1EC6D5-0D6A-4EDD-8F99-1108E6BB9410}"/>
    <dgm:cxn modelId="{79567084-E272-415A-ABB5-9D9EF9AE7C79}" srcId="{FD4E9263-D8B4-46F5-8E70-F43FC5583884}" destId="{69645A8F-B220-4E22-9976-74B4FEA37814}" srcOrd="0" destOrd="0" parTransId="{D2092A24-F6CF-4622-AA59-8194CEE06277}" sibTransId="{70E8C6D8-7532-4C2E-A149-03D7A8880F8D}"/>
    <dgm:cxn modelId="{D9657D69-BE4C-48A6-9265-54B581EB8789}" type="presParOf" srcId="{361B919F-5294-4131-B01D-10B756542074}" destId="{54CB1B7D-8F67-428D-BCDB-5E608BE93C01}" srcOrd="0" destOrd="0" presId="urn:microsoft.com/office/officeart/2005/8/layout/vList2"/>
    <dgm:cxn modelId="{18BFA026-B76A-4DB5-A91C-FE982FC23952}" type="presParOf" srcId="{361B919F-5294-4131-B01D-10B756542074}" destId="{7C420F16-0D9D-429A-9F08-F1DCDCBB41A6}" srcOrd="1" destOrd="0" presId="urn:microsoft.com/office/officeart/2005/8/layout/vList2"/>
    <dgm:cxn modelId="{41058D99-BAB6-48A2-9682-0343014DA875}" type="presParOf" srcId="{361B919F-5294-4131-B01D-10B756542074}" destId="{3645E34F-3DDF-4482-95D9-C4EE8EC9EBF3}" srcOrd="2" destOrd="0" presId="urn:microsoft.com/office/officeart/2005/8/layout/vList2"/>
    <dgm:cxn modelId="{D8ECB1D8-523A-4B70-A9E3-B325E3B2204A}" type="presParOf" srcId="{361B919F-5294-4131-B01D-10B756542074}" destId="{06AEBFFD-9C1C-4CDE-8FCD-DB3E81C35F95}" srcOrd="3" destOrd="0" presId="urn:microsoft.com/office/officeart/2005/8/layout/vList2"/>
    <dgm:cxn modelId="{4D6F1F4A-EC15-402F-81FE-0EF438AC4359}" type="presParOf" srcId="{361B919F-5294-4131-B01D-10B756542074}" destId="{0435812A-5900-4BD3-8B9E-C5BF1A0098A6}" srcOrd="4" destOrd="0" presId="urn:microsoft.com/office/officeart/2005/8/layout/vList2"/>
    <dgm:cxn modelId="{99BCF796-DFDD-4A6F-9A5F-41767A11D4C0}" type="presParOf" srcId="{361B919F-5294-4131-B01D-10B756542074}" destId="{875BA1A0-1669-4BB5-A8E3-32B2A167B5AC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491BFABA-C709-4FA4-B737-D6871C3C1281}" type="doc">
      <dgm:prSet loTypeId="urn:microsoft.com/office/officeart/2005/8/layout/vList6" loCatId="list" qsTypeId="urn:microsoft.com/office/officeart/2005/8/quickstyle/simple5" qsCatId="simple" csTypeId="urn:microsoft.com/office/officeart/2005/8/colors/colorful4" csCatId="colorful" phldr="1"/>
      <dgm:spPr/>
      <dgm:t>
        <a:bodyPr/>
        <a:lstStyle/>
        <a:p>
          <a:endParaRPr lang="es-ES"/>
        </a:p>
      </dgm:t>
    </dgm:pt>
    <dgm:pt modelId="{93EE2EDE-894A-435E-BB29-2256179D7AD7}">
      <dgm:prSet phldrT="[Texto]" custT="1"/>
      <dgm:spPr/>
      <dgm:t>
        <a:bodyPr/>
        <a:lstStyle/>
        <a:p>
          <a:r>
            <a:rPr lang="es-ES" sz="2400" dirty="0" smtClean="0"/>
            <a:t>UPTIME</a:t>
          </a:r>
          <a:endParaRPr lang="es-ES" sz="2400" dirty="0"/>
        </a:p>
      </dgm:t>
    </dgm:pt>
    <dgm:pt modelId="{3E6D3C22-8234-4228-A0E0-E1A0F2427716}" type="parTrans" cxnId="{17BC9044-78B7-45B7-B5ED-2C97BA430D45}">
      <dgm:prSet/>
      <dgm:spPr/>
      <dgm:t>
        <a:bodyPr/>
        <a:lstStyle/>
        <a:p>
          <a:endParaRPr lang="es-ES"/>
        </a:p>
      </dgm:t>
    </dgm:pt>
    <dgm:pt modelId="{B9EB64E5-479D-4E61-9564-7A807880E16B}" type="sibTrans" cxnId="{17BC9044-78B7-45B7-B5ED-2C97BA430D45}">
      <dgm:prSet/>
      <dgm:spPr/>
      <dgm:t>
        <a:bodyPr/>
        <a:lstStyle/>
        <a:p>
          <a:endParaRPr lang="es-ES"/>
        </a:p>
      </dgm:t>
    </dgm:pt>
    <dgm:pt modelId="{644A7B50-F95A-43A9-858A-2AAA1CA76868}">
      <dgm:prSet phldrT="[Texto]"/>
      <dgm:spPr/>
      <dgm:t>
        <a:bodyPr/>
        <a:lstStyle/>
        <a:p>
          <a:r>
            <a:rPr lang="es-ES" dirty="0" smtClean="0"/>
            <a:t>Periodo total durante el cual un determinado servicio está operativo dentro de los tiempos de servicio acordados</a:t>
          </a:r>
          <a:endParaRPr lang="es-ES" dirty="0"/>
        </a:p>
      </dgm:t>
    </dgm:pt>
    <dgm:pt modelId="{338D5047-5966-4E6B-8B59-10278A7ED00E}" type="parTrans" cxnId="{A2730530-A4B4-4AB6-95A5-5BB0D0DC3E1E}">
      <dgm:prSet/>
      <dgm:spPr/>
      <dgm:t>
        <a:bodyPr/>
        <a:lstStyle/>
        <a:p>
          <a:endParaRPr lang="es-ES"/>
        </a:p>
      </dgm:t>
    </dgm:pt>
    <dgm:pt modelId="{CFAC0B06-130D-4F00-8EFD-57DEB0E4641F}" type="sibTrans" cxnId="{A2730530-A4B4-4AB6-95A5-5BB0D0DC3E1E}">
      <dgm:prSet/>
      <dgm:spPr/>
      <dgm:t>
        <a:bodyPr/>
        <a:lstStyle/>
        <a:p>
          <a:endParaRPr lang="es-ES"/>
        </a:p>
      </dgm:t>
    </dgm:pt>
    <dgm:pt modelId="{D2D39345-353C-45FE-8F04-5F7FC049C2E7}">
      <dgm:prSet phldrT="[Texto]" custT="1"/>
      <dgm:spPr/>
      <dgm:t>
        <a:bodyPr/>
        <a:lstStyle/>
        <a:p>
          <a:r>
            <a:rPr lang="es-ES" sz="2400" dirty="0" smtClean="0"/>
            <a:t>DOWNTIME</a:t>
          </a:r>
          <a:endParaRPr lang="es-ES" sz="3100" dirty="0"/>
        </a:p>
      </dgm:t>
    </dgm:pt>
    <dgm:pt modelId="{2AC3755F-EE49-46C3-A4B5-49FF0CE13999}" type="parTrans" cxnId="{DD0B40D8-7164-4DFE-B3F1-204796234EC5}">
      <dgm:prSet/>
      <dgm:spPr/>
      <dgm:t>
        <a:bodyPr/>
        <a:lstStyle/>
        <a:p>
          <a:endParaRPr lang="es-ES"/>
        </a:p>
      </dgm:t>
    </dgm:pt>
    <dgm:pt modelId="{FE23C4A2-D66D-4AB4-91E7-C7DBA6832989}" type="sibTrans" cxnId="{DD0B40D8-7164-4DFE-B3F1-204796234EC5}">
      <dgm:prSet/>
      <dgm:spPr/>
      <dgm:t>
        <a:bodyPr/>
        <a:lstStyle/>
        <a:p>
          <a:endParaRPr lang="es-ES"/>
        </a:p>
      </dgm:t>
    </dgm:pt>
    <dgm:pt modelId="{110D784F-D4AC-4ABF-92BB-813B0AC2E0BB}">
      <dgm:prSet phldrT="[Texto]"/>
      <dgm:spPr/>
      <dgm:t>
        <a:bodyPr/>
        <a:lstStyle/>
        <a:p>
          <a:r>
            <a:rPr lang="es-ES" dirty="0" smtClean="0"/>
            <a:t>Periodo total durante el cual un determinado servicio no está operativo dentro de los tiempos de servicio acordados</a:t>
          </a:r>
          <a:endParaRPr lang="es-ES" dirty="0"/>
        </a:p>
      </dgm:t>
    </dgm:pt>
    <dgm:pt modelId="{719D02EA-2300-4F35-A52E-79A889C82BB4}" type="parTrans" cxnId="{551EC789-8AF0-446C-81A6-CAEAB9F28403}">
      <dgm:prSet/>
      <dgm:spPr/>
      <dgm:t>
        <a:bodyPr/>
        <a:lstStyle/>
        <a:p>
          <a:endParaRPr lang="es-ES"/>
        </a:p>
      </dgm:t>
    </dgm:pt>
    <dgm:pt modelId="{D3D2E4A1-83BF-4D38-BEBF-06D12E17C887}" type="sibTrans" cxnId="{551EC789-8AF0-446C-81A6-CAEAB9F28403}">
      <dgm:prSet/>
      <dgm:spPr/>
      <dgm:t>
        <a:bodyPr/>
        <a:lstStyle/>
        <a:p>
          <a:endParaRPr lang="es-ES"/>
        </a:p>
      </dgm:t>
    </dgm:pt>
    <dgm:pt modelId="{B315EC96-3055-44DC-BD34-4199E6C3799F}">
      <dgm:prSet phldrT="[Texto]" custT="1"/>
      <dgm:spPr/>
      <dgm:t>
        <a:bodyPr/>
        <a:lstStyle/>
        <a:p>
          <a:r>
            <a:rPr lang="es-ES" sz="2400" dirty="0" smtClean="0"/>
            <a:t>MTBSI</a:t>
          </a:r>
          <a:endParaRPr lang="es-ES" sz="3100" dirty="0"/>
        </a:p>
      </dgm:t>
    </dgm:pt>
    <dgm:pt modelId="{FD9685AB-90D3-4AFE-AC45-E24364F55E2A}" type="parTrans" cxnId="{14E84DA2-BBE7-4874-AC29-CEF9A4E6F121}">
      <dgm:prSet/>
      <dgm:spPr/>
      <dgm:t>
        <a:bodyPr/>
        <a:lstStyle/>
        <a:p>
          <a:endParaRPr lang="es-ES"/>
        </a:p>
      </dgm:t>
    </dgm:pt>
    <dgm:pt modelId="{3791FD5F-DF92-4B2C-9055-E38FB92FC3CB}" type="sibTrans" cxnId="{14E84DA2-BBE7-4874-AC29-CEF9A4E6F121}">
      <dgm:prSet/>
      <dgm:spPr/>
      <dgm:t>
        <a:bodyPr/>
        <a:lstStyle/>
        <a:p>
          <a:endParaRPr lang="es-ES"/>
        </a:p>
      </dgm:t>
    </dgm:pt>
    <dgm:pt modelId="{60E57DF6-AA81-46BB-9305-1650098D0374}">
      <dgm:prSet phldrT="[Texto]" custT="1"/>
      <dgm:spPr/>
      <dgm:t>
        <a:bodyPr/>
        <a:lstStyle/>
        <a:p>
          <a:r>
            <a:rPr lang="es-ES" sz="2400" b="0" dirty="0" smtClean="0"/>
            <a:t>MTRS</a:t>
          </a:r>
          <a:endParaRPr lang="es-ES" sz="3100" b="0" dirty="0"/>
        </a:p>
      </dgm:t>
    </dgm:pt>
    <dgm:pt modelId="{26CBFAC1-6DCA-47DD-94FE-D47C6361EBA3}" type="parTrans" cxnId="{5830846A-8540-41E1-B16C-CCF5770A8DFA}">
      <dgm:prSet/>
      <dgm:spPr/>
      <dgm:t>
        <a:bodyPr/>
        <a:lstStyle/>
        <a:p>
          <a:endParaRPr lang="es-ES"/>
        </a:p>
      </dgm:t>
    </dgm:pt>
    <dgm:pt modelId="{3A4D1EAB-5B06-45BF-98DB-E800B31A593E}" type="sibTrans" cxnId="{5830846A-8540-41E1-B16C-CCF5770A8DFA}">
      <dgm:prSet/>
      <dgm:spPr/>
      <dgm:t>
        <a:bodyPr/>
        <a:lstStyle/>
        <a:p>
          <a:endParaRPr lang="es-ES"/>
        </a:p>
      </dgm:t>
    </dgm:pt>
    <dgm:pt modelId="{CB693DD2-113A-46AC-8106-E2D27ADBF5F6}">
      <dgm:prSet phldrT="[Texto]" custT="1"/>
      <dgm:spPr/>
      <dgm:t>
        <a:bodyPr/>
        <a:lstStyle/>
        <a:p>
          <a:r>
            <a:rPr lang="es-ES" sz="2400" b="0" dirty="0" smtClean="0"/>
            <a:t>MTBF</a:t>
          </a:r>
          <a:endParaRPr lang="es-ES" sz="3100" b="0" dirty="0"/>
        </a:p>
      </dgm:t>
    </dgm:pt>
    <dgm:pt modelId="{AB8542E7-66F2-46DB-AC59-F1F4C37E9B8F}" type="parTrans" cxnId="{0C0B3BF7-7F06-4B5C-98AD-FBD9A199D608}">
      <dgm:prSet/>
      <dgm:spPr/>
      <dgm:t>
        <a:bodyPr/>
        <a:lstStyle/>
        <a:p>
          <a:endParaRPr lang="es-ES"/>
        </a:p>
      </dgm:t>
    </dgm:pt>
    <dgm:pt modelId="{410AD1F9-2E2B-4BA6-BD86-1DB4148300BC}" type="sibTrans" cxnId="{0C0B3BF7-7F06-4B5C-98AD-FBD9A199D608}">
      <dgm:prSet/>
      <dgm:spPr/>
      <dgm:t>
        <a:bodyPr/>
        <a:lstStyle/>
        <a:p>
          <a:endParaRPr lang="es-ES"/>
        </a:p>
      </dgm:t>
    </dgm:pt>
    <dgm:pt modelId="{3246BAEA-5845-4576-844D-E6F9AC0793A9}">
      <dgm:prSet phldrT="[Texto]" custT="1"/>
      <dgm:spPr/>
      <dgm:t>
        <a:bodyPr/>
        <a:lstStyle/>
        <a:p>
          <a:r>
            <a:rPr lang="es-ES" sz="1000" dirty="0" smtClean="0"/>
            <a:t>Cociente entre el tiempo en que el servicio está disponible y el número de caídas del servicio</a:t>
          </a:r>
          <a:endParaRPr lang="es-ES" sz="1000" dirty="0"/>
        </a:p>
      </dgm:t>
    </dgm:pt>
    <dgm:pt modelId="{31511ABE-0B21-4A45-B134-B2EDB122E058}" type="parTrans" cxnId="{3DA4CBCB-ADC2-4D8F-9A87-9407E3CE147D}">
      <dgm:prSet/>
      <dgm:spPr/>
      <dgm:t>
        <a:bodyPr/>
        <a:lstStyle/>
        <a:p>
          <a:endParaRPr lang="es-ES"/>
        </a:p>
      </dgm:t>
    </dgm:pt>
    <dgm:pt modelId="{10818EA6-931E-41F7-B23C-C71AAE7252F2}" type="sibTrans" cxnId="{3DA4CBCB-ADC2-4D8F-9A87-9407E3CE147D}">
      <dgm:prSet/>
      <dgm:spPr/>
      <dgm:t>
        <a:bodyPr/>
        <a:lstStyle/>
        <a:p>
          <a:endParaRPr lang="es-ES"/>
        </a:p>
      </dgm:t>
    </dgm:pt>
    <dgm:pt modelId="{40D7CC80-8FF6-47FD-A004-D098510B9359}">
      <dgm:prSet phldrT="[Texto]" custT="1"/>
      <dgm:spPr/>
      <dgm:t>
        <a:bodyPr/>
        <a:lstStyle/>
        <a:p>
          <a:r>
            <a:rPr lang="es-ES" sz="1000" dirty="0" smtClean="0"/>
            <a:t>Cociente entre el tiempo en que el servicio no está disponible y el número de caídas del servicio</a:t>
          </a:r>
          <a:endParaRPr lang="es-ES" sz="1000" dirty="0"/>
        </a:p>
      </dgm:t>
    </dgm:pt>
    <dgm:pt modelId="{96B0A581-EC03-4B1E-87A5-B796623732C3}" type="parTrans" cxnId="{108AEB5A-151E-450D-A69A-B413DF682EBE}">
      <dgm:prSet/>
      <dgm:spPr/>
      <dgm:t>
        <a:bodyPr/>
        <a:lstStyle/>
        <a:p>
          <a:endParaRPr lang="es-ES"/>
        </a:p>
      </dgm:t>
    </dgm:pt>
    <dgm:pt modelId="{3ADB620D-992A-4A92-BBD6-C60C4F626BD0}" type="sibTrans" cxnId="{108AEB5A-151E-450D-A69A-B413DF682EBE}">
      <dgm:prSet/>
      <dgm:spPr/>
      <dgm:t>
        <a:bodyPr/>
        <a:lstStyle/>
        <a:p>
          <a:endParaRPr lang="es-ES"/>
        </a:p>
      </dgm:t>
    </dgm:pt>
    <dgm:pt modelId="{7C2FD2C2-EB57-4D9E-BE88-586C93E763B8}">
      <dgm:prSet phldrT="[Texto]" custT="1"/>
      <dgm:spPr/>
      <dgm:t>
        <a:bodyPr/>
        <a:lstStyle/>
        <a:p>
          <a:r>
            <a:rPr lang="es-ES" sz="1000" dirty="0" smtClean="0"/>
            <a:t>Cociente entre la diferencia entre el tiempo en que el servicio está disponible y el tiempo en que el servicio no está disponible, y el número de caídas del servicio</a:t>
          </a:r>
          <a:endParaRPr lang="es-ES" sz="1000" dirty="0"/>
        </a:p>
      </dgm:t>
    </dgm:pt>
    <dgm:pt modelId="{618E3B2B-D440-4B32-8758-08458CD13F15}" type="parTrans" cxnId="{A5807F6F-B764-4668-AEB5-7A48BF7109CC}">
      <dgm:prSet/>
      <dgm:spPr/>
      <dgm:t>
        <a:bodyPr/>
        <a:lstStyle/>
        <a:p>
          <a:endParaRPr lang="es-ES"/>
        </a:p>
      </dgm:t>
    </dgm:pt>
    <dgm:pt modelId="{1040AD18-998B-4A30-8D94-50ACCBE42654}" type="sibTrans" cxnId="{A5807F6F-B764-4668-AEB5-7A48BF7109CC}">
      <dgm:prSet/>
      <dgm:spPr/>
      <dgm:t>
        <a:bodyPr/>
        <a:lstStyle/>
        <a:p>
          <a:endParaRPr lang="es-ES"/>
        </a:p>
      </dgm:t>
    </dgm:pt>
    <dgm:pt modelId="{F19E11A4-0FCB-47A8-A3AC-74CEAB621A30}" type="pres">
      <dgm:prSet presAssocID="{491BFABA-C709-4FA4-B737-D6871C3C1281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es-ES"/>
        </a:p>
      </dgm:t>
    </dgm:pt>
    <dgm:pt modelId="{4612937C-BB4B-4B90-B9C5-71768BFB0FEC}" type="pres">
      <dgm:prSet presAssocID="{93EE2EDE-894A-435E-BB29-2256179D7AD7}" presName="linNode" presStyleCnt="0"/>
      <dgm:spPr/>
    </dgm:pt>
    <dgm:pt modelId="{B31D4220-4303-4695-BC18-241BCBBE4687}" type="pres">
      <dgm:prSet presAssocID="{93EE2EDE-894A-435E-BB29-2256179D7AD7}" presName="parentShp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790DB71-0591-463D-850B-F79AC3ACE23A}" type="pres">
      <dgm:prSet presAssocID="{93EE2EDE-894A-435E-BB29-2256179D7AD7}" presName="childShp" presStyleLbl="bgAccFollowNode1" presStyleIdx="0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CECC438-A94C-4AA5-9416-89746406C1F1}" type="pres">
      <dgm:prSet presAssocID="{B9EB64E5-479D-4E61-9564-7A807880E16B}" presName="spacing" presStyleCnt="0"/>
      <dgm:spPr/>
    </dgm:pt>
    <dgm:pt modelId="{B12717E4-D770-41BE-AA28-61FE0F8A34BE}" type="pres">
      <dgm:prSet presAssocID="{D2D39345-353C-45FE-8F04-5F7FC049C2E7}" presName="linNode" presStyleCnt="0"/>
      <dgm:spPr/>
    </dgm:pt>
    <dgm:pt modelId="{EDAF07D9-7E0A-43D9-9B1F-9D9EE204067D}" type="pres">
      <dgm:prSet presAssocID="{D2D39345-353C-45FE-8F04-5F7FC049C2E7}" presName="parentShp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6CA1114-D624-49BB-BB81-9E029547C576}" type="pres">
      <dgm:prSet presAssocID="{D2D39345-353C-45FE-8F04-5F7FC049C2E7}" presName="childShp" presStyleLbl="bgAccFollowNode1" presStyleIdx="1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1480254-6A4A-4552-B749-0873C3F14F1A}" type="pres">
      <dgm:prSet presAssocID="{FE23C4A2-D66D-4AB4-91E7-C7DBA6832989}" presName="spacing" presStyleCnt="0"/>
      <dgm:spPr/>
    </dgm:pt>
    <dgm:pt modelId="{CF35D2BA-B4F3-4A1C-9FF4-481D4AB7136F}" type="pres">
      <dgm:prSet presAssocID="{B315EC96-3055-44DC-BD34-4199E6C3799F}" presName="linNode" presStyleCnt="0"/>
      <dgm:spPr/>
    </dgm:pt>
    <dgm:pt modelId="{59CAA472-C215-48D5-9A44-FF42E68C2D21}" type="pres">
      <dgm:prSet presAssocID="{B315EC96-3055-44DC-BD34-4199E6C3799F}" presName="parentShp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7365B158-D99F-48EC-9ECA-B3232F5CA7FE}" type="pres">
      <dgm:prSet presAssocID="{B315EC96-3055-44DC-BD34-4199E6C3799F}" presName="childShp" presStyleLbl="bgAccFollowNode1" presStyleIdx="2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25306DFE-9311-4F67-8679-85031FD38010}" type="pres">
      <dgm:prSet presAssocID="{3791FD5F-DF92-4B2C-9055-E38FB92FC3CB}" presName="spacing" presStyleCnt="0"/>
      <dgm:spPr/>
    </dgm:pt>
    <dgm:pt modelId="{81B003A9-3C14-4A32-AA6B-26331E31A984}" type="pres">
      <dgm:prSet presAssocID="{60E57DF6-AA81-46BB-9305-1650098D0374}" presName="linNode" presStyleCnt="0"/>
      <dgm:spPr/>
    </dgm:pt>
    <dgm:pt modelId="{D3F25340-14AA-4916-9211-A80C422FDB0D}" type="pres">
      <dgm:prSet presAssocID="{60E57DF6-AA81-46BB-9305-1650098D0374}" presName="parentShp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E5BEDD75-7FFF-487D-93C7-57723D870BA7}" type="pres">
      <dgm:prSet presAssocID="{60E57DF6-AA81-46BB-9305-1650098D0374}" presName="childShp" presStyleLbl="bgAccFollowNode1" presStyleIdx="3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2B87A3BB-6339-472E-A47A-DAADF074ED2D}" type="pres">
      <dgm:prSet presAssocID="{3A4D1EAB-5B06-45BF-98DB-E800B31A593E}" presName="spacing" presStyleCnt="0"/>
      <dgm:spPr/>
    </dgm:pt>
    <dgm:pt modelId="{FD54C47C-BA60-43D8-8AF8-74F123207020}" type="pres">
      <dgm:prSet presAssocID="{CB693DD2-113A-46AC-8106-E2D27ADBF5F6}" presName="linNode" presStyleCnt="0"/>
      <dgm:spPr/>
    </dgm:pt>
    <dgm:pt modelId="{C2B3DC0B-9A21-45D1-8318-95DF9D754452}" type="pres">
      <dgm:prSet presAssocID="{CB693DD2-113A-46AC-8106-E2D27ADBF5F6}" presName="parentShp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EEA27EED-EBA5-47DD-B703-1B631F5F497A}" type="pres">
      <dgm:prSet presAssocID="{CB693DD2-113A-46AC-8106-E2D27ADBF5F6}" presName="childShp" presStyleLbl="bgAccFollowNode1" presStyleIdx="4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98E885FD-4370-457D-A3B7-E89321705FA0}" type="presOf" srcId="{40D7CC80-8FF6-47FD-A004-D098510B9359}" destId="{E5BEDD75-7FFF-487D-93C7-57723D870BA7}" srcOrd="0" destOrd="0" presId="urn:microsoft.com/office/officeart/2005/8/layout/vList6"/>
    <dgm:cxn modelId="{108AEB5A-151E-450D-A69A-B413DF682EBE}" srcId="{60E57DF6-AA81-46BB-9305-1650098D0374}" destId="{40D7CC80-8FF6-47FD-A004-D098510B9359}" srcOrd="0" destOrd="0" parTransId="{96B0A581-EC03-4B1E-87A5-B796623732C3}" sibTransId="{3ADB620D-992A-4A92-BBD6-C60C4F626BD0}"/>
    <dgm:cxn modelId="{14E84DA2-BBE7-4874-AC29-CEF9A4E6F121}" srcId="{491BFABA-C709-4FA4-B737-D6871C3C1281}" destId="{B315EC96-3055-44DC-BD34-4199E6C3799F}" srcOrd="2" destOrd="0" parTransId="{FD9685AB-90D3-4AFE-AC45-E24364F55E2A}" sibTransId="{3791FD5F-DF92-4B2C-9055-E38FB92FC3CB}"/>
    <dgm:cxn modelId="{7A171BD2-4760-459C-8D1C-4B1E727AC957}" type="presOf" srcId="{491BFABA-C709-4FA4-B737-D6871C3C1281}" destId="{F19E11A4-0FCB-47A8-A3AC-74CEAB621A30}" srcOrd="0" destOrd="0" presId="urn:microsoft.com/office/officeart/2005/8/layout/vList6"/>
    <dgm:cxn modelId="{17BC9044-78B7-45B7-B5ED-2C97BA430D45}" srcId="{491BFABA-C709-4FA4-B737-D6871C3C1281}" destId="{93EE2EDE-894A-435E-BB29-2256179D7AD7}" srcOrd="0" destOrd="0" parTransId="{3E6D3C22-8234-4228-A0E0-E1A0F2427716}" sibTransId="{B9EB64E5-479D-4E61-9564-7A807880E16B}"/>
    <dgm:cxn modelId="{3DA4CBCB-ADC2-4D8F-9A87-9407E3CE147D}" srcId="{B315EC96-3055-44DC-BD34-4199E6C3799F}" destId="{3246BAEA-5845-4576-844D-E6F9AC0793A9}" srcOrd="0" destOrd="0" parTransId="{31511ABE-0B21-4A45-B134-B2EDB122E058}" sibTransId="{10818EA6-931E-41F7-B23C-C71AAE7252F2}"/>
    <dgm:cxn modelId="{C7B31747-9F23-4198-972E-61BA9327B556}" type="presOf" srcId="{110D784F-D4AC-4ABF-92BB-813B0AC2E0BB}" destId="{F6CA1114-D624-49BB-BB81-9E029547C576}" srcOrd="0" destOrd="0" presId="urn:microsoft.com/office/officeart/2005/8/layout/vList6"/>
    <dgm:cxn modelId="{97B5258C-C03E-421E-885A-F575263704D1}" type="presOf" srcId="{B315EC96-3055-44DC-BD34-4199E6C3799F}" destId="{59CAA472-C215-48D5-9A44-FF42E68C2D21}" srcOrd="0" destOrd="0" presId="urn:microsoft.com/office/officeart/2005/8/layout/vList6"/>
    <dgm:cxn modelId="{5830846A-8540-41E1-B16C-CCF5770A8DFA}" srcId="{491BFABA-C709-4FA4-B737-D6871C3C1281}" destId="{60E57DF6-AA81-46BB-9305-1650098D0374}" srcOrd="3" destOrd="0" parTransId="{26CBFAC1-6DCA-47DD-94FE-D47C6361EBA3}" sibTransId="{3A4D1EAB-5B06-45BF-98DB-E800B31A593E}"/>
    <dgm:cxn modelId="{A2730530-A4B4-4AB6-95A5-5BB0D0DC3E1E}" srcId="{93EE2EDE-894A-435E-BB29-2256179D7AD7}" destId="{644A7B50-F95A-43A9-858A-2AAA1CA76868}" srcOrd="0" destOrd="0" parTransId="{338D5047-5966-4E6B-8B59-10278A7ED00E}" sibTransId="{CFAC0B06-130D-4F00-8EFD-57DEB0E4641F}"/>
    <dgm:cxn modelId="{1B8FAADB-BB15-4D32-A94C-103527723C88}" type="presOf" srcId="{CB693DD2-113A-46AC-8106-E2D27ADBF5F6}" destId="{C2B3DC0B-9A21-45D1-8318-95DF9D754452}" srcOrd="0" destOrd="0" presId="urn:microsoft.com/office/officeart/2005/8/layout/vList6"/>
    <dgm:cxn modelId="{7CE9E8C9-A716-4D3F-8DC0-078DF50EB302}" type="presOf" srcId="{60E57DF6-AA81-46BB-9305-1650098D0374}" destId="{D3F25340-14AA-4916-9211-A80C422FDB0D}" srcOrd="0" destOrd="0" presId="urn:microsoft.com/office/officeart/2005/8/layout/vList6"/>
    <dgm:cxn modelId="{37C353ED-6010-4C54-811B-83C09DC81FCF}" type="presOf" srcId="{D2D39345-353C-45FE-8F04-5F7FC049C2E7}" destId="{EDAF07D9-7E0A-43D9-9B1F-9D9EE204067D}" srcOrd="0" destOrd="0" presId="urn:microsoft.com/office/officeart/2005/8/layout/vList6"/>
    <dgm:cxn modelId="{A78CA565-60B5-4723-8F77-3A0E83C656EA}" type="presOf" srcId="{644A7B50-F95A-43A9-858A-2AAA1CA76868}" destId="{A790DB71-0591-463D-850B-F79AC3ACE23A}" srcOrd="0" destOrd="0" presId="urn:microsoft.com/office/officeart/2005/8/layout/vList6"/>
    <dgm:cxn modelId="{C94AD584-F656-4DA1-8C7A-36B6927AED94}" type="presOf" srcId="{3246BAEA-5845-4576-844D-E6F9AC0793A9}" destId="{7365B158-D99F-48EC-9ECA-B3232F5CA7FE}" srcOrd="0" destOrd="0" presId="urn:microsoft.com/office/officeart/2005/8/layout/vList6"/>
    <dgm:cxn modelId="{0C0B3BF7-7F06-4B5C-98AD-FBD9A199D608}" srcId="{491BFABA-C709-4FA4-B737-D6871C3C1281}" destId="{CB693DD2-113A-46AC-8106-E2D27ADBF5F6}" srcOrd="4" destOrd="0" parTransId="{AB8542E7-66F2-46DB-AC59-F1F4C37E9B8F}" sibTransId="{410AD1F9-2E2B-4BA6-BD86-1DB4148300BC}"/>
    <dgm:cxn modelId="{3C2B92CC-D3C9-432A-ADD8-3340B1E5A899}" type="presOf" srcId="{7C2FD2C2-EB57-4D9E-BE88-586C93E763B8}" destId="{EEA27EED-EBA5-47DD-B703-1B631F5F497A}" srcOrd="0" destOrd="0" presId="urn:microsoft.com/office/officeart/2005/8/layout/vList6"/>
    <dgm:cxn modelId="{33CB33FB-92E0-4507-BFC3-01322EE04A22}" type="presOf" srcId="{93EE2EDE-894A-435E-BB29-2256179D7AD7}" destId="{B31D4220-4303-4695-BC18-241BCBBE4687}" srcOrd="0" destOrd="0" presId="urn:microsoft.com/office/officeart/2005/8/layout/vList6"/>
    <dgm:cxn modelId="{A5807F6F-B764-4668-AEB5-7A48BF7109CC}" srcId="{CB693DD2-113A-46AC-8106-E2D27ADBF5F6}" destId="{7C2FD2C2-EB57-4D9E-BE88-586C93E763B8}" srcOrd="0" destOrd="0" parTransId="{618E3B2B-D440-4B32-8758-08458CD13F15}" sibTransId="{1040AD18-998B-4A30-8D94-50ACCBE42654}"/>
    <dgm:cxn modelId="{551EC789-8AF0-446C-81A6-CAEAB9F28403}" srcId="{D2D39345-353C-45FE-8F04-5F7FC049C2E7}" destId="{110D784F-D4AC-4ABF-92BB-813B0AC2E0BB}" srcOrd="0" destOrd="0" parTransId="{719D02EA-2300-4F35-A52E-79A889C82BB4}" sibTransId="{D3D2E4A1-83BF-4D38-BEBF-06D12E17C887}"/>
    <dgm:cxn modelId="{DD0B40D8-7164-4DFE-B3F1-204796234EC5}" srcId="{491BFABA-C709-4FA4-B737-D6871C3C1281}" destId="{D2D39345-353C-45FE-8F04-5F7FC049C2E7}" srcOrd="1" destOrd="0" parTransId="{2AC3755F-EE49-46C3-A4B5-49FF0CE13999}" sibTransId="{FE23C4A2-D66D-4AB4-91E7-C7DBA6832989}"/>
    <dgm:cxn modelId="{F928491B-D210-40AE-B755-0344B068EFAF}" type="presParOf" srcId="{F19E11A4-0FCB-47A8-A3AC-74CEAB621A30}" destId="{4612937C-BB4B-4B90-B9C5-71768BFB0FEC}" srcOrd="0" destOrd="0" presId="urn:microsoft.com/office/officeart/2005/8/layout/vList6"/>
    <dgm:cxn modelId="{DA7C6219-991C-4974-A73E-5A2B1A845293}" type="presParOf" srcId="{4612937C-BB4B-4B90-B9C5-71768BFB0FEC}" destId="{B31D4220-4303-4695-BC18-241BCBBE4687}" srcOrd="0" destOrd="0" presId="urn:microsoft.com/office/officeart/2005/8/layout/vList6"/>
    <dgm:cxn modelId="{65B4BD5F-0FD3-4B2E-8C71-DAD50F71BE4E}" type="presParOf" srcId="{4612937C-BB4B-4B90-B9C5-71768BFB0FEC}" destId="{A790DB71-0591-463D-850B-F79AC3ACE23A}" srcOrd="1" destOrd="0" presId="urn:microsoft.com/office/officeart/2005/8/layout/vList6"/>
    <dgm:cxn modelId="{261ACB96-3D99-4DBA-9CB3-4BB7550D0F83}" type="presParOf" srcId="{F19E11A4-0FCB-47A8-A3AC-74CEAB621A30}" destId="{1CECC438-A94C-4AA5-9416-89746406C1F1}" srcOrd="1" destOrd="0" presId="urn:microsoft.com/office/officeart/2005/8/layout/vList6"/>
    <dgm:cxn modelId="{A0590ECF-4F3D-4BC7-A44B-B3AA761101CA}" type="presParOf" srcId="{F19E11A4-0FCB-47A8-A3AC-74CEAB621A30}" destId="{B12717E4-D770-41BE-AA28-61FE0F8A34BE}" srcOrd="2" destOrd="0" presId="urn:microsoft.com/office/officeart/2005/8/layout/vList6"/>
    <dgm:cxn modelId="{86F24F72-9083-4270-9576-2D1DE308236B}" type="presParOf" srcId="{B12717E4-D770-41BE-AA28-61FE0F8A34BE}" destId="{EDAF07D9-7E0A-43D9-9B1F-9D9EE204067D}" srcOrd="0" destOrd="0" presId="urn:microsoft.com/office/officeart/2005/8/layout/vList6"/>
    <dgm:cxn modelId="{0BD203F8-2A44-44D4-9FEE-99E09B9B443D}" type="presParOf" srcId="{B12717E4-D770-41BE-AA28-61FE0F8A34BE}" destId="{F6CA1114-D624-49BB-BB81-9E029547C576}" srcOrd="1" destOrd="0" presId="urn:microsoft.com/office/officeart/2005/8/layout/vList6"/>
    <dgm:cxn modelId="{2D9EFDE6-57FF-4719-9920-5593A5131CA1}" type="presParOf" srcId="{F19E11A4-0FCB-47A8-A3AC-74CEAB621A30}" destId="{91480254-6A4A-4552-B749-0873C3F14F1A}" srcOrd="3" destOrd="0" presId="urn:microsoft.com/office/officeart/2005/8/layout/vList6"/>
    <dgm:cxn modelId="{9094565D-7A58-473A-9E37-BAE120B5C3C2}" type="presParOf" srcId="{F19E11A4-0FCB-47A8-A3AC-74CEAB621A30}" destId="{CF35D2BA-B4F3-4A1C-9FF4-481D4AB7136F}" srcOrd="4" destOrd="0" presId="urn:microsoft.com/office/officeart/2005/8/layout/vList6"/>
    <dgm:cxn modelId="{41D7B46B-65AE-436E-96D4-3003753F69C7}" type="presParOf" srcId="{CF35D2BA-B4F3-4A1C-9FF4-481D4AB7136F}" destId="{59CAA472-C215-48D5-9A44-FF42E68C2D21}" srcOrd="0" destOrd="0" presId="urn:microsoft.com/office/officeart/2005/8/layout/vList6"/>
    <dgm:cxn modelId="{D6E3AB9E-A173-4311-8A54-95EB5FCC5DBD}" type="presParOf" srcId="{CF35D2BA-B4F3-4A1C-9FF4-481D4AB7136F}" destId="{7365B158-D99F-48EC-9ECA-B3232F5CA7FE}" srcOrd="1" destOrd="0" presId="urn:microsoft.com/office/officeart/2005/8/layout/vList6"/>
    <dgm:cxn modelId="{98DECDCF-38DB-42FC-A9EA-75E61C6BF6EB}" type="presParOf" srcId="{F19E11A4-0FCB-47A8-A3AC-74CEAB621A30}" destId="{25306DFE-9311-4F67-8679-85031FD38010}" srcOrd="5" destOrd="0" presId="urn:microsoft.com/office/officeart/2005/8/layout/vList6"/>
    <dgm:cxn modelId="{3F6F7B8B-422C-4F31-BFD4-65BB878ABC5A}" type="presParOf" srcId="{F19E11A4-0FCB-47A8-A3AC-74CEAB621A30}" destId="{81B003A9-3C14-4A32-AA6B-26331E31A984}" srcOrd="6" destOrd="0" presId="urn:microsoft.com/office/officeart/2005/8/layout/vList6"/>
    <dgm:cxn modelId="{4BBBE05D-0EEF-4CB7-8607-26A4D85DF2C8}" type="presParOf" srcId="{81B003A9-3C14-4A32-AA6B-26331E31A984}" destId="{D3F25340-14AA-4916-9211-A80C422FDB0D}" srcOrd="0" destOrd="0" presId="urn:microsoft.com/office/officeart/2005/8/layout/vList6"/>
    <dgm:cxn modelId="{2D102861-231F-40DF-ACBD-22E75D0FE26F}" type="presParOf" srcId="{81B003A9-3C14-4A32-AA6B-26331E31A984}" destId="{E5BEDD75-7FFF-487D-93C7-57723D870BA7}" srcOrd="1" destOrd="0" presId="urn:microsoft.com/office/officeart/2005/8/layout/vList6"/>
    <dgm:cxn modelId="{4FC7B384-6D01-45B0-B9CE-5D2EAFF79BE4}" type="presParOf" srcId="{F19E11A4-0FCB-47A8-A3AC-74CEAB621A30}" destId="{2B87A3BB-6339-472E-A47A-DAADF074ED2D}" srcOrd="7" destOrd="0" presId="urn:microsoft.com/office/officeart/2005/8/layout/vList6"/>
    <dgm:cxn modelId="{E705111A-AF51-42BA-ACF4-D28716BDD730}" type="presParOf" srcId="{F19E11A4-0FCB-47A8-A3AC-74CEAB621A30}" destId="{FD54C47C-BA60-43D8-8AF8-74F123207020}" srcOrd="8" destOrd="0" presId="urn:microsoft.com/office/officeart/2005/8/layout/vList6"/>
    <dgm:cxn modelId="{159568BE-B7A2-4240-95D6-B07CFBA50B91}" type="presParOf" srcId="{FD54C47C-BA60-43D8-8AF8-74F123207020}" destId="{C2B3DC0B-9A21-45D1-8318-95DF9D754452}" srcOrd="0" destOrd="0" presId="urn:microsoft.com/office/officeart/2005/8/layout/vList6"/>
    <dgm:cxn modelId="{91F7E3DA-B92D-40AB-BE5E-87F4989BB275}" type="presParOf" srcId="{FD54C47C-BA60-43D8-8AF8-74F123207020}" destId="{EEA27EED-EBA5-47DD-B703-1B631F5F497A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130220C-3A6C-4AFB-9539-F0424C1D1F55}" type="doc">
      <dgm:prSet loTypeId="urn:microsoft.com/office/officeart/2005/8/layout/process4" loCatId="process" qsTypeId="urn:microsoft.com/office/officeart/2005/8/quickstyle/3d2" qsCatId="3D" csTypeId="urn:microsoft.com/office/officeart/2005/8/colors/colorful4" csCatId="colorful" phldr="1"/>
      <dgm:spPr/>
      <dgm:t>
        <a:bodyPr/>
        <a:lstStyle/>
        <a:p>
          <a:endParaRPr lang="es-ES"/>
        </a:p>
      </dgm:t>
    </dgm:pt>
    <dgm:pt modelId="{AE4146FC-9BC4-4E3C-B70E-4CBAE3C5EC1B}">
      <dgm:prSet phldrT="[Texto]"/>
      <dgm:spPr/>
      <dgm:t>
        <a:bodyPr/>
        <a:lstStyle/>
        <a:p>
          <a:r>
            <a:rPr lang="es-ES" dirty="0" err="1" smtClean="0"/>
            <a:t>FTPClient</a:t>
          </a:r>
          <a:endParaRPr lang="es-ES" dirty="0"/>
        </a:p>
      </dgm:t>
    </dgm:pt>
    <dgm:pt modelId="{C2585310-E1C7-4DF6-B1FE-2FB1E139BAD0}" type="parTrans" cxnId="{04B43BC2-1B58-4719-8BD5-5844421C46AF}">
      <dgm:prSet/>
      <dgm:spPr/>
      <dgm:t>
        <a:bodyPr/>
        <a:lstStyle/>
        <a:p>
          <a:endParaRPr lang="es-ES"/>
        </a:p>
      </dgm:t>
    </dgm:pt>
    <dgm:pt modelId="{FC62655A-1CFE-4546-BDA1-728E2DB98835}" type="sibTrans" cxnId="{04B43BC2-1B58-4719-8BD5-5844421C46AF}">
      <dgm:prSet/>
      <dgm:spPr/>
      <dgm:t>
        <a:bodyPr/>
        <a:lstStyle/>
        <a:p>
          <a:endParaRPr lang="es-ES"/>
        </a:p>
      </dgm:t>
    </dgm:pt>
    <dgm:pt modelId="{5B9833E8-9BDE-4DBC-9DB6-1CCDA8D3F51B}">
      <dgm:prSet phldrT="[Texto]" custT="1"/>
      <dgm:spPr/>
      <dgm:t>
        <a:bodyPr/>
        <a:lstStyle/>
        <a:p>
          <a:r>
            <a:rPr lang="es-ES" sz="1200" b="1" dirty="0" smtClean="0"/>
            <a:t>ALMACENA Y RECUPERA FICHEROS DE UN SERVIDOR FTP</a:t>
          </a:r>
          <a:endParaRPr lang="es-ES" sz="1200" b="1" dirty="0"/>
        </a:p>
      </dgm:t>
    </dgm:pt>
    <dgm:pt modelId="{D674E2A2-4F14-40EA-B794-36609A992E9B}" type="parTrans" cxnId="{1A10F985-823B-408F-979F-248A716340D6}">
      <dgm:prSet/>
      <dgm:spPr/>
      <dgm:t>
        <a:bodyPr/>
        <a:lstStyle/>
        <a:p>
          <a:endParaRPr lang="es-ES"/>
        </a:p>
      </dgm:t>
    </dgm:pt>
    <dgm:pt modelId="{A8052223-4EAA-46FE-9278-3799B18534E2}" type="sibTrans" cxnId="{1A10F985-823B-408F-979F-248A716340D6}">
      <dgm:prSet/>
      <dgm:spPr/>
      <dgm:t>
        <a:bodyPr/>
        <a:lstStyle/>
        <a:p>
          <a:endParaRPr lang="es-ES"/>
        </a:p>
      </dgm:t>
    </dgm:pt>
    <dgm:pt modelId="{0863573F-1370-4D5B-BE25-67A9035C1B55}">
      <dgm:prSet phldrT="[Texto]"/>
      <dgm:spPr/>
      <dgm:t>
        <a:bodyPr/>
        <a:lstStyle/>
        <a:p>
          <a:r>
            <a:rPr lang="es-ES" b="1" dirty="0" err="1" smtClean="0"/>
            <a:t>FTPReply</a:t>
          </a:r>
          <a:endParaRPr lang="es-ES" dirty="0"/>
        </a:p>
      </dgm:t>
    </dgm:pt>
    <dgm:pt modelId="{F1C721CB-3662-4492-A370-3D8EB2E9A9C1}" type="parTrans" cxnId="{B27106A5-14B3-4E6D-9C41-634886EE6156}">
      <dgm:prSet/>
      <dgm:spPr/>
      <dgm:t>
        <a:bodyPr/>
        <a:lstStyle/>
        <a:p>
          <a:endParaRPr lang="es-ES"/>
        </a:p>
      </dgm:t>
    </dgm:pt>
    <dgm:pt modelId="{86056B28-AB90-4070-B045-9FC6E8A8C3C9}" type="sibTrans" cxnId="{B27106A5-14B3-4E6D-9C41-634886EE6156}">
      <dgm:prSet/>
      <dgm:spPr/>
      <dgm:t>
        <a:bodyPr/>
        <a:lstStyle/>
        <a:p>
          <a:endParaRPr lang="es-ES"/>
        </a:p>
      </dgm:t>
    </dgm:pt>
    <dgm:pt modelId="{DB114A11-CDAE-4DEF-B091-FACA3DDF4FF1}">
      <dgm:prSet phldrT="[Texto]" custT="1"/>
      <dgm:spPr/>
      <dgm:t>
        <a:bodyPr/>
        <a:lstStyle/>
        <a:p>
          <a:r>
            <a:rPr lang="es-ES" sz="1200" b="1" dirty="0" smtClean="0"/>
            <a:t>ALMACENA UN CONJUNTO DE CONSTANTES PARA CÓDIGOS DE RESPUESTA FTP </a:t>
          </a:r>
        </a:p>
        <a:p>
          <a:r>
            <a:rPr lang="es-ES" sz="1200" dirty="0" smtClean="0"/>
            <a:t>(ver RFC 959)</a:t>
          </a:r>
          <a:endParaRPr lang="es-ES" sz="1200" b="1" dirty="0"/>
        </a:p>
      </dgm:t>
    </dgm:pt>
    <dgm:pt modelId="{3F5A6568-EE22-4790-8254-632B651F5565}" type="parTrans" cxnId="{0BCD52EE-C719-4F53-91AD-578577AD39FB}">
      <dgm:prSet/>
      <dgm:spPr/>
      <dgm:t>
        <a:bodyPr/>
        <a:lstStyle/>
        <a:p>
          <a:endParaRPr lang="es-ES"/>
        </a:p>
      </dgm:t>
    </dgm:pt>
    <dgm:pt modelId="{8E67765B-7CD0-4010-A603-CC5794962821}" type="sibTrans" cxnId="{0BCD52EE-C719-4F53-91AD-578577AD39FB}">
      <dgm:prSet/>
      <dgm:spPr/>
      <dgm:t>
        <a:bodyPr/>
        <a:lstStyle/>
        <a:p>
          <a:endParaRPr lang="es-ES"/>
        </a:p>
      </dgm:t>
    </dgm:pt>
    <dgm:pt modelId="{66F20540-D42A-4FD5-992D-B08120292185}">
      <dgm:prSet phldrT="[Texto]"/>
      <dgm:spPr/>
      <dgm:t>
        <a:bodyPr/>
        <a:lstStyle/>
        <a:p>
          <a:r>
            <a:rPr lang="es-ES" b="1" dirty="0" err="1" smtClean="0"/>
            <a:t>FTPFile</a:t>
          </a:r>
          <a:endParaRPr lang="es-ES" dirty="0"/>
        </a:p>
      </dgm:t>
    </dgm:pt>
    <dgm:pt modelId="{D870BF0E-3AD8-48B5-B477-ADC61AC00C64}" type="parTrans" cxnId="{F669ECDE-BA34-4FE6-A637-43A84ADB3ABF}">
      <dgm:prSet/>
      <dgm:spPr/>
      <dgm:t>
        <a:bodyPr/>
        <a:lstStyle/>
        <a:p>
          <a:endParaRPr lang="es-ES"/>
        </a:p>
      </dgm:t>
    </dgm:pt>
    <dgm:pt modelId="{5FFEFB99-492C-469C-9274-EE1299B737F1}" type="sibTrans" cxnId="{F669ECDE-BA34-4FE6-A637-43A84ADB3ABF}">
      <dgm:prSet/>
      <dgm:spPr/>
      <dgm:t>
        <a:bodyPr/>
        <a:lstStyle/>
        <a:p>
          <a:endParaRPr lang="es-ES"/>
        </a:p>
      </dgm:t>
    </dgm:pt>
    <dgm:pt modelId="{E5FE9A18-64C6-4A28-BBF0-F3E25C12157D}">
      <dgm:prSet phldrT="[Texto]" custT="1"/>
      <dgm:spPr/>
      <dgm:t>
        <a:bodyPr/>
        <a:lstStyle/>
        <a:p>
          <a:r>
            <a:rPr lang="es-ES" sz="1100" b="1" dirty="0" smtClean="0"/>
            <a:t>REPRESENTA LA INFORMACIÓN DE LOS FICHEROS ALMACENADOS EN UN SERVIDOR FTP</a:t>
          </a:r>
          <a:endParaRPr lang="es-ES" sz="1100" b="1" dirty="0"/>
        </a:p>
      </dgm:t>
    </dgm:pt>
    <dgm:pt modelId="{80E352C1-F83B-4F34-8EFD-162AA118EEA7}" type="parTrans" cxnId="{859DE466-1F0A-484B-930F-10DAE0B9E640}">
      <dgm:prSet/>
      <dgm:spPr/>
      <dgm:t>
        <a:bodyPr/>
        <a:lstStyle/>
        <a:p>
          <a:endParaRPr lang="es-ES"/>
        </a:p>
      </dgm:t>
    </dgm:pt>
    <dgm:pt modelId="{C569BD94-A051-4BA7-A85C-26DFC1CF7D93}" type="sibTrans" cxnId="{859DE466-1F0A-484B-930F-10DAE0B9E640}">
      <dgm:prSet/>
      <dgm:spPr/>
      <dgm:t>
        <a:bodyPr/>
        <a:lstStyle/>
        <a:p>
          <a:endParaRPr lang="es-ES"/>
        </a:p>
      </dgm:t>
    </dgm:pt>
    <dgm:pt modelId="{209E9AAB-5CEA-4745-984A-559E74E35F41}" type="pres">
      <dgm:prSet presAssocID="{4130220C-3A6C-4AFB-9539-F0424C1D1F5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D47E7774-4EF5-400C-808F-A2536FD680A7}" type="pres">
      <dgm:prSet presAssocID="{66F20540-D42A-4FD5-992D-B08120292185}" presName="boxAndChildren" presStyleCnt="0"/>
      <dgm:spPr/>
      <dgm:t>
        <a:bodyPr/>
        <a:lstStyle/>
        <a:p>
          <a:endParaRPr lang="es-ES"/>
        </a:p>
      </dgm:t>
    </dgm:pt>
    <dgm:pt modelId="{70008F37-74ED-4A92-93D2-2D0FD1B991F9}" type="pres">
      <dgm:prSet presAssocID="{66F20540-D42A-4FD5-992D-B08120292185}" presName="parentTextBox" presStyleLbl="node1" presStyleIdx="0" presStyleCnt="3"/>
      <dgm:spPr/>
      <dgm:t>
        <a:bodyPr/>
        <a:lstStyle/>
        <a:p>
          <a:endParaRPr lang="es-ES"/>
        </a:p>
      </dgm:t>
    </dgm:pt>
    <dgm:pt modelId="{CBBE83A1-2E19-4016-A8EA-3D223493A337}" type="pres">
      <dgm:prSet presAssocID="{66F20540-D42A-4FD5-992D-B08120292185}" presName="entireBox" presStyleLbl="node1" presStyleIdx="0" presStyleCnt="3"/>
      <dgm:spPr/>
      <dgm:t>
        <a:bodyPr/>
        <a:lstStyle/>
        <a:p>
          <a:endParaRPr lang="es-ES"/>
        </a:p>
      </dgm:t>
    </dgm:pt>
    <dgm:pt modelId="{CAFDC738-6C2F-42AD-95D7-48DC2805AD2F}" type="pres">
      <dgm:prSet presAssocID="{66F20540-D42A-4FD5-992D-B08120292185}" presName="descendantBox" presStyleCnt="0"/>
      <dgm:spPr/>
      <dgm:t>
        <a:bodyPr/>
        <a:lstStyle/>
        <a:p>
          <a:endParaRPr lang="es-ES"/>
        </a:p>
      </dgm:t>
    </dgm:pt>
    <dgm:pt modelId="{C00577F0-B7E2-45DD-BA31-67DE28EBD9B8}" type="pres">
      <dgm:prSet presAssocID="{E5FE9A18-64C6-4A28-BBF0-F3E25C12157D}" presName="childTextBox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EDB6357-B12E-4608-9998-BF8AF63DFBBF}" type="pres">
      <dgm:prSet presAssocID="{86056B28-AB90-4070-B045-9FC6E8A8C3C9}" presName="sp" presStyleCnt="0"/>
      <dgm:spPr/>
      <dgm:t>
        <a:bodyPr/>
        <a:lstStyle/>
        <a:p>
          <a:endParaRPr lang="es-ES"/>
        </a:p>
      </dgm:t>
    </dgm:pt>
    <dgm:pt modelId="{861F743A-3FB9-4AE7-8D7F-2447F6707B18}" type="pres">
      <dgm:prSet presAssocID="{0863573F-1370-4D5B-BE25-67A9035C1B55}" presName="arrowAndChildren" presStyleCnt="0"/>
      <dgm:spPr/>
      <dgm:t>
        <a:bodyPr/>
        <a:lstStyle/>
        <a:p>
          <a:endParaRPr lang="es-ES"/>
        </a:p>
      </dgm:t>
    </dgm:pt>
    <dgm:pt modelId="{58E2DDB0-65D3-4B99-B579-AC90A9C09544}" type="pres">
      <dgm:prSet presAssocID="{0863573F-1370-4D5B-BE25-67A9035C1B55}" presName="parentTextArrow" presStyleLbl="node1" presStyleIdx="0" presStyleCnt="3"/>
      <dgm:spPr/>
      <dgm:t>
        <a:bodyPr/>
        <a:lstStyle/>
        <a:p>
          <a:endParaRPr lang="es-ES"/>
        </a:p>
      </dgm:t>
    </dgm:pt>
    <dgm:pt modelId="{5DC7DAFD-4190-4D7E-BED2-5F6A3A3D2AF3}" type="pres">
      <dgm:prSet presAssocID="{0863573F-1370-4D5B-BE25-67A9035C1B55}" presName="arrow" presStyleLbl="node1" presStyleIdx="1" presStyleCnt="3"/>
      <dgm:spPr/>
      <dgm:t>
        <a:bodyPr/>
        <a:lstStyle/>
        <a:p>
          <a:endParaRPr lang="es-ES"/>
        </a:p>
      </dgm:t>
    </dgm:pt>
    <dgm:pt modelId="{1B76ABEB-23C3-4D75-86FF-C2CA9FA820A7}" type="pres">
      <dgm:prSet presAssocID="{0863573F-1370-4D5B-BE25-67A9035C1B55}" presName="descendantArrow" presStyleCnt="0"/>
      <dgm:spPr/>
      <dgm:t>
        <a:bodyPr/>
        <a:lstStyle/>
        <a:p>
          <a:endParaRPr lang="es-ES"/>
        </a:p>
      </dgm:t>
    </dgm:pt>
    <dgm:pt modelId="{4E22A7A8-B501-471C-99D8-9CE908CBE778}" type="pres">
      <dgm:prSet presAssocID="{DB114A11-CDAE-4DEF-B091-FACA3DDF4FF1}" presName="childTextArrow" presStyleLbl="fgAccFollowNode1" presStyleIdx="1" presStyleCnt="3" custScaleY="154718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D886DC5-A7F4-4232-9622-21A823CA560A}" type="pres">
      <dgm:prSet presAssocID="{FC62655A-1CFE-4546-BDA1-728E2DB98835}" presName="sp" presStyleCnt="0"/>
      <dgm:spPr/>
      <dgm:t>
        <a:bodyPr/>
        <a:lstStyle/>
        <a:p>
          <a:endParaRPr lang="es-ES"/>
        </a:p>
      </dgm:t>
    </dgm:pt>
    <dgm:pt modelId="{BB7B53F0-AEA9-4216-B8A8-245076B0E347}" type="pres">
      <dgm:prSet presAssocID="{AE4146FC-9BC4-4E3C-B70E-4CBAE3C5EC1B}" presName="arrowAndChildren" presStyleCnt="0"/>
      <dgm:spPr/>
      <dgm:t>
        <a:bodyPr/>
        <a:lstStyle/>
        <a:p>
          <a:endParaRPr lang="es-ES"/>
        </a:p>
      </dgm:t>
    </dgm:pt>
    <dgm:pt modelId="{4272D727-B906-4EF3-8789-4CB3F6495C71}" type="pres">
      <dgm:prSet presAssocID="{AE4146FC-9BC4-4E3C-B70E-4CBAE3C5EC1B}" presName="parentTextArrow" presStyleLbl="node1" presStyleIdx="1" presStyleCnt="3"/>
      <dgm:spPr/>
      <dgm:t>
        <a:bodyPr/>
        <a:lstStyle/>
        <a:p>
          <a:endParaRPr lang="es-ES"/>
        </a:p>
      </dgm:t>
    </dgm:pt>
    <dgm:pt modelId="{18333FD6-58C1-4DF1-8B41-46812426310D}" type="pres">
      <dgm:prSet presAssocID="{AE4146FC-9BC4-4E3C-B70E-4CBAE3C5EC1B}" presName="arrow" presStyleLbl="node1" presStyleIdx="2" presStyleCnt="3" custLinFactNeighborX="5263" custLinFactNeighborY="-46"/>
      <dgm:spPr/>
      <dgm:t>
        <a:bodyPr/>
        <a:lstStyle/>
        <a:p>
          <a:endParaRPr lang="es-ES"/>
        </a:p>
      </dgm:t>
    </dgm:pt>
    <dgm:pt modelId="{D4DD3DD5-90CD-4708-9819-EDB303FCD2E9}" type="pres">
      <dgm:prSet presAssocID="{AE4146FC-9BC4-4E3C-B70E-4CBAE3C5EC1B}" presName="descendantArrow" presStyleCnt="0"/>
      <dgm:spPr/>
      <dgm:t>
        <a:bodyPr/>
        <a:lstStyle/>
        <a:p>
          <a:endParaRPr lang="es-ES"/>
        </a:p>
      </dgm:t>
    </dgm:pt>
    <dgm:pt modelId="{8101BE0F-E890-4639-9859-6F91DF93CFF3}" type="pres">
      <dgm:prSet presAssocID="{5B9833E8-9BDE-4DBC-9DB6-1CCDA8D3F51B}" presName="childTextArrow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1A10F985-823B-408F-979F-248A716340D6}" srcId="{AE4146FC-9BC4-4E3C-B70E-4CBAE3C5EC1B}" destId="{5B9833E8-9BDE-4DBC-9DB6-1CCDA8D3F51B}" srcOrd="0" destOrd="0" parTransId="{D674E2A2-4F14-40EA-B794-36609A992E9B}" sibTransId="{A8052223-4EAA-46FE-9278-3799B18534E2}"/>
    <dgm:cxn modelId="{F669ECDE-BA34-4FE6-A637-43A84ADB3ABF}" srcId="{4130220C-3A6C-4AFB-9539-F0424C1D1F55}" destId="{66F20540-D42A-4FD5-992D-B08120292185}" srcOrd="2" destOrd="0" parTransId="{D870BF0E-3AD8-48B5-B477-ADC61AC00C64}" sibTransId="{5FFEFB99-492C-469C-9274-EE1299B737F1}"/>
    <dgm:cxn modelId="{8C1835F2-0C70-445D-846D-B66C455C532F}" type="presOf" srcId="{4130220C-3A6C-4AFB-9539-F0424C1D1F55}" destId="{209E9AAB-5CEA-4745-984A-559E74E35F41}" srcOrd="0" destOrd="0" presId="urn:microsoft.com/office/officeart/2005/8/layout/process4"/>
    <dgm:cxn modelId="{D18BD4E2-3D4D-4BF3-9D52-B3742E72DDD3}" type="presOf" srcId="{DB114A11-CDAE-4DEF-B091-FACA3DDF4FF1}" destId="{4E22A7A8-B501-471C-99D8-9CE908CBE778}" srcOrd="0" destOrd="0" presId="urn:microsoft.com/office/officeart/2005/8/layout/process4"/>
    <dgm:cxn modelId="{E3C10020-B884-40A5-8A20-6261B65C237E}" type="presOf" srcId="{66F20540-D42A-4FD5-992D-B08120292185}" destId="{CBBE83A1-2E19-4016-A8EA-3D223493A337}" srcOrd="1" destOrd="0" presId="urn:microsoft.com/office/officeart/2005/8/layout/process4"/>
    <dgm:cxn modelId="{859DE466-1F0A-484B-930F-10DAE0B9E640}" srcId="{66F20540-D42A-4FD5-992D-B08120292185}" destId="{E5FE9A18-64C6-4A28-BBF0-F3E25C12157D}" srcOrd="0" destOrd="0" parTransId="{80E352C1-F83B-4F34-8EFD-162AA118EEA7}" sibTransId="{C569BD94-A051-4BA7-A85C-26DFC1CF7D93}"/>
    <dgm:cxn modelId="{F0907FF9-7E16-41CF-8366-2F36934D2E20}" type="presOf" srcId="{0863573F-1370-4D5B-BE25-67A9035C1B55}" destId="{58E2DDB0-65D3-4B99-B579-AC90A9C09544}" srcOrd="0" destOrd="0" presId="urn:microsoft.com/office/officeart/2005/8/layout/process4"/>
    <dgm:cxn modelId="{0F428F54-35CB-44CC-9EAD-D3C78F7D8477}" type="presOf" srcId="{E5FE9A18-64C6-4A28-BBF0-F3E25C12157D}" destId="{C00577F0-B7E2-45DD-BA31-67DE28EBD9B8}" srcOrd="0" destOrd="0" presId="urn:microsoft.com/office/officeart/2005/8/layout/process4"/>
    <dgm:cxn modelId="{02EF271B-DED1-4886-8DF9-4EEA62D4040D}" type="presOf" srcId="{AE4146FC-9BC4-4E3C-B70E-4CBAE3C5EC1B}" destId="{18333FD6-58C1-4DF1-8B41-46812426310D}" srcOrd="1" destOrd="0" presId="urn:microsoft.com/office/officeart/2005/8/layout/process4"/>
    <dgm:cxn modelId="{B35E24D5-6E82-4A47-AF34-8E7005D11720}" type="presOf" srcId="{AE4146FC-9BC4-4E3C-B70E-4CBAE3C5EC1B}" destId="{4272D727-B906-4EF3-8789-4CB3F6495C71}" srcOrd="0" destOrd="0" presId="urn:microsoft.com/office/officeart/2005/8/layout/process4"/>
    <dgm:cxn modelId="{0BCD52EE-C719-4F53-91AD-578577AD39FB}" srcId="{0863573F-1370-4D5B-BE25-67A9035C1B55}" destId="{DB114A11-CDAE-4DEF-B091-FACA3DDF4FF1}" srcOrd="0" destOrd="0" parTransId="{3F5A6568-EE22-4790-8254-632B651F5565}" sibTransId="{8E67765B-7CD0-4010-A603-CC5794962821}"/>
    <dgm:cxn modelId="{D4BAEF81-A851-4764-B1DC-09386D783644}" type="presOf" srcId="{66F20540-D42A-4FD5-992D-B08120292185}" destId="{70008F37-74ED-4A92-93D2-2D0FD1B991F9}" srcOrd="0" destOrd="0" presId="urn:microsoft.com/office/officeart/2005/8/layout/process4"/>
    <dgm:cxn modelId="{04B43BC2-1B58-4719-8BD5-5844421C46AF}" srcId="{4130220C-3A6C-4AFB-9539-F0424C1D1F55}" destId="{AE4146FC-9BC4-4E3C-B70E-4CBAE3C5EC1B}" srcOrd="0" destOrd="0" parTransId="{C2585310-E1C7-4DF6-B1FE-2FB1E139BAD0}" sibTransId="{FC62655A-1CFE-4546-BDA1-728E2DB98835}"/>
    <dgm:cxn modelId="{5213FF07-5349-432E-9F06-595FA946E44B}" type="presOf" srcId="{5B9833E8-9BDE-4DBC-9DB6-1CCDA8D3F51B}" destId="{8101BE0F-E890-4639-9859-6F91DF93CFF3}" srcOrd="0" destOrd="0" presId="urn:microsoft.com/office/officeart/2005/8/layout/process4"/>
    <dgm:cxn modelId="{B27106A5-14B3-4E6D-9C41-634886EE6156}" srcId="{4130220C-3A6C-4AFB-9539-F0424C1D1F55}" destId="{0863573F-1370-4D5B-BE25-67A9035C1B55}" srcOrd="1" destOrd="0" parTransId="{F1C721CB-3662-4492-A370-3D8EB2E9A9C1}" sibTransId="{86056B28-AB90-4070-B045-9FC6E8A8C3C9}"/>
    <dgm:cxn modelId="{BBDEC48A-FAFF-4B32-A2A1-4A844A295100}" type="presOf" srcId="{0863573F-1370-4D5B-BE25-67A9035C1B55}" destId="{5DC7DAFD-4190-4D7E-BED2-5F6A3A3D2AF3}" srcOrd="1" destOrd="0" presId="urn:microsoft.com/office/officeart/2005/8/layout/process4"/>
    <dgm:cxn modelId="{D94B0260-9ACB-41D8-9970-6EC700699447}" type="presParOf" srcId="{209E9AAB-5CEA-4745-984A-559E74E35F41}" destId="{D47E7774-4EF5-400C-808F-A2536FD680A7}" srcOrd="0" destOrd="0" presId="urn:microsoft.com/office/officeart/2005/8/layout/process4"/>
    <dgm:cxn modelId="{958E943C-E318-4F0B-B0F2-887AFA164116}" type="presParOf" srcId="{D47E7774-4EF5-400C-808F-A2536FD680A7}" destId="{70008F37-74ED-4A92-93D2-2D0FD1B991F9}" srcOrd="0" destOrd="0" presId="urn:microsoft.com/office/officeart/2005/8/layout/process4"/>
    <dgm:cxn modelId="{48A21EC6-E48D-4941-967D-336C08B0192F}" type="presParOf" srcId="{D47E7774-4EF5-400C-808F-A2536FD680A7}" destId="{CBBE83A1-2E19-4016-A8EA-3D223493A337}" srcOrd="1" destOrd="0" presId="urn:microsoft.com/office/officeart/2005/8/layout/process4"/>
    <dgm:cxn modelId="{6CF854A2-58BE-4950-A9F5-89646540EAC4}" type="presParOf" srcId="{D47E7774-4EF5-400C-808F-A2536FD680A7}" destId="{CAFDC738-6C2F-42AD-95D7-48DC2805AD2F}" srcOrd="2" destOrd="0" presId="urn:microsoft.com/office/officeart/2005/8/layout/process4"/>
    <dgm:cxn modelId="{5C48BB4B-40CE-4424-B2AF-52FABE9C21EE}" type="presParOf" srcId="{CAFDC738-6C2F-42AD-95D7-48DC2805AD2F}" destId="{C00577F0-B7E2-45DD-BA31-67DE28EBD9B8}" srcOrd="0" destOrd="0" presId="urn:microsoft.com/office/officeart/2005/8/layout/process4"/>
    <dgm:cxn modelId="{EBE777BB-D3C7-4F64-8F52-A9F76EE19377}" type="presParOf" srcId="{209E9AAB-5CEA-4745-984A-559E74E35F41}" destId="{1EDB6357-B12E-4608-9998-BF8AF63DFBBF}" srcOrd="1" destOrd="0" presId="urn:microsoft.com/office/officeart/2005/8/layout/process4"/>
    <dgm:cxn modelId="{329687D9-F935-4D7C-9376-A574AC0817EE}" type="presParOf" srcId="{209E9AAB-5CEA-4745-984A-559E74E35F41}" destId="{861F743A-3FB9-4AE7-8D7F-2447F6707B18}" srcOrd="2" destOrd="0" presId="urn:microsoft.com/office/officeart/2005/8/layout/process4"/>
    <dgm:cxn modelId="{8CD72B4E-C01A-4036-9296-91F65D62C656}" type="presParOf" srcId="{861F743A-3FB9-4AE7-8D7F-2447F6707B18}" destId="{58E2DDB0-65D3-4B99-B579-AC90A9C09544}" srcOrd="0" destOrd="0" presId="urn:microsoft.com/office/officeart/2005/8/layout/process4"/>
    <dgm:cxn modelId="{809CAFE9-0D26-4ED6-B3CA-63FD07CCC191}" type="presParOf" srcId="{861F743A-3FB9-4AE7-8D7F-2447F6707B18}" destId="{5DC7DAFD-4190-4D7E-BED2-5F6A3A3D2AF3}" srcOrd="1" destOrd="0" presId="urn:microsoft.com/office/officeart/2005/8/layout/process4"/>
    <dgm:cxn modelId="{D804ABB7-B630-4AF5-A98C-B0484C129E01}" type="presParOf" srcId="{861F743A-3FB9-4AE7-8D7F-2447F6707B18}" destId="{1B76ABEB-23C3-4D75-86FF-C2CA9FA820A7}" srcOrd="2" destOrd="0" presId="urn:microsoft.com/office/officeart/2005/8/layout/process4"/>
    <dgm:cxn modelId="{0BCA73AF-42DF-4665-B9E9-A917B53313D0}" type="presParOf" srcId="{1B76ABEB-23C3-4D75-86FF-C2CA9FA820A7}" destId="{4E22A7A8-B501-471C-99D8-9CE908CBE778}" srcOrd="0" destOrd="0" presId="urn:microsoft.com/office/officeart/2005/8/layout/process4"/>
    <dgm:cxn modelId="{7AA79304-6686-4361-AD47-CBDFBF237AB3}" type="presParOf" srcId="{209E9AAB-5CEA-4745-984A-559E74E35F41}" destId="{3D886DC5-A7F4-4232-9622-21A823CA560A}" srcOrd="3" destOrd="0" presId="urn:microsoft.com/office/officeart/2005/8/layout/process4"/>
    <dgm:cxn modelId="{BDA68447-54D5-452F-91D7-3222975E67A3}" type="presParOf" srcId="{209E9AAB-5CEA-4745-984A-559E74E35F41}" destId="{BB7B53F0-AEA9-4216-B8A8-245076B0E347}" srcOrd="4" destOrd="0" presId="urn:microsoft.com/office/officeart/2005/8/layout/process4"/>
    <dgm:cxn modelId="{1E7B852E-3A0F-417A-9ECF-8CD9C78982AB}" type="presParOf" srcId="{BB7B53F0-AEA9-4216-B8A8-245076B0E347}" destId="{4272D727-B906-4EF3-8789-4CB3F6495C71}" srcOrd="0" destOrd="0" presId="urn:microsoft.com/office/officeart/2005/8/layout/process4"/>
    <dgm:cxn modelId="{721E9B63-3F1A-4424-959C-5A18BFCE62F6}" type="presParOf" srcId="{BB7B53F0-AEA9-4216-B8A8-245076B0E347}" destId="{18333FD6-58C1-4DF1-8B41-46812426310D}" srcOrd="1" destOrd="0" presId="urn:microsoft.com/office/officeart/2005/8/layout/process4"/>
    <dgm:cxn modelId="{BA42E2AE-F184-4DAA-841B-6372F4A70CD8}" type="presParOf" srcId="{BB7B53F0-AEA9-4216-B8A8-245076B0E347}" destId="{D4DD3DD5-90CD-4708-9819-EDB303FCD2E9}" srcOrd="2" destOrd="0" presId="urn:microsoft.com/office/officeart/2005/8/layout/process4"/>
    <dgm:cxn modelId="{EBC26A1B-6712-4212-9A88-26D47F021BBB}" type="presParOf" srcId="{D4DD3DD5-90CD-4708-9819-EDB303FCD2E9}" destId="{8101BE0F-E890-4639-9859-6F91DF93CFF3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52CE963-528C-4442-A377-5D8795149099}" type="doc">
      <dgm:prSet loTypeId="urn:microsoft.com/office/officeart/2005/8/layout/hProcess9" loCatId="process" qsTypeId="urn:microsoft.com/office/officeart/2005/8/quickstyle/3d2" qsCatId="3D" csTypeId="urn:microsoft.com/office/officeart/2005/8/colors/colorful4" csCatId="colorful" phldr="1"/>
      <dgm:spPr/>
    </dgm:pt>
    <dgm:pt modelId="{C5853A63-7290-46A0-912F-3A5225712C08}">
      <dgm:prSet phldrT="[Texto]"/>
      <dgm:spPr/>
      <dgm:t>
        <a:bodyPr/>
        <a:lstStyle/>
        <a:p>
          <a:r>
            <a:rPr lang="es-ES" dirty="0" smtClean="0"/>
            <a:t>SUBIR</a:t>
          </a:r>
          <a:endParaRPr lang="es-ES" dirty="0"/>
        </a:p>
      </dgm:t>
    </dgm:pt>
    <dgm:pt modelId="{281586EF-5D7B-4040-9068-1F16449AFAA6}" type="parTrans" cxnId="{F187C8B6-904C-497F-AC70-2E99748C16CF}">
      <dgm:prSet/>
      <dgm:spPr/>
      <dgm:t>
        <a:bodyPr/>
        <a:lstStyle/>
        <a:p>
          <a:endParaRPr lang="es-ES"/>
        </a:p>
      </dgm:t>
    </dgm:pt>
    <dgm:pt modelId="{2B89EC2E-9E01-4BB8-92FF-BA95DBF87B48}" type="sibTrans" cxnId="{F187C8B6-904C-497F-AC70-2E99748C16CF}">
      <dgm:prSet/>
      <dgm:spPr/>
      <dgm:t>
        <a:bodyPr/>
        <a:lstStyle/>
        <a:p>
          <a:endParaRPr lang="es-ES"/>
        </a:p>
      </dgm:t>
    </dgm:pt>
    <dgm:pt modelId="{60E4AE92-67DD-43CF-872A-CCA89C703CF6}">
      <dgm:prSet phldrT="[Texto]"/>
      <dgm:spPr/>
      <dgm:t>
        <a:bodyPr/>
        <a:lstStyle/>
        <a:p>
          <a:r>
            <a:rPr lang="es-ES" dirty="0" smtClean="0"/>
            <a:t>RENOMBRAR</a:t>
          </a:r>
          <a:endParaRPr lang="es-ES" dirty="0"/>
        </a:p>
      </dgm:t>
    </dgm:pt>
    <dgm:pt modelId="{F9D58419-B3B8-47E9-A0C7-1B2B48AD5A7B}" type="parTrans" cxnId="{9FB28337-1BE4-4221-BDD8-302502B44499}">
      <dgm:prSet/>
      <dgm:spPr/>
      <dgm:t>
        <a:bodyPr/>
        <a:lstStyle/>
        <a:p>
          <a:endParaRPr lang="es-ES"/>
        </a:p>
      </dgm:t>
    </dgm:pt>
    <dgm:pt modelId="{92F8B438-0344-4DAF-A66F-8663C7D9C0F4}" type="sibTrans" cxnId="{9FB28337-1BE4-4221-BDD8-302502B44499}">
      <dgm:prSet/>
      <dgm:spPr/>
      <dgm:t>
        <a:bodyPr/>
        <a:lstStyle/>
        <a:p>
          <a:endParaRPr lang="es-ES"/>
        </a:p>
      </dgm:t>
    </dgm:pt>
    <dgm:pt modelId="{1C647DD0-18CD-4385-A103-BA090086B6C3}">
      <dgm:prSet phldrT="[Texto]"/>
      <dgm:spPr/>
      <dgm:t>
        <a:bodyPr/>
        <a:lstStyle/>
        <a:p>
          <a:r>
            <a:rPr lang="es-ES" dirty="0" smtClean="0"/>
            <a:t>BORRAR</a:t>
          </a:r>
          <a:endParaRPr lang="es-ES" dirty="0"/>
        </a:p>
      </dgm:t>
    </dgm:pt>
    <dgm:pt modelId="{595EBB12-2DAF-4323-9B16-D974F7CB86D5}" type="parTrans" cxnId="{AE742425-017D-420C-A3A8-0CC49EFEE455}">
      <dgm:prSet/>
      <dgm:spPr/>
      <dgm:t>
        <a:bodyPr/>
        <a:lstStyle/>
        <a:p>
          <a:endParaRPr lang="es-ES"/>
        </a:p>
      </dgm:t>
    </dgm:pt>
    <dgm:pt modelId="{2BFEF30D-6AB4-4560-8A69-95C0776DBF52}" type="sibTrans" cxnId="{AE742425-017D-420C-A3A8-0CC49EFEE455}">
      <dgm:prSet/>
      <dgm:spPr/>
      <dgm:t>
        <a:bodyPr/>
        <a:lstStyle/>
        <a:p>
          <a:endParaRPr lang="es-ES"/>
        </a:p>
      </dgm:t>
    </dgm:pt>
    <dgm:pt modelId="{35D52D2B-41A9-45CD-809C-88AE2A5AA3EC}">
      <dgm:prSet phldrT="[Texto]"/>
      <dgm:spPr/>
      <dgm:t>
        <a:bodyPr/>
        <a:lstStyle/>
        <a:p>
          <a:r>
            <a:rPr lang="es-ES" dirty="0" smtClean="0"/>
            <a:t>DESCARGAR</a:t>
          </a:r>
          <a:endParaRPr lang="es-ES" dirty="0"/>
        </a:p>
      </dgm:t>
    </dgm:pt>
    <dgm:pt modelId="{74AFC12C-5BAC-4BDC-B168-73A0E91416D0}" type="parTrans" cxnId="{808DC4BD-3B6E-47AF-A70A-E759019B4DAE}">
      <dgm:prSet/>
      <dgm:spPr/>
      <dgm:t>
        <a:bodyPr/>
        <a:lstStyle/>
        <a:p>
          <a:endParaRPr lang="es-ES"/>
        </a:p>
      </dgm:t>
    </dgm:pt>
    <dgm:pt modelId="{F43CAA62-651D-4006-9806-074F7C7BADDA}" type="sibTrans" cxnId="{808DC4BD-3B6E-47AF-A70A-E759019B4DAE}">
      <dgm:prSet/>
      <dgm:spPr/>
      <dgm:t>
        <a:bodyPr/>
        <a:lstStyle/>
        <a:p>
          <a:endParaRPr lang="es-ES"/>
        </a:p>
      </dgm:t>
    </dgm:pt>
    <dgm:pt modelId="{C740B915-79A5-4D15-AE9A-8191A5782753}" type="pres">
      <dgm:prSet presAssocID="{652CE963-528C-4442-A377-5D8795149099}" presName="CompostProcess" presStyleCnt="0">
        <dgm:presLayoutVars>
          <dgm:dir/>
          <dgm:resizeHandles val="exact"/>
        </dgm:presLayoutVars>
      </dgm:prSet>
      <dgm:spPr/>
    </dgm:pt>
    <dgm:pt modelId="{90759615-91D0-4ED4-8A25-2F33A347E7E2}" type="pres">
      <dgm:prSet presAssocID="{652CE963-528C-4442-A377-5D8795149099}" presName="arrow" presStyleLbl="bgShp" presStyleIdx="0" presStyleCnt="1"/>
      <dgm:spPr/>
    </dgm:pt>
    <dgm:pt modelId="{B164EC7D-8939-412A-853E-C50E3FF50E96}" type="pres">
      <dgm:prSet presAssocID="{652CE963-528C-4442-A377-5D8795149099}" presName="linearProcess" presStyleCnt="0"/>
      <dgm:spPr/>
    </dgm:pt>
    <dgm:pt modelId="{5F0466D5-236B-47A5-9C9B-AEBE7F671A60}" type="pres">
      <dgm:prSet presAssocID="{C5853A63-7290-46A0-912F-3A5225712C08}" presName="text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2D2F97F9-D3BB-4B5F-B776-78E07FF4F353}" type="pres">
      <dgm:prSet presAssocID="{2B89EC2E-9E01-4BB8-92FF-BA95DBF87B48}" presName="sibTrans" presStyleCnt="0"/>
      <dgm:spPr/>
    </dgm:pt>
    <dgm:pt modelId="{33810329-5A56-4854-96A9-315DB8A2C4A1}" type="pres">
      <dgm:prSet presAssocID="{60E4AE92-67DD-43CF-872A-CCA89C703CF6}" presName="text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14771A8-374C-4C5B-A614-BCE2FE1D6F93}" type="pres">
      <dgm:prSet presAssocID="{92F8B438-0344-4DAF-A66F-8663C7D9C0F4}" presName="sibTrans" presStyleCnt="0"/>
      <dgm:spPr/>
    </dgm:pt>
    <dgm:pt modelId="{B2DA644F-6A35-448F-90BB-94E146CCFEE8}" type="pres">
      <dgm:prSet presAssocID="{1C647DD0-18CD-4385-A103-BA090086B6C3}" presName="text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C706CFB-2B05-4955-A5D2-036714E45335}" type="pres">
      <dgm:prSet presAssocID="{2BFEF30D-6AB4-4560-8A69-95C0776DBF52}" presName="sibTrans" presStyleCnt="0"/>
      <dgm:spPr/>
    </dgm:pt>
    <dgm:pt modelId="{4ACB3504-7E78-46C8-96D6-1AE06A3529C8}" type="pres">
      <dgm:prSet presAssocID="{35D52D2B-41A9-45CD-809C-88AE2A5AA3EC}" presName="text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9FB28337-1BE4-4221-BDD8-302502B44499}" srcId="{652CE963-528C-4442-A377-5D8795149099}" destId="{60E4AE92-67DD-43CF-872A-CCA89C703CF6}" srcOrd="1" destOrd="0" parTransId="{F9D58419-B3B8-47E9-A0C7-1B2B48AD5A7B}" sibTransId="{92F8B438-0344-4DAF-A66F-8663C7D9C0F4}"/>
    <dgm:cxn modelId="{4A172E56-7972-4CF1-98B1-0D294781B269}" type="presOf" srcId="{1C647DD0-18CD-4385-A103-BA090086B6C3}" destId="{B2DA644F-6A35-448F-90BB-94E146CCFEE8}" srcOrd="0" destOrd="0" presId="urn:microsoft.com/office/officeart/2005/8/layout/hProcess9"/>
    <dgm:cxn modelId="{0C1E7489-BCAE-442D-A7E0-B4AB8C96ED73}" type="presOf" srcId="{652CE963-528C-4442-A377-5D8795149099}" destId="{C740B915-79A5-4D15-AE9A-8191A5782753}" srcOrd="0" destOrd="0" presId="urn:microsoft.com/office/officeart/2005/8/layout/hProcess9"/>
    <dgm:cxn modelId="{2B2BC3EE-CAD6-4AF8-9AE9-974C68B2E7B7}" type="presOf" srcId="{35D52D2B-41A9-45CD-809C-88AE2A5AA3EC}" destId="{4ACB3504-7E78-46C8-96D6-1AE06A3529C8}" srcOrd="0" destOrd="0" presId="urn:microsoft.com/office/officeart/2005/8/layout/hProcess9"/>
    <dgm:cxn modelId="{ED01258C-71AF-4731-8EA6-26F92DA01AA2}" type="presOf" srcId="{60E4AE92-67DD-43CF-872A-CCA89C703CF6}" destId="{33810329-5A56-4854-96A9-315DB8A2C4A1}" srcOrd="0" destOrd="0" presId="urn:microsoft.com/office/officeart/2005/8/layout/hProcess9"/>
    <dgm:cxn modelId="{808DC4BD-3B6E-47AF-A70A-E759019B4DAE}" srcId="{652CE963-528C-4442-A377-5D8795149099}" destId="{35D52D2B-41A9-45CD-809C-88AE2A5AA3EC}" srcOrd="3" destOrd="0" parTransId="{74AFC12C-5BAC-4BDC-B168-73A0E91416D0}" sibTransId="{F43CAA62-651D-4006-9806-074F7C7BADDA}"/>
    <dgm:cxn modelId="{AE742425-017D-420C-A3A8-0CC49EFEE455}" srcId="{652CE963-528C-4442-A377-5D8795149099}" destId="{1C647DD0-18CD-4385-A103-BA090086B6C3}" srcOrd="2" destOrd="0" parTransId="{595EBB12-2DAF-4323-9B16-D974F7CB86D5}" sibTransId="{2BFEF30D-6AB4-4560-8A69-95C0776DBF52}"/>
    <dgm:cxn modelId="{0CB16C3E-D9FB-4579-B741-D5623ED9BE81}" type="presOf" srcId="{C5853A63-7290-46A0-912F-3A5225712C08}" destId="{5F0466D5-236B-47A5-9C9B-AEBE7F671A60}" srcOrd="0" destOrd="0" presId="urn:microsoft.com/office/officeart/2005/8/layout/hProcess9"/>
    <dgm:cxn modelId="{F187C8B6-904C-497F-AC70-2E99748C16CF}" srcId="{652CE963-528C-4442-A377-5D8795149099}" destId="{C5853A63-7290-46A0-912F-3A5225712C08}" srcOrd="0" destOrd="0" parTransId="{281586EF-5D7B-4040-9068-1F16449AFAA6}" sibTransId="{2B89EC2E-9E01-4BB8-92FF-BA95DBF87B48}"/>
    <dgm:cxn modelId="{02A0B110-38AB-4CDA-8C7A-D7A2732A9650}" type="presParOf" srcId="{C740B915-79A5-4D15-AE9A-8191A5782753}" destId="{90759615-91D0-4ED4-8A25-2F33A347E7E2}" srcOrd="0" destOrd="0" presId="urn:microsoft.com/office/officeart/2005/8/layout/hProcess9"/>
    <dgm:cxn modelId="{1D5104D7-9888-4D1D-BD0D-1DC3F7A96A25}" type="presParOf" srcId="{C740B915-79A5-4D15-AE9A-8191A5782753}" destId="{B164EC7D-8939-412A-853E-C50E3FF50E96}" srcOrd="1" destOrd="0" presId="urn:microsoft.com/office/officeart/2005/8/layout/hProcess9"/>
    <dgm:cxn modelId="{6AF9CA84-0489-4282-8875-C2B34AD8AA32}" type="presParOf" srcId="{B164EC7D-8939-412A-853E-C50E3FF50E96}" destId="{5F0466D5-236B-47A5-9C9B-AEBE7F671A60}" srcOrd="0" destOrd="0" presId="urn:microsoft.com/office/officeart/2005/8/layout/hProcess9"/>
    <dgm:cxn modelId="{5BB36699-C4B2-4B90-9AAA-CE624E15E6F4}" type="presParOf" srcId="{B164EC7D-8939-412A-853E-C50E3FF50E96}" destId="{2D2F97F9-D3BB-4B5F-B776-78E07FF4F353}" srcOrd="1" destOrd="0" presId="urn:microsoft.com/office/officeart/2005/8/layout/hProcess9"/>
    <dgm:cxn modelId="{3F71A956-9AD8-48F9-AF5A-F5C0C8B9934B}" type="presParOf" srcId="{B164EC7D-8939-412A-853E-C50E3FF50E96}" destId="{33810329-5A56-4854-96A9-315DB8A2C4A1}" srcOrd="2" destOrd="0" presId="urn:microsoft.com/office/officeart/2005/8/layout/hProcess9"/>
    <dgm:cxn modelId="{EBAE6FAE-4DBD-462B-B5CB-918A0328904E}" type="presParOf" srcId="{B164EC7D-8939-412A-853E-C50E3FF50E96}" destId="{914771A8-374C-4C5B-A614-BCE2FE1D6F93}" srcOrd="3" destOrd="0" presId="urn:microsoft.com/office/officeart/2005/8/layout/hProcess9"/>
    <dgm:cxn modelId="{E74D1BAE-6F4F-4D65-9A7E-EB9CFC577AC4}" type="presParOf" srcId="{B164EC7D-8939-412A-853E-C50E3FF50E96}" destId="{B2DA644F-6A35-448F-90BB-94E146CCFEE8}" srcOrd="4" destOrd="0" presId="urn:microsoft.com/office/officeart/2005/8/layout/hProcess9"/>
    <dgm:cxn modelId="{60C1E536-93C9-4534-B163-D9F8B01A86E7}" type="presParOf" srcId="{B164EC7D-8939-412A-853E-C50E3FF50E96}" destId="{3C706CFB-2B05-4955-A5D2-036714E45335}" srcOrd="5" destOrd="0" presId="urn:microsoft.com/office/officeart/2005/8/layout/hProcess9"/>
    <dgm:cxn modelId="{B49A8E4C-5667-421E-A769-C3C728FA43AD}" type="presParOf" srcId="{B164EC7D-8939-412A-853E-C50E3FF50E96}" destId="{4ACB3504-7E78-46C8-96D6-1AE06A3529C8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30782BD-8768-4661-82C0-169652EA7FBC}" type="doc">
      <dgm:prSet loTypeId="urn:microsoft.com/office/officeart/2005/8/layout/lProcess2" loCatId="list" qsTypeId="urn:microsoft.com/office/officeart/2005/8/quickstyle/3d9" qsCatId="3D" csTypeId="urn:microsoft.com/office/officeart/2005/8/colors/colorful4" csCatId="colorful" phldr="1"/>
      <dgm:spPr/>
      <dgm:t>
        <a:bodyPr/>
        <a:lstStyle/>
        <a:p>
          <a:endParaRPr lang="es-ES"/>
        </a:p>
      </dgm:t>
    </dgm:pt>
    <dgm:pt modelId="{7AB5FBCC-7AC8-40AB-A9ED-6BE90CCCEEBF}">
      <dgm:prSet phldrT="[Texto]"/>
      <dgm:spPr/>
      <dgm:t>
        <a:bodyPr/>
        <a:lstStyle/>
        <a:p>
          <a:r>
            <a:rPr lang="es-ES" dirty="0" smtClean="0"/>
            <a:t>CLASES JAVA</a:t>
          </a:r>
          <a:endParaRPr lang="es-ES" dirty="0"/>
        </a:p>
      </dgm:t>
    </dgm:pt>
    <dgm:pt modelId="{004910BB-8853-4B3D-BA09-EAB032847A7F}" type="parTrans" cxnId="{FBBB7F04-B440-4849-93FC-0A111686D93C}">
      <dgm:prSet/>
      <dgm:spPr/>
      <dgm:t>
        <a:bodyPr/>
        <a:lstStyle/>
        <a:p>
          <a:endParaRPr lang="es-ES"/>
        </a:p>
      </dgm:t>
    </dgm:pt>
    <dgm:pt modelId="{5D000657-A933-476F-8254-6B63D92E88F8}" type="sibTrans" cxnId="{FBBB7F04-B440-4849-93FC-0A111686D93C}">
      <dgm:prSet/>
      <dgm:spPr/>
      <dgm:t>
        <a:bodyPr/>
        <a:lstStyle/>
        <a:p>
          <a:endParaRPr lang="es-ES"/>
        </a:p>
      </dgm:t>
    </dgm:pt>
    <dgm:pt modelId="{75F390D3-2E46-429E-AFE0-77FB1DE9B9C0}">
      <dgm:prSet phldrT="[Texto]"/>
      <dgm:spPr/>
      <dgm:t>
        <a:bodyPr/>
        <a:lstStyle/>
        <a:p>
          <a:r>
            <a:rPr lang="es-ES" dirty="0" err="1" smtClean="0"/>
            <a:t>TelnetClient</a:t>
          </a:r>
          <a:endParaRPr lang="es-ES" dirty="0"/>
        </a:p>
      </dgm:t>
    </dgm:pt>
    <dgm:pt modelId="{1ECEF53E-9139-4B7B-AB34-5697A6AD754A}" type="parTrans" cxnId="{66FEA939-6A02-42EF-A3AB-65595A759891}">
      <dgm:prSet/>
      <dgm:spPr/>
      <dgm:t>
        <a:bodyPr/>
        <a:lstStyle/>
        <a:p>
          <a:endParaRPr lang="es-ES"/>
        </a:p>
      </dgm:t>
    </dgm:pt>
    <dgm:pt modelId="{AD9B139C-DBA3-4EA4-891B-9E31FF1F947E}" type="sibTrans" cxnId="{66FEA939-6A02-42EF-A3AB-65595A759891}">
      <dgm:prSet/>
      <dgm:spPr/>
      <dgm:t>
        <a:bodyPr/>
        <a:lstStyle/>
        <a:p>
          <a:endParaRPr lang="es-ES"/>
        </a:p>
      </dgm:t>
    </dgm:pt>
    <dgm:pt modelId="{C20591B7-4CCD-4572-8AC3-5215BA5B3471}" type="pres">
      <dgm:prSet presAssocID="{130782BD-8768-4661-82C0-169652EA7FBC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D7A9B0C3-D516-4257-9CDE-D84E3ECB6FAD}" type="pres">
      <dgm:prSet presAssocID="{7AB5FBCC-7AC8-40AB-A9ED-6BE90CCCEEBF}" presName="compNode" presStyleCnt="0"/>
      <dgm:spPr/>
      <dgm:t>
        <a:bodyPr/>
        <a:lstStyle/>
        <a:p>
          <a:endParaRPr lang="es-ES"/>
        </a:p>
      </dgm:t>
    </dgm:pt>
    <dgm:pt modelId="{41A1D0FF-ACBF-45F1-9588-9B4E01ECA8B7}" type="pres">
      <dgm:prSet presAssocID="{7AB5FBCC-7AC8-40AB-A9ED-6BE90CCCEEBF}" presName="aNode" presStyleLbl="bgShp" presStyleIdx="0" presStyleCnt="1" custLinFactNeighborX="33124" custLinFactNeighborY="58696"/>
      <dgm:spPr/>
      <dgm:t>
        <a:bodyPr/>
        <a:lstStyle/>
        <a:p>
          <a:endParaRPr lang="es-ES"/>
        </a:p>
      </dgm:t>
    </dgm:pt>
    <dgm:pt modelId="{19B6D024-1440-463C-A4F8-D3FBB1DB4BBB}" type="pres">
      <dgm:prSet presAssocID="{7AB5FBCC-7AC8-40AB-A9ED-6BE90CCCEEBF}" presName="textNode" presStyleLbl="bgShp" presStyleIdx="0" presStyleCnt="1"/>
      <dgm:spPr/>
      <dgm:t>
        <a:bodyPr/>
        <a:lstStyle/>
        <a:p>
          <a:endParaRPr lang="es-ES"/>
        </a:p>
      </dgm:t>
    </dgm:pt>
    <dgm:pt modelId="{B5617078-7131-4432-9A62-0384864059EE}" type="pres">
      <dgm:prSet presAssocID="{7AB5FBCC-7AC8-40AB-A9ED-6BE90CCCEEBF}" presName="compChildNode" presStyleCnt="0"/>
      <dgm:spPr/>
      <dgm:t>
        <a:bodyPr/>
        <a:lstStyle/>
        <a:p>
          <a:endParaRPr lang="es-ES"/>
        </a:p>
      </dgm:t>
    </dgm:pt>
    <dgm:pt modelId="{8A32C098-EE96-429B-83D3-CE46570DBDAD}" type="pres">
      <dgm:prSet presAssocID="{7AB5FBCC-7AC8-40AB-A9ED-6BE90CCCEEBF}" presName="theInnerList" presStyleCnt="0"/>
      <dgm:spPr/>
      <dgm:t>
        <a:bodyPr/>
        <a:lstStyle/>
        <a:p>
          <a:endParaRPr lang="es-ES"/>
        </a:p>
      </dgm:t>
    </dgm:pt>
    <dgm:pt modelId="{F26E78AD-BFE8-460D-A0B6-20A7CCB75E9C}" type="pres">
      <dgm:prSet presAssocID="{75F390D3-2E46-429E-AFE0-77FB1DE9B9C0}" presName="childNode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66FEA939-6A02-42EF-A3AB-65595A759891}" srcId="{7AB5FBCC-7AC8-40AB-A9ED-6BE90CCCEEBF}" destId="{75F390D3-2E46-429E-AFE0-77FB1DE9B9C0}" srcOrd="0" destOrd="0" parTransId="{1ECEF53E-9139-4B7B-AB34-5697A6AD754A}" sibTransId="{AD9B139C-DBA3-4EA4-891B-9E31FF1F947E}"/>
    <dgm:cxn modelId="{4E8F47B7-DFF0-4F54-B746-5521089E05B2}" type="presOf" srcId="{7AB5FBCC-7AC8-40AB-A9ED-6BE90CCCEEBF}" destId="{19B6D024-1440-463C-A4F8-D3FBB1DB4BBB}" srcOrd="1" destOrd="0" presId="urn:microsoft.com/office/officeart/2005/8/layout/lProcess2"/>
    <dgm:cxn modelId="{F9271A47-CCA9-441C-988E-FD11CDE50495}" type="presOf" srcId="{7AB5FBCC-7AC8-40AB-A9ED-6BE90CCCEEBF}" destId="{41A1D0FF-ACBF-45F1-9588-9B4E01ECA8B7}" srcOrd="0" destOrd="0" presId="urn:microsoft.com/office/officeart/2005/8/layout/lProcess2"/>
    <dgm:cxn modelId="{FBBB7F04-B440-4849-93FC-0A111686D93C}" srcId="{130782BD-8768-4661-82C0-169652EA7FBC}" destId="{7AB5FBCC-7AC8-40AB-A9ED-6BE90CCCEEBF}" srcOrd="0" destOrd="0" parTransId="{004910BB-8853-4B3D-BA09-EAB032847A7F}" sibTransId="{5D000657-A933-476F-8254-6B63D92E88F8}"/>
    <dgm:cxn modelId="{754F5921-FFB0-4CEF-A9E6-E03F0F2205F1}" type="presOf" srcId="{75F390D3-2E46-429E-AFE0-77FB1DE9B9C0}" destId="{F26E78AD-BFE8-460D-A0B6-20A7CCB75E9C}" srcOrd="0" destOrd="0" presId="urn:microsoft.com/office/officeart/2005/8/layout/lProcess2"/>
    <dgm:cxn modelId="{50867643-2EE0-4984-A810-F895C2CBD8E4}" type="presOf" srcId="{130782BD-8768-4661-82C0-169652EA7FBC}" destId="{C20591B7-4CCD-4572-8AC3-5215BA5B3471}" srcOrd="0" destOrd="0" presId="urn:microsoft.com/office/officeart/2005/8/layout/lProcess2"/>
    <dgm:cxn modelId="{C75CD061-6E38-4950-8DA3-5831364853BF}" type="presParOf" srcId="{C20591B7-4CCD-4572-8AC3-5215BA5B3471}" destId="{D7A9B0C3-D516-4257-9CDE-D84E3ECB6FAD}" srcOrd="0" destOrd="0" presId="urn:microsoft.com/office/officeart/2005/8/layout/lProcess2"/>
    <dgm:cxn modelId="{3E3EC76B-4A6D-44BC-A119-62439E98C83A}" type="presParOf" srcId="{D7A9B0C3-D516-4257-9CDE-D84E3ECB6FAD}" destId="{41A1D0FF-ACBF-45F1-9588-9B4E01ECA8B7}" srcOrd="0" destOrd="0" presId="urn:microsoft.com/office/officeart/2005/8/layout/lProcess2"/>
    <dgm:cxn modelId="{6B4EC544-246C-4A76-94BE-7D52F43985A4}" type="presParOf" srcId="{D7A9B0C3-D516-4257-9CDE-D84E3ECB6FAD}" destId="{19B6D024-1440-463C-A4F8-D3FBB1DB4BBB}" srcOrd="1" destOrd="0" presId="urn:microsoft.com/office/officeart/2005/8/layout/lProcess2"/>
    <dgm:cxn modelId="{4B7D637E-74D6-4BDB-AE46-9AE82D27B47C}" type="presParOf" srcId="{D7A9B0C3-D516-4257-9CDE-D84E3ECB6FAD}" destId="{B5617078-7131-4432-9A62-0384864059EE}" srcOrd="2" destOrd="0" presId="urn:microsoft.com/office/officeart/2005/8/layout/lProcess2"/>
    <dgm:cxn modelId="{8AECD476-7193-43F0-86C9-1CA9A68F30CF}" type="presParOf" srcId="{B5617078-7131-4432-9A62-0384864059EE}" destId="{8A32C098-EE96-429B-83D3-CE46570DBDAD}" srcOrd="0" destOrd="0" presId="urn:microsoft.com/office/officeart/2005/8/layout/lProcess2"/>
    <dgm:cxn modelId="{1A5A35D1-E203-407D-AE86-8DCC4ABF6D6A}" type="presParOf" srcId="{8A32C098-EE96-429B-83D3-CE46570DBDAD}" destId="{F26E78AD-BFE8-460D-A0B6-20A7CCB75E9C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4E5513F-C748-4B38-94DF-F41C69630692}" type="doc">
      <dgm:prSet loTypeId="urn:microsoft.com/office/officeart/2005/8/layout/pyramid2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s-ES"/>
        </a:p>
      </dgm:t>
    </dgm:pt>
    <dgm:pt modelId="{00AD33B7-415B-41FB-AA11-74700EE76F0A}">
      <dgm:prSet phldrT="[Texto]"/>
      <dgm:spPr/>
      <dgm:t>
        <a:bodyPr/>
        <a:lstStyle/>
        <a:p>
          <a:r>
            <a:rPr lang="es-ES" b="1" dirty="0" smtClean="0"/>
            <a:t>MUA</a:t>
          </a:r>
          <a:endParaRPr lang="es-ES" b="1" dirty="0"/>
        </a:p>
      </dgm:t>
    </dgm:pt>
    <dgm:pt modelId="{21BD5461-82E8-440D-AA3F-57F2F4AC35F0}" type="parTrans" cxnId="{F40C5A39-7BB8-4F17-9D7E-F0893DE338F2}">
      <dgm:prSet/>
      <dgm:spPr/>
      <dgm:t>
        <a:bodyPr/>
        <a:lstStyle/>
        <a:p>
          <a:endParaRPr lang="es-ES"/>
        </a:p>
      </dgm:t>
    </dgm:pt>
    <dgm:pt modelId="{5A516CB3-FF31-42F7-B9AA-9C212213272B}" type="sibTrans" cxnId="{F40C5A39-7BB8-4F17-9D7E-F0893DE338F2}">
      <dgm:prSet/>
      <dgm:spPr/>
      <dgm:t>
        <a:bodyPr/>
        <a:lstStyle/>
        <a:p>
          <a:endParaRPr lang="es-ES"/>
        </a:p>
      </dgm:t>
    </dgm:pt>
    <dgm:pt modelId="{EE95726D-170D-47B5-8057-1CD2BB0C4866}">
      <dgm:prSet phldrT="[Texto]"/>
      <dgm:spPr/>
      <dgm:t>
        <a:bodyPr/>
        <a:lstStyle/>
        <a:p>
          <a:r>
            <a:rPr lang="es-ES" dirty="0" smtClean="0"/>
            <a:t>AGENTE DE USUARIO</a:t>
          </a:r>
          <a:endParaRPr lang="es-ES" dirty="0"/>
        </a:p>
      </dgm:t>
    </dgm:pt>
    <dgm:pt modelId="{272EA592-132D-482A-A8FE-7AC50BD2DCF4}" type="parTrans" cxnId="{95C1F84D-0181-4A17-9146-C0EFB07BB01C}">
      <dgm:prSet/>
      <dgm:spPr/>
      <dgm:t>
        <a:bodyPr/>
        <a:lstStyle/>
        <a:p>
          <a:endParaRPr lang="es-ES"/>
        </a:p>
      </dgm:t>
    </dgm:pt>
    <dgm:pt modelId="{F5F223BC-E524-46D6-8BCB-DC64F70DC7D5}" type="sibTrans" cxnId="{95C1F84D-0181-4A17-9146-C0EFB07BB01C}">
      <dgm:prSet/>
      <dgm:spPr/>
      <dgm:t>
        <a:bodyPr/>
        <a:lstStyle/>
        <a:p>
          <a:endParaRPr lang="es-ES"/>
        </a:p>
      </dgm:t>
    </dgm:pt>
    <dgm:pt modelId="{EC06410F-D682-4E39-A309-236B592574B8}">
      <dgm:prSet phldrT="[Texto]"/>
      <dgm:spPr/>
      <dgm:t>
        <a:bodyPr/>
        <a:lstStyle/>
        <a:p>
          <a:r>
            <a:rPr lang="es-ES" b="1" dirty="0" smtClean="0"/>
            <a:t>MTA</a:t>
          </a:r>
          <a:endParaRPr lang="es-ES" b="1" dirty="0"/>
        </a:p>
      </dgm:t>
    </dgm:pt>
    <dgm:pt modelId="{DAFF3CE0-111A-478E-9277-7DC5C13A05D3}" type="parTrans" cxnId="{0CA0CEC6-3D32-4187-9BCC-78F05F9EB78D}">
      <dgm:prSet/>
      <dgm:spPr/>
      <dgm:t>
        <a:bodyPr/>
        <a:lstStyle/>
        <a:p>
          <a:endParaRPr lang="es-ES"/>
        </a:p>
      </dgm:t>
    </dgm:pt>
    <dgm:pt modelId="{63D6A338-1F8A-4415-B4A3-384D2BFD80FA}" type="sibTrans" cxnId="{0CA0CEC6-3D32-4187-9BCC-78F05F9EB78D}">
      <dgm:prSet/>
      <dgm:spPr/>
      <dgm:t>
        <a:bodyPr/>
        <a:lstStyle/>
        <a:p>
          <a:endParaRPr lang="es-ES"/>
        </a:p>
      </dgm:t>
    </dgm:pt>
    <dgm:pt modelId="{953BEC54-54FF-48D4-827F-D04C0BC93400}">
      <dgm:prSet phldrT="[Texto]"/>
      <dgm:spPr/>
      <dgm:t>
        <a:bodyPr/>
        <a:lstStyle/>
        <a:p>
          <a:r>
            <a:rPr lang="es-ES" dirty="0" smtClean="0"/>
            <a:t>AGENTE DE TRANSPORTE</a:t>
          </a:r>
          <a:endParaRPr lang="es-ES" dirty="0"/>
        </a:p>
      </dgm:t>
    </dgm:pt>
    <dgm:pt modelId="{03ACBD80-D1B5-4B6C-8CDF-387BA153EB6C}" type="parTrans" cxnId="{D926B0CC-0679-4109-A8A7-EFF05A83E29B}">
      <dgm:prSet/>
      <dgm:spPr/>
      <dgm:t>
        <a:bodyPr/>
        <a:lstStyle/>
        <a:p>
          <a:endParaRPr lang="es-ES"/>
        </a:p>
      </dgm:t>
    </dgm:pt>
    <dgm:pt modelId="{565334FC-9E6B-4E7B-98D9-C72F4DABF68A}" type="sibTrans" cxnId="{D926B0CC-0679-4109-A8A7-EFF05A83E29B}">
      <dgm:prSet/>
      <dgm:spPr/>
      <dgm:t>
        <a:bodyPr/>
        <a:lstStyle/>
        <a:p>
          <a:endParaRPr lang="es-ES"/>
        </a:p>
      </dgm:t>
    </dgm:pt>
    <dgm:pt modelId="{CF26E259-41E0-49E4-8E87-A6DE506103D5}">
      <dgm:prSet phldrT="[Texto]"/>
      <dgm:spPr/>
      <dgm:t>
        <a:bodyPr/>
        <a:lstStyle/>
        <a:p>
          <a:r>
            <a:rPr lang="es-ES" b="1" dirty="0" smtClean="0"/>
            <a:t>MDA</a:t>
          </a:r>
          <a:endParaRPr lang="es-ES" b="1" dirty="0"/>
        </a:p>
      </dgm:t>
    </dgm:pt>
    <dgm:pt modelId="{A77A21EB-60F0-4C64-8FF2-BD30DB6EDE7F}" type="parTrans" cxnId="{4E2BFEDC-7258-4DB2-9857-24BEB3B02691}">
      <dgm:prSet/>
      <dgm:spPr/>
      <dgm:t>
        <a:bodyPr/>
        <a:lstStyle/>
        <a:p>
          <a:endParaRPr lang="es-ES"/>
        </a:p>
      </dgm:t>
    </dgm:pt>
    <dgm:pt modelId="{4B000231-B39E-41DA-B2CC-27480158360B}" type="sibTrans" cxnId="{4E2BFEDC-7258-4DB2-9857-24BEB3B02691}">
      <dgm:prSet/>
      <dgm:spPr/>
      <dgm:t>
        <a:bodyPr/>
        <a:lstStyle/>
        <a:p>
          <a:endParaRPr lang="es-ES"/>
        </a:p>
      </dgm:t>
    </dgm:pt>
    <dgm:pt modelId="{EEFBA930-B5FF-4AC9-B412-E30A3055E3E0}">
      <dgm:prSet phldrT="[Texto]"/>
      <dgm:spPr/>
      <dgm:t>
        <a:bodyPr/>
        <a:lstStyle/>
        <a:p>
          <a:r>
            <a:rPr lang="es-ES" dirty="0" smtClean="0"/>
            <a:t>AGENTE DE ENTREGA</a:t>
          </a:r>
          <a:endParaRPr lang="es-ES" dirty="0"/>
        </a:p>
      </dgm:t>
    </dgm:pt>
    <dgm:pt modelId="{DD7C1891-7B73-4F50-9E01-3A007E029994}" type="parTrans" cxnId="{DCFF24C5-D62B-47D7-BD62-93DD68C1FD07}">
      <dgm:prSet/>
      <dgm:spPr/>
      <dgm:t>
        <a:bodyPr/>
        <a:lstStyle/>
        <a:p>
          <a:endParaRPr lang="es-ES"/>
        </a:p>
      </dgm:t>
    </dgm:pt>
    <dgm:pt modelId="{A09B60FF-BF83-4579-855F-944B13E3F07A}" type="sibTrans" cxnId="{DCFF24C5-D62B-47D7-BD62-93DD68C1FD07}">
      <dgm:prSet/>
      <dgm:spPr/>
      <dgm:t>
        <a:bodyPr/>
        <a:lstStyle/>
        <a:p>
          <a:endParaRPr lang="es-ES"/>
        </a:p>
      </dgm:t>
    </dgm:pt>
    <dgm:pt modelId="{A3B30B6A-2D3B-4FFD-96B7-071041291B52}" type="pres">
      <dgm:prSet presAssocID="{D4E5513F-C748-4B38-94DF-F41C69630692}" presName="compositeShape" presStyleCnt="0">
        <dgm:presLayoutVars>
          <dgm:dir/>
          <dgm:resizeHandles/>
        </dgm:presLayoutVars>
      </dgm:prSet>
      <dgm:spPr/>
      <dgm:t>
        <a:bodyPr/>
        <a:lstStyle/>
        <a:p>
          <a:endParaRPr lang="es-ES"/>
        </a:p>
      </dgm:t>
    </dgm:pt>
    <dgm:pt modelId="{89E6C37E-B9AA-430A-82EA-7F4ABE52508A}" type="pres">
      <dgm:prSet presAssocID="{D4E5513F-C748-4B38-94DF-F41C69630692}" presName="pyramid" presStyleLbl="node1" presStyleIdx="0" presStyleCnt="1"/>
      <dgm:spPr/>
    </dgm:pt>
    <dgm:pt modelId="{04EDD6BB-56CD-45D1-8DCD-DE561C548257}" type="pres">
      <dgm:prSet presAssocID="{D4E5513F-C748-4B38-94DF-F41C69630692}" presName="theList" presStyleCnt="0"/>
      <dgm:spPr/>
    </dgm:pt>
    <dgm:pt modelId="{2133A5F9-C770-49CC-ADF7-0257A4913F99}" type="pres">
      <dgm:prSet presAssocID="{00AD33B7-415B-41FB-AA11-74700EE76F0A}" presName="aNode" presStyleLbl="fgAcc1" presStyleIdx="0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2E5C616F-B1B5-49ED-9DA3-744B618D1AF7}" type="pres">
      <dgm:prSet presAssocID="{00AD33B7-415B-41FB-AA11-74700EE76F0A}" presName="aSpace" presStyleCnt="0"/>
      <dgm:spPr/>
    </dgm:pt>
    <dgm:pt modelId="{77127A84-EB94-4213-A3EC-1F84B825FA6F}" type="pres">
      <dgm:prSet presAssocID="{EC06410F-D682-4E39-A309-236B592574B8}" presName="aNode" presStyleLbl="fgAcc1" presStyleIdx="1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C562FF9-EEEF-4B9F-A987-87C322F8B8AC}" type="pres">
      <dgm:prSet presAssocID="{EC06410F-D682-4E39-A309-236B592574B8}" presName="aSpace" presStyleCnt="0"/>
      <dgm:spPr/>
    </dgm:pt>
    <dgm:pt modelId="{724C374B-125A-426A-891E-7D387FAD5AA6}" type="pres">
      <dgm:prSet presAssocID="{CF26E259-41E0-49E4-8E87-A6DE506103D5}" presName="aNode" presStyleLbl="fgAcc1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31F230D-191E-4DCC-8F98-FC216FE93EFC}" type="pres">
      <dgm:prSet presAssocID="{CF26E259-41E0-49E4-8E87-A6DE506103D5}" presName="aSpace" presStyleCnt="0"/>
      <dgm:spPr/>
    </dgm:pt>
  </dgm:ptLst>
  <dgm:cxnLst>
    <dgm:cxn modelId="{A8A18CBD-AFE6-42DE-85E3-44A3EB189F77}" type="presOf" srcId="{D4E5513F-C748-4B38-94DF-F41C69630692}" destId="{A3B30B6A-2D3B-4FFD-96B7-071041291B52}" srcOrd="0" destOrd="0" presId="urn:microsoft.com/office/officeart/2005/8/layout/pyramid2"/>
    <dgm:cxn modelId="{19FE3709-21E7-4F76-9A72-CA6FE45B9171}" type="presOf" srcId="{EEFBA930-B5FF-4AC9-B412-E30A3055E3E0}" destId="{724C374B-125A-426A-891E-7D387FAD5AA6}" srcOrd="0" destOrd="1" presId="urn:microsoft.com/office/officeart/2005/8/layout/pyramid2"/>
    <dgm:cxn modelId="{95C1F84D-0181-4A17-9146-C0EFB07BB01C}" srcId="{00AD33B7-415B-41FB-AA11-74700EE76F0A}" destId="{EE95726D-170D-47B5-8057-1CD2BB0C4866}" srcOrd="0" destOrd="0" parTransId="{272EA592-132D-482A-A8FE-7AC50BD2DCF4}" sibTransId="{F5F223BC-E524-46D6-8BCB-DC64F70DC7D5}"/>
    <dgm:cxn modelId="{F40C5A39-7BB8-4F17-9D7E-F0893DE338F2}" srcId="{D4E5513F-C748-4B38-94DF-F41C69630692}" destId="{00AD33B7-415B-41FB-AA11-74700EE76F0A}" srcOrd="0" destOrd="0" parTransId="{21BD5461-82E8-440D-AA3F-57F2F4AC35F0}" sibTransId="{5A516CB3-FF31-42F7-B9AA-9C212213272B}"/>
    <dgm:cxn modelId="{D926B0CC-0679-4109-A8A7-EFF05A83E29B}" srcId="{EC06410F-D682-4E39-A309-236B592574B8}" destId="{953BEC54-54FF-48D4-827F-D04C0BC93400}" srcOrd="0" destOrd="0" parTransId="{03ACBD80-D1B5-4B6C-8CDF-387BA153EB6C}" sibTransId="{565334FC-9E6B-4E7B-98D9-C72F4DABF68A}"/>
    <dgm:cxn modelId="{DCFF24C5-D62B-47D7-BD62-93DD68C1FD07}" srcId="{CF26E259-41E0-49E4-8E87-A6DE506103D5}" destId="{EEFBA930-B5FF-4AC9-B412-E30A3055E3E0}" srcOrd="0" destOrd="0" parTransId="{DD7C1891-7B73-4F50-9E01-3A007E029994}" sibTransId="{A09B60FF-BF83-4579-855F-944B13E3F07A}"/>
    <dgm:cxn modelId="{813247F2-0F79-4419-9D3A-1FD50DD91DF2}" type="presOf" srcId="{953BEC54-54FF-48D4-827F-D04C0BC93400}" destId="{77127A84-EB94-4213-A3EC-1F84B825FA6F}" srcOrd="0" destOrd="1" presId="urn:microsoft.com/office/officeart/2005/8/layout/pyramid2"/>
    <dgm:cxn modelId="{0569D931-C374-489A-8298-9448E7D91C77}" type="presOf" srcId="{EC06410F-D682-4E39-A309-236B592574B8}" destId="{77127A84-EB94-4213-A3EC-1F84B825FA6F}" srcOrd="0" destOrd="0" presId="urn:microsoft.com/office/officeart/2005/8/layout/pyramid2"/>
    <dgm:cxn modelId="{0CA0CEC6-3D32-4187-9BCC-78F05F9EB78D}" srcId="{D4E5513F-C748-4B38-94DF-F41C69630692}" destId="{EC06410F-D682-4E39-A309-236B592574B8}" srcOrd="1" destOrd="0" parTransId="{DAFF3CE0-111A-478E-9277-7DC5C13A05D3}" sibTransId="{63D6A338-1F8A-4415-B4A3-384D2BFD80FA}"/>
    <dgm:cxn modelId="{4E2BFEDC-7258-4DB2-9857-24BEB3B02691}" srcId="{D4E5513F-C748-4B38-94DF-F41C69630692}" destId="{CF26E259-41E0-49E4-8E87-A6DE506103D5}" srcOrd="2" destOrd="0" parTransId="{A77A21EB-60F0-4C64-8FF2-BD30DB6EDE7F}" sibTransId="{4B000231-B39E-41DA-B2CC-27480158360B}"/>
    <dgm:cxn modelId="{53B3B495-7F01-4A7B-BDE1-A934A6050D5B}" type="presOf" srcId="{EE95726D-170D-47B5-8057-1CD2BB0C4866}" destId="{2133A5F9-C770-49CC-ADF7-0257A4913F99}" srcOrd="0" destOrd="1" presId="urn:microsoft.com/office/officeart/2005/8/layout/pyramid2"/>
    <dgm:cxn modelId="{0B67B875-1B8F-49C1-AB7B-4FE725E3FACC}" type="presOf" srcId="{00AD33B7-415B-41FB-AA11-74700EE76F0A}" destId="{2133A5F9-C770-49CC-ADF7-0257A4913F99}" srcOrd="0" destOrd="0" presId="urn:microsoft.com/office/officeart/2005/8/layout/pyramid2"/>
    <dgm:cxn modelId="{798D2E36-10B4-4578-A251-00886EFB67CB}" type="presOf" srcId="{CF26E259-41E0-49E4-8E87-A6DE506103D5}" destId="{724C374B-125A-426A-891E-7D387FAD5AA6}" srcOrd="0" destOrd="0" presId="urn:microsoft.com/office/officeart/2005/8/layout/pyramid2"/>
    <dgm:cxn modelId="{D963C5F9-5DDD-4D27-976C-81E4C1B3D3EE}" type="presParOf" srcId="{A3B30B6A-2D3B-4FFD-96B7-071041291B52}" destId="{89E6C37E-B9AA-430A-82EA-7F4ABE52508A}" srcOrd="0" destOrd="0" presId="urn:microsoft.com/office/officeart/2005/8/layout/pyramid2"/>
    <dgm:cxn modelId="{BB5D1131-B5A9-435C-A345-DA5DDE601A89}" type="presParOf" srcId="{A3B30B6A-2D3B-4FFD-96B7-071041291B52}" destId="{04EDD6BB-56CD-45D1-8DCD-DE561C548257}" srcOrd="1" destOrd="0" presId="urn:microsoft.com/office/officeart/2005/8/layout/pyramid2"/>
    <dgm:cxn modelId="{D332E07A-BE52-42C9-AF63-3629741C14D5}" type="presParOf" srcId="{04EDD6BB-56CD-45D1-8DCD-DE561C548257}" destId="{2133A5F9-C770-49CC-ADF7-0257A4913F99}" srcOrd="0" destOrd="0" presId="urn:microsoft.com/office/officeart/2005/8/layout/pyramid2"/>
    <dgm:cxn modelId="{EAAF69B9-F043-46EF-9E7D-6C2F9E5168B3}" type="presParOf" srcId="{04EDD6BB-56CD-45D1-8DCD-DE561C548257}" destId="{2E5C616F-B1B5-49ED-9DA3-744B618D1AF7}" srcOrd="1" destOrd="0" presId="urn:microsoft.com/office/officeart/2005/8/layout/pyramid2"/>
    <dgm:cxn modelId="{A30F655C-5132-4B14-B3EB-05D6D536DD1D}" type="presParOf" srcId="{04EDD6BB-56CD-45D1-8DCD-DE561C548257}" destId="{77127A84-EB94-4213-A3EC-1F84B825FA6F}" srcOrd="2" destOrd="0" presId="urn:microsoft.com/office/officeart/2005/8/layout/pyramid2"/>
    <dgm:cxn modelId="{8EC2404D-5553-42CA-8E90-762FF6236A3C}" type="presParOf" srcId="{04EDD6BB-56CD-45D1-8DCD-DE561C548257}" destId="{AC562FF9-EEEF-4B9F-A987-87C322F8B8AC}" srcOrd="3" destOrd="0" presId="urn:microsoft.com/office/officeart/2005/8/layout/pyramid2"/>
    <dgm:cxn modelId="{A7BE7FD8-1C11-4D52-A25C-D1E2F8279C59}" type="presParOf" srcId="{04EDD6BB-56CD-45D1-8DCD-DE561C548257}" destId="{724C374B-125A-426A-891E-7D387FAD5AA6}" srcOrd="4" destOrd="0" presId="urn:microsoft.com/office/officeart/2005/8/layout/pyramid2"/>
    <dgm:cxn modelId="{9892BE68-8DFE-46C7-9232-502B92FCECFC}" type="presParOf" srcId="{04EDD6BB-56CD-45D1-8DCD-DE561C548257}" destId="{431F230D-191E-4DCC-8F98-FC216FE93EFC}" srcOrd="5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30782BD-8768-4661-82C0-169652EA7FBC}" type="doc">
      <dgm:prSet loTypeId="urn:microsoft.com/office/officeart/2005/8/layout/lProcess2" loCatId="list" qsTypeId="urn:microsoft.com/office/officeart/2005/8/quickstyle/3d9" qsCatId="3D" csTypeId="urn:microsoft.com/office/officeart/2005/8/colors/colorful4" csCatId="colorful" phldr="1"/>
      <dgm:spPr/>
      <dgm:t>
        <a:bodyPr/>
        <a:lstStyle/>
        <a:p>
          <a:endParaRPr lang="es-ES"/>
        </a:p>
      </dgm:t>
    </dgm:pt>
    <dgm:pt modelId="{7AB5FBCC-7AC8-40AB-A9ED-6BE90CCCEEBF}">
      <dgm:prSet phldrT="[Texto]"/>
      <dgm:spPr/>
      <dgm:t>
        <a:bodyPr/>
        <a:lstStyle/>
        <a:p>
          <a:r>
            <a:rPr lang="es-ES" dirty="0" smtClean="0"/>
            <a:t>CLASES JAVA</a:t>
          </a:r>
          <a:endParaRPr lang="es-ES" dirty="0"/>
        </a:p>
      </dgm:t>
    </dgm:pt>
    <dgm:pt modelId="{004910BB-8853-4B3D-BA09-EAB032847A7F}" type="parTrans" cxnId="{FBBB7F04-B440-4849-93FC-0A111686D93C}">
      <dgm:prSet/>
      <dgm:spPr/>
      <dgm:t>
        <a:bodyPr/>
        <a:lstStyle/>
        <a:p>
          <a:endParaRPr lang="es-ES"/>
        </a:p>
      </dgm:t>
    </dgm:pt>
    <dgm:pt modelId="{5D000657-A933-476F-8254-6B63D92E88F8}" type="sibTrans" cxnId="{FBBB7F04-B440-4849-93FC-0A111686D93C}">
      <dgm:prSet/>
      <dgm:spPr/>
      <dgm:t>
        <a:bodyPr/>
        <a:lstStyle/>
        <a:p>
          <a:endParaRPr lang="es-ES"/>
        </a:p>
      </dgm:t>
    </dgm:pt>
    <dgm:pt modelId="{75F390D3-2E46-429E-AFE0-77FB1DE9B9C0}">
      <dgm:prSet phldrT="[Texto]"/>
      <dgm:spPr/>
      <dgm:t>
        <a:bodyPr/>
        <a:lstStyle/>
        <a:p>
          <a:r>
            <a:rPr lang="es-ES" dirty="0" err="1" smtClean="0"/>
            <a:t>SMTPClient</a:t>
          </a:r>
          <a:endParaRPr lang="es-ES" dirty="0"/>
        </a:p>
      </dgm:t>
    </dgm:pt>
    <dgm:pt modelId="{1ECEF53E-9139-4B7B-AB34-5697A6AD754A}" type="parTrans" cxnId="{66FEA939-6A02-42EF-A3AB-65595A759891}">
      <dgm:prSet/>
      <dgm:spPr/>
      <dgm:t>
        <a:bodyPr/>
        <a:lstStyle/>
        <a:p>
          <a:endParaRPr lang="es-ES"/>
        </a:p>
      </dgm:t>
    </dgm:pt>
    <dgm:pt modelId="{AD9B139C-DBA3-4EA4-891B-9E31FF1F947E}" type="sibTrans" cxnId="{66FEA939-6A02-42EF-A3AB-65595A759891}">
      <dgm:prSet/>
      <dgm:spPr/>
      <dgm:t>
        <a:bodyPr/>
        <a:lstStyle/>
        <a:p>
          <a:endParaRPr lang="es-ES"/>
        </a:p>
      </dgm:t>
    </dgm:pt>
    <dgm:pt modelId="{F33A8AEF-98C2-4B6A-BC20-240ABF55D076}">
      <dgm:prSet phldrT="[Texto]"/>
      <dgm:spPr/>
      <dgm:t>
        <a:bodyPr/>
        <a:lstStyle/>
        <a:p>
          <a:r>
            <a:rPr lang="es-ES" dirty="0" err="1" smtClean="0"/>
            <a:t>SMTPReply</a:t>
          </a:r>
          <a:endParaRPr lang="es-ES" dirty="0"/>
        </a:p>
      </dgm:t>
    </dgm:pt>
    <dgm:pt modelId="{965F7587-042F-46BF-9090-63C04439EEC6}" type="parTrans" cxnId="{9D481EF1-E4C2-4809-90C5-B89DE890ADBE}">
      <dgm:prSet/>
      <dgm:spPr/>
      <dgm:t>
        <a:bodyPr/>
        <a:lstStyle/>
        <a:p>
          <a:endParaRPr lang="es-ES"/>
        </a:p>
      </dgm:t>
    </dgm:pt>
    <dgm:pt modelId="{39018E89-0487-41EB-9EF9-0B9BB3AD7D43}" type="sibTrans" cxnId="{9D481EF1-E4C2-4809-90C5-B89DE890ADBE}">
      <dgm:prSet/>
      <dgm:spPr/>
      <dgm:t>
        <a:bodyPr/>
        <a:lstStyle/>
        <a:p>
          <a:endParaRPr lang="es-ES"/>
        </a:p>
      </dgm:t>
    </dgm:pt>
    <dgm:pt modelId="{82333769-B3E4-4330-B65E-C83AB5E919C8}">
      <dgm:prSet phldrT="[Texto]"/>
      <dgm:spPr/>
      <dgm:t>
        <a:bodyPr/>
        <a:lstStyle/>
        <a:p>
          <a:r>
            <a:rPr lang="es-ES" dirty="0" err="1" smtClean="0"/>
            <a:t>SimpleSMTPHeader</a:t>
          </a:r>
          <a:endParaRPr lang="es-ES" dirty="0"/>
        </a:p>
      </dgm:t>
    </dgm:pt>
    <dgm:pt modelId="{728C94E4-C273-4583-A04D-6D11076C7FE0}" type="parTrans" cxnId="{14DFCB7A-C5BF-438D-B6E5-AD313FCD60D2}">
      <dgm:prSet/>
      <dgm:spPr/>
      <dgm:t>
        <a:bodyPr/>
        <a:lstStyle/>
        <a:p>
          <a:endParaRPr lang="es-ES"/>
        </a:p>
      </dgm:t>
    </dgm:pt>
    <dgm:pt modelId="{0BD3E13D-BF0B-4EF8-BF74-B6196FB0BB47}" type="sibTrans" cxnId="{14DFCB7A-C5BF-438D-B6E5-AD313FCD60D2}">
      <dgm:prSet/>
      <dgm:spPr/>
      <dgm:t>
        <a:bodyPr/>
        <a:lstStyle/>
        <a:p>
          <a:endParaRPr lang="es-ES"/>
        </a:p>
      </dgm:t>
    </dgm:pt>
    <dgm:pt modelId="{C20591B7-4CCD-4572-8AC3-5215BA5B3471}" type="pres">
      <dgm:prSet presAssocID="{130782BD-8768-4661-82C0-169652EA7FBC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D7A9B0C3-D516-4257-9CDE-D84E3ECB6FAD}" type="pres">
      <dgm:prSet presAssocID="{7AB5FBCC-7AC8-40AB-A9ED-6BE90CCCEEBF}" presName="compNode" presStyleCnt="0"/>
      <dgm:spPr/>
      <dgm:t>
        <a:bodyPr/>
        <a:lstStyle/>
        <a:p>
          <a:endParaRPr lang="es-ES"/>
        </a:p>
      </dgm:t>
    </dgm:pt>
    <dgm:pt modelId="{41A1D0FF-ACBF-45F1-9588-9B4E01ECA8B7}" type="pres">
      <dgm:prSet presAssocID="{7AB5FBCC-7AC8-40AB-A9ED-6BE90CCCEEBF}" presName="aNode" presStyleLbl="bgShp" presStyleIdx="0" presStyleCnt="1" custLinFactNeighborX="33124" custLinFactNeighborY="58696"/>
      <dgm:spPr/>
      <dgm:t>
        <a:bodyPr/>
        <a:lstStyle/>
        <a:p>
          <a:endParaRPr lang="es-ES"/>
        </a:p>
      </dgm:t>
    </dgm:pt>
    <dgm:pt modelId="{19B6D024-1440-463C-A4F8-D3FBB1DB4BBB}" type="pres">
      <dgm:prSet presAssocID="{7AB5FBCC-7AC8-40AB-A9ED-6BE90CCCEEBF}" presName="textNode" presStyleLbl="bgShp" presStyleIdx="0" presStyleCnt="1"/>
      <dgm:spPr/>
      <dgm:t>
        <a:bodyPr/>
        <a:lstStyle/>
        <a:p>
          <a:endParaRPr lang="es-ES"/>
        </a:p>
      </dgm:t>
    </dgm:pt>
    <dgm:pt modelId="{B5617078-7131-4432-9A62-0384864059EE}" type="pres">
      <dgm:prSet presAssocID="{7AB5FBCC-7AC8-40AB-A9ED-6BE90CCCEEBF}" presName="compChildNode" presStyleCnt="0"/>
      <dgm:spPr/>
      <dgm:t>
        <a:bodyPr/>
        <a:lstStyle/>
        <a:p>
          <a:endParaRPr lang="es-ES"/>
        </a:p>
      </dgm:t>
    </dgm:pt>
    <dgm:pt modelId="{8A32C098-EE96-429B-83D3-CE46570DBDAD}" type="pres">
      <dgm:prSet presAssocID="{7AB5FBCC-7AC8-40AB-A9ED-6BE90CCCEEBF}" presName="theInnerList" presStyleCnt="0"/>
      <dgm:spPr/>
      <dgm:t>
        <a:bodyPr/>
        <a:lstStyle/>
        <a:p>
          <a:endParaRPr lang="es-ES"/>
        </a:p>
      </dgm:t>
    </dgm:pt>
    <dgm:pt modelId="{F26E78AD-BFE8-460D-A0B6-20A7CCB75E9C}" type="pres">
      <dgm:prSet presAssocID="{75F390D3-2E46-429E-AFE0-77FB1DE9B9C0}" presName="child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75C65DD8-DCAC-47A0-AE8D-6D903BE4235C}" type="pres">
      <dgm:prSet presAssocID="{75F390D3-2E46-429E-AFE0-77FB1DE9B9C0}" presName="aSpace2" presStyleCnt="0"/>
      <dgm:spPr/>
      <dgm:t>
        <a:bodyPr/>
        <a:lstStyle/>
        <a:p>
          <a:endParaRPr lang="es-ES"/>
        </a:p>
      </dgm:t>
    </dgm:pt>
    <dgm:pt modelId="{A1E083A2-CD30-44B5-930F-39DA6EDD0B11}" type="pres">
      <dgm:prSet presAssocID="{F33A8AEF-98C2-4B6A-BC20-240ABF55D076}" presName="child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75676F5D-920F-415C-9F1F-E5A1E01493B4}" type="pres">
      <dgm:prSet presAssocID="{F33A8AEF-98C2-4B6A-BC20-240ABF55D076}" presName="aSpace2" presStyleCnt="0"/>
      <dgm:spPr/>
    </dgm:pt>
    <dgm:pt modelId="{D3D4047F-B863-4B52-9B09-2438F5AF82C3}" type="pres">
      <dgm:prSet presAssocID="{82333769-B3E4-4330-B65E-C83AB5E919C8}" presName="child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735F8AD7-BBA9-4477-BD02-CFF45E09479B}" type="presOf" srcId="{7AB5FBCC-7AC8-40AB-A9ED-6BE90CCCEEBF}" destId="{19B6D024-1440-463C-A4F8-D3FBB1DB4BBB}" srcOrd="1" destOrd="0" presId="urn:microsoft.com/office/officeart/2005/8/layout/lProcess2"/>
    <dgm:cxn modelId="{66FEA939-6A02-42EF-A3AB-65595A759891}" srcId="{7AB5FBCC-7AC8-40AB-A9ED-6BE90CCCEEBF}" destId="{75F390D3-2E46-429E-AFE0-77FB1DE9B9C0}" srcOrd="0" destOrd="0" parTransId="{1ECEF53E-9139-4B7B-AB34-5697A6AD754A}" sibTransId="{AD9B139C-DBA3-4EA4-891B-9E31FF1F947E}"/>
    <dgm:cxn modelId="{853C6EEC-03B7-4442-9029-FF5ED21812F7}" type="presOf" srcId="{7AB5FBCC-7AC8-40AB-A9ED-6BE90CCCEEBF}" destId="{41A1D0FF-ACBF-45F1-9588-9B4E01ECA8B7}" srcOrd="0" destOrd="0" presId="urn:microsoft.com/office/officeart/2005/8/layout/lProcess2"/>
    <dgm:cxn modelId="{14DFCB7A-C5BF-438D-B6E5-AD313FCD60D2}" srcId="{7AB5FBCC-7AC8-40AB-A9ED-6BE90CCCEEBF}" destId="{82333769-B3E4-4330-B65E-C83AB5E919C8}" srcOrd="2" destOrd="0" parTransId="{728C94E4-C273-4583-A04D-6D11076C7FE0}" sibTransId="{0BD3E13D-BF0B-4EF8-BF74-B6196FB0BB47}"/>
    <dgm:cxn modelId="{EFED3792-4A23-44E9-AD97-A99BC8BD2706}" type="presOf" srcId="{F33A8AEF-98C2-4B6A-BC20-240ABF55D076}" destId="{A1E083A2-CD30-44B5-930F-39DA6EDD0B11}" srcOrd="0" destOrd="0" presId="urn:microsoft.com/office/officeart/2005/8/layout/lProcess2"/>
    <dgm:cxn modelId="{5C9384AF-DB3E-486E-B680-AD3A9E6D7E45}" type="presOf" srcId="{130782BD-8768-4661-82C0-169652EA7FBC}" destId="{C20591B7-4CCD-4572-8AC3-5215BA5B3471}" srcOrd="0" destOrd="0" presId="urn:microsoft.com/office/officeart/2005/8/layout/lProcess2"/>
    <dgm:cxn modelId="{30073A6F-371E-4D3E-8E4E-8FC39A5AB81B}" type="presOf" srcId="{82333769-B3E4-4330-B65E-C83AB5E919C8}" destId="{D3D4047F-B863-4B52-9B09-2438F5AF82C3}" srcOrd="0" destOrd="0" presId="urn:microsoft.com/office/officeart/2005/8/layout/lProcess2"/>
    <dgm:cxn modelId="{9D481EF1-E4C2-4809-90C5-B89DE890ADBE}" srcId="{7AB5FBCC-7AC8-40AB-A9ED-6BE90CCCEEBF}" destId="{F33A8AEF-98C2-4B6A-BC20-240ABF55D076}" srcOrd="1" destOrd="0" parTransId="{965F7587-042F-46BF-9090-63C04439EEC6}" sibTransId="{39018E89-0487-41EB-9EF9-0B9BB3AD7D43}"/>
    <dgm:cxn modelId="{FBBB7F04-B440-4849-93FC-0A111686D93C}" srcId="{130782BD-8768-4661-82C0-169652EA7FBC}" destId="{7AB5FBCC-7AC8-40AB-A9ED-6BE90CCCEEBF}" srcOrd="0" destOrd="0" parTransId="{004910BB-8853-4B3D-BA09-EAB032847A7F}" sibTransId="{5D000657-A933-476F-8254-6B63D92E88F8}"/>
    <dgm:cxn modelId="{D98EC104-E666-48B1-8D06-2D5B6D02FD1C}" type="presOf" srcId="{75F390D3-2E46-429E-AFE0-77FB1DE9B9C0}" destId="{F26E78AD-BFE8-460D-A0B6-20A7CCB75E9C}" srcOrd="0" destOrd="0" presId="urn:microsoft.com/office/officeart/2005/8/layout/lProcess2"/>
    <dgm:cxn modelId="{9D508717-6403-4915-99B2-4909E00A9499}" type="presParOf" srcId="{C20591B7-4CCD-4572-8AC3-5215BA5B3471}" destId="{D7A9B0C3-D516-4257-9CDE-D84E3ECB6FAD}" srcOrd="0" destOrd="0" presId="urn:microsoft.com/office/officeart/2005/8/layout/lProcess2"/>
    <dgm:cxn modelId="{55345EFF-0CDB-4526-A833-B3FDEE3F856A}" type="presParOf" srcId="{D7A9B0C3-D516-4257-9CDE-D84E3ECB6FAD}" destId="{41A1D0FF-ACBF-45F1-9588-9B4E01ECA8B7}" srcOrd="0" destOrd="0" presId="urn:microsoft.com/office/officeart/2005/8/layout/lProcess2"/>
    <dgm:cxn modelId="{11FC2123-2BE8-45D1-B424-0A6954E02080}" type="presParOf" srcId="{D7A9B0C3-D516-4257-9CDE-D84E3ECB6FAD}" destId="{19B6D024-1440-463C-A4F8-D3FBB1DB4BBB}" srcOrd="1" destOrd="0" presId="urn:microsoft.com/office/officeart/2005/8/layout/lProcess2"/>
    <dgm:cxn modelId="{D138D8DB-B0CF-4FFE-936B-ECB92BB392F4}" type="presParOf" srcId="{D7A9B0C3-D516-4257-9CDE-D84E3ECB6FAD}" destId="{B5617078-7131-4432-9A62-0384864059EE}" srcOrd="2" destOrd="0" presId="urn:microsoft.com/office/officeart/2005/8/layout/lProcess2"/>
    <dgm:cxn modelId="{7C62DB89-AF3D-4C5A-8F35-F834324C67C6}" type="presParOf" srcId="{B5617078-7131-4432-9A62-0384864059EE}" destId="{8A32C098-EE96-429B-83D3-CE46570DBDAD}" srcOrd="0" destOrd="0" presId="urn:microsoft.com/office/officeart/2005/8/layout/lProcess2"/>
    <dgm:cxn modelId="{6E9155C5-5571-4524-83E8-69D16BD2541D}" type="presParOf" srcId="{8A32C098-EE96-429B-83D3-CE46570DBDAD}" destId="{F26E78AD-BFE8-460D-A0B6-20A7CCB75E9C}" srcOrd="0" destOrd="0" presId="urn:microsoft.com/office/officeart/2005/8/layout/lProcess2"/>
    <dgm:cxn modelId="{58E6D283-90C4-4EC7-A716-A81AB9AC9AC2}" type="presParOf" srcId="{8A32C098-EE96-429B-83D3-CE46570DBDAD}" destId="{75C65DD8-DCAC-47A0-AE8D-6D903BE4235C}" srcOrd="1" destOrd="0" presId="urn:microsoft.com/office/officeart/2005/8/layout/lProcess2"/>
    <dgm:cxn modelId="{86132076-5098-4F20-91CE-B500DF8ADAD9}" type="presParOf" srcId="{8A32C098-EE96-429B-83D3-CE46570DBDAD}" destId="{A1E083A2-CD30-44B5-930F-39DA6EDD0B11}" srcOrd="2" destOrd="0" presId="urn:microsoft.com/office/officeart/2005/8/layout/lProcess2"/>
    <dgm:cxn modelId="{122FB716-71F1-4C0F-A899-51546483B326}" type="presParOf" srcId="{8A32C098-EE96-429B-83D3-CE46570DBDAD}" destId="{75676F5D-920F-415C-9F1F-E5A1E01493B4}" srcOrd="3" destOrd="0" presId="urn:microsoft.com/office/officeart/2005/8/layout/lProcess2"/>
    <dgm:cxn modelId="{2DF94C01-57C2-4390-8A49-3655736316AA}" type="presParOf" srcId="{8A32C098-EE96-429B-83D3-CE46570DBDAD}" destId="{D3D4047F-B863-4B52-9B09-2438F5AF82C3}" srcOrd="4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30782BD-8768-4661-82C0-169652EA7FBC}" type="doc">
      <dgm:prSet loTypeId="urn:microsoft.com/office/officeart/2005/8/layout/lProcess2" loCatId="list" qsTypeId="urn:microsoft.com/office/officeart/2005/8/quickstyle/3d9" qsCatId="3D" csTypeId="urn:microsoft.com/office/officeart/2005/8/colors/colorful4" csCatId="colorful" phldr="1"/>
      <dgm:spPr/>
      <dgm:t>
        <a:bodyPr/>
        <a:lstStyle/>
        <a:p>
          <a:endParaRPr lang="es-ES"/>
        </a:p>
      </dgm:t>
    </dgm:pt>
    <dgm:pt modelId="{7AB5FBCC-7AC8-40AB-A9ED-6BE90CCCEEBF}">
      <dgm:prSet phldrT="[Texto]"/>
      <dgm:spPr/>
      <dgm:t>
        <a:bodyPr/>
        <a:lstStyle/>
        <a:p>
          <a:r>
            <a:rPr lang="es-ES" dirty="0" smtClean="0"/>
            <a:t>CLASES JAVA</a:t>
          </a:r>
          <a:endParaRPr lang="es-ES" dirty="0"/>
        </a:p>
      </dgm:t>
    </dgm:pt>
    <dgm:pt modelId="{004910BB-8853-4B3D-BA09-EAB032847A7F}" type="parTrans" cxnId="{FBBB7F04-B440-4849-93FC-0A111686D93C}">
      <dgm:prSet/>
      <dgm:spPr/>
      <dgm:t>
        <a:bodyPr/>
        <a:lstStyle/>
        <a:p>
          <a:endParaRPr lang="es-ES"/>
        </a:p>
      </dgm:t>
    </dgm:pt>
    <dgm:pt modelId="{5D000657-A933-476F-8254-6B63D92E88F8}" type="sibTrans" cxnId="{FBBB7F04-B440-4849-93FC-0A111686D93C}">
      <dgm:prSet/>
      <dgm:spPr/>
      <dgm:t>
        <a:bodyPr/>
        <a:lstStyle/>
        <a:p>
          <a:endParaRPr lang="es-ES"/>
        </a:p>
      </dgm:t>
    </dgm:pt>
    <dgm:pt modelId="{75F390D3-2E46-429E-AFE0-77FB1DE9B9C0}">
      <dgm:prSet phldrT="[Texto]"/>
      <dgm:spPr/>
      <dgm:t>
        <a:bodyPr/>
        <a:lstStyle/>
        <a:p>
          <a:r>
            <a:rPr lang="es-ES" dirty="0" err="1" smtClean="0"/>
            <a:t>AuthenticatingSMTPClient</a:t>
          </a:r>
          <a:endParaRPr lang="es-ES" dirty="0"/>
        </a:p>
      </dgm:t>
    </dgm:pt>
    <dgm:pt modelId="{1ECEF53E-9139-4B7B-AB34-5697A6AD754A}" type="parTrans" cxnId="{66FEA939-6A02-42EF-A3AB-65595A759891}">
      <dgm:prSet/>
      <dgm:spPr/>
      <dgm:t>
        <a:bodyPr/>
        <a:lstStyle/>
        <a:p>
          <a:endParaRPr lang="es-ES"/>
        </a:p>
      </dgm:t>
    </dgm:pt>
    <dgm:pt modelId="{AD9B139C-DBA3-4EA4-891B-9E31FF1F947E}" type="sibTrans" cxnId="{66FEA939-6A02-42EF-A3AB-65595A759891}">
      <dgm:prSet/>
      <dgm:spPr/>
      <dgm:t>
        <a:bodyPr/>
        <a:lstStyle/>
        <a:p>
          <a:endParaRPr lang="es-ES"/>
        </a:p>
      </dgm:t>
    </dgm:pt>
    <dgm:pt modelId="{C20591B7-4CCD-4572-8AC3-5215BA5B3471}" type="pres">
      <dgm:prSet presAssocID="{130782BD-8768-4661-82C0-169652EA7FBC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D7A9B0C3-D516-4257-9CDE-D84E3ECB6FAD}" type="pres">
      <dgm:prSet presAssocID="{7AB5FBCC-7AC8-40AB-A9ED-6BE90CCCEEBF}" presName="compNode" presStyleCnt="0"/>
      <dgm:spPr/>
      <dgm:t>
        <a:bodyPr/>
        <a:lstStyle/>
        <a:p>
          <a:endParaRPr lang="es-ES"/>
        </a:p>
      </dgm:t>
    </dgm:pt>
    <dgm:pt modelId="{41A1D0FF-ACBF-45F1-9588-9B4E01ECA8B7}" type="pres">
      <dgm:prSet presAssocID="{7AB5FBCC-7AC8-40AB-A9ED-6BE90CCCEEBF}" presName="aNode" presStyleLbl="bgShp" presStyleIdx="0" presStyleCnt="1" custLinFactNeighborX="33124" custLinFactNeighborY="58696"/>
      <dgm:spPr/>
      <dgm:t>
        <a:bodyPr/>
        <a:lstStyle/>
        <a:p>
          <a:endParaRPr lang="es-ES"/>
        </a:p>
      </dgm:t>
    </dgm:pt>
    <dgm:pt modelId="{19B6D024-1440-463C-A4F8-D3FBB1DB4BBB}" type="pres">
      <dgm:prSet presAssocID="{7AB5FBCC-7AC8-40AB-A9ED-6BE90CCCEEBF}" presName="textNode" presStyleLbl="bgShp" presStyleIdx="0" presStyleCnt="1"/>
      <dgm:spPr/>
      <dgm:t>
        <a:bodyPr/>
        <a:lstStyle/>
        <a:p>
          <a:endParaRPr lang="es-ES"/>
        </a:p>
      </dgm:t>
    </dgm:pt>
    <dgm:pt modelId="{B5617078-7131-4432-9A62-0384864059EE}" type="pres">
      <dgm:prSet presAssocID="{7AB5FBCC-7AC8-40AB-A9ED-6BE90CCCEEBF}" presName="compChildNode" presStyleCnt="0"/>
      <dgm:spPr/>
      <dgm:t>
        <a:bodyPr/>
        <a:lstStyle/>
        <a:p>
          <a:endParaRPr lang="es-ES"/>
        </a:p>
      </dgm:t>
    </dgm:pt>
    <dgm:pt modelId="{8A32C098-EE96-429B-83D3-CE46570DBDAD}" type="pres">
      <dgm:prSet presAssocID="{7AB5FBCC-7AC8-40AB-A9ED-6BE90CCCEEBF}" presName="theInnerList" presStyleCnt="0"/>
      <dgm:spPr/>
      <dgm:t>
        <a:bodyPr/>
        <a:lstStyle/>
        <a:p>
          <a:endParaRPr lang="es-ES"/>
        </a:p>
      </dgm:t>
    </dgm:pt>
    <dgm:pt modelId="{F26E78AD-BFE8-460D-A0B6-20A7CCB75E9C}" type="pres">
      <dgm:prSet presAssocID="{75F390D3-2E46-429E-AFE0-77FB1DE9B9C0}" presName="childNode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B7F37750-6E36-4EB9-9B57-E552F182E84D}" type="presOf" srcId="{75F390D3-2E46-429E-AFE0-77FB1DE9B9C0}" destId="{F26E78AD-BFE8-460D-A0B6-20A7CCB75E9C}" srcOrd="0" destOrd="0" presId="urn:microsoft.com/office/officeart/2005/8/layout/lProcess2"/>
    <dgm:cxn modelId="{DF7FBD46-AE70-4B15-A167-2B29357E3B5A}" type="presOf" srcId="{7AB5FBCC-7AC8-40AB-A9ED-6BE90CCCEEBF}" destId="{41A1D0FF-ACBF-45F1-9588-9B4E01ECA8B7}" srcOrd="0" destOrd="0" presId="urn:microsoft.com/office/officeart/2005/8/layout/lProcess2"/>
    <dgm:cxn modelId="{A460B35B-04FC-42A1-A9E5-290E378B3444}" type="presOf" srcId="{130782BD-8768-4661-82C0-169652EA7FBC}" destId="{C20591B7-4CCD-4572-8AC3-5215BA5B3471}" srcOrd="0" destOrd="0" presId="urn:microsoft.com/office/officeart/2005/8/layout/lProcess2"/>
    <dgm:cxn modelId="{5557F746-D370-469D-A837-69CBCE0D7B13}" type="presOf" srcId="{7AB5FBCC-7AC8-40AB-A9ED-6BE90CCCEEBF}" destId="{19B6D024-1440-463C-A4F8-D3FBB1DB4BBB}" srcOrd="1" destOrd="0" presId="urn:microsoft.com/office/officeart/2005/8/layout/lProcess2"/>
    <dgm:cxn modelId="{FBBB7F04-B440-4849-93FC-0A111686D93C}" srcId="{130782BD-8768-4661-82C0-169652EA7FBC}" destId="{7AB5FBCC-7AC8-40AB-A9ED-6BE90CCCEEBF}" srcOrd="0" destOrd="0" parTransId="{004910BB-8853-4B3D-BA09-EAB032847A7F}" sibTransId="{5D000657-A933-476F-8254-6B63D92E88F8}"/>
    <dgm:cxn modelId="{66FEA939-6A02-42EF-A3AB-65595A759891}" srcId="{7AB5FBCC-7AC8-40AB-A9ED-6BE90CCCEEBF}" destId="{75F390D3-2E46-429E-AFE0-77FB1DE9B9C0}" srcOrd="0" destOrd="0" parTransId="{1ECEF53E-9139-4B7B-AB34-5697A6AD754A}" sibTransId="{AD9B139C-DBA3-4EA4-891B-9E31FF1F947E}"/>
    <dgm:cxn modelId="{CE552A01-F596-4E70-8F1C-DA40D37FE709}" type="presParOf" srcId="{C20591B7-4CCD-4572-8AC3-5215BA5B3471}" destId="{D7A9B0C3-D516-4257-9CDE-D84E3ECB6FAD}" srcOrd="0" destOrd="0" presId="urn:microsoft.com/office/officeart/2005/8/layout/lProcess2"/>
    <dgm:cxn modelId="{1221F091-88AF-40E9-A571-ACCF44563595}" type="presParOf" srcId="{D7A9B0C3-D516-4257-9CDE-D84E3ECB6FAD}" destId="{41A1D0FF-ACBF-45F1-9588-9B4E01ECA8B7}" srcOrd="0" destOrd="0" presId="urn:microsoft.com/office/officeart/2005/8/layout/lProcess2"/>
    <dgm:cxn modelId="{1C60CF4C-3640-46DF-8083-54A284762D1B}" type="presParOf" srcId="{D7A9B0C3-D516-4257-9CDE-D84E3ECB6FAD}" destId="{19B6D024-1440-463C-A4F8-D3FBB1DB4BBB}" srcOrd="1" destOrd="0" presId="urn:microsoft.com/office/officeart/2005/8/layout/lProcess2"/>
    <dgm:cxn modelId="{C024A719-6F20-48B9-AE82-3F3ECC9CA454}" type="presParOf" srcId="{D7A9B0C3-D516-4257-9CDE-D84E3ECB6FAD}" destId="{B5617078-7131-4432-9A62-0384864059EE}" srcOrd="2" destOrd="0" presId="urn:microsoft.com/office/officeart/2005/8/layout/lProcess2"/>
    <dgm:cxn modelId="{D138BA83-3586-4F21-958B-82F4A494CC5A}" type="presParOf" srcId="{B5617078-7131-4432-9A62-0384864059EE}" destId="{8A32C098-EE96-429B-83D3-CE46570DBDAD}" srcOrd="0" destOrd="0" presId="urn:microsoft.com/office/officeart/2005/8/layout/lProcess2"/>
    <dgm:cxn modelId="{946B73D1-FCBA-4C5E-B465-81A5A2AC809F}" type="presParOf" srcId="{8A32C098-EE96-429B-83D3-CE46570DBDAD}" destId="{F26E78AD-BFE8-460D-A0B6-20A7CCB75E9C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E2058983-26B4-4597-97ED-ECCA8EFB299E}" type="doc">
      <dgm:prSet loTypeId="urn:microsoft.com/office/officeart/2005/8/layout/lProcess2" loCatId="list" qsTypeId="urn:microsoft.com/office/officeart/2005/8/quickstyle/3d2" qsCatId="3D" csTypeId="urn:microsoft.com/office/officeart/2005/8/colors/colorful4" csCatId="colorful" phldr="1"/>
      <dgm:spPr/>
      <dgm:t>
        <a:bodyPr/>
        <a:lstStyle/>
        <a:p>
          <a:endParaRPr lang="es-ES"/>
        </a:p>
      </dgm:t>
    </dgm:pt>
    <dgm:pt modelId="{F3FC08D2-1C97-4E6C-8626-F428CF210ADA}">
      <dgm:prSet phldrT="[Texto]"/>
      <dgm:spPr/>
      <dgm:t>
        <a:bodyPr/>
        <a:lstStyle/>
        <a:p>
          <a:r>
            <a:rPr lang="es-ES" dirty="0" smtClean="0"/>
            <a:t>MIME</a:t>
          </a:r>
          <a:endParaRPr lang="es-ES" dirty="0"/>
        </a:p>
      </dgm:t>
    </dgm:pt>
    <dgm:pt modelId="{67F08E92-5E01-412B-A255-6ED0D2DC4C0E}" type="parTrans" cxnId="{1543A112-D9C9-4911-81D1-378605901019}">
      <dgm:prSet/>
      <dgm:spPr/>
      <dgm:t>
        <a:bodyPr/>
        <a:lstStyle/>
        <a:p>
          <a:endParaRPr lang="es-ES"/>
        </a:p>
      </dgm:t>
    </dgm:pt>
    <dgm:pt modelId="{621A5B02-C534-42ED-AD5C-3AC0A05F1F18}" type="sibTrans" cxnId="{1543A112-D9C9-4911-81D1-378605901019}">
      <dgm:prSet/>
      <dgm:spPr/>
      <dgm:t>
        <a:bodyPr/>
        <a:lstStyle/>
        <a:p>
          <a:endParaRPr lang="es-ES"/>
        </a:p>
      </dgm:t>
    </dgm:pt>
    <dgm:pt modelId="{38BB2532-DF99-47EC-BDE1-36AC975A7474}">
      <dgm:prSet phldrT="[Texto]"/>
      <dgm:spPr/>
      <dgm:t>
        <a:bodyPr/>
        <a:lstStyle/>
        <a:p>
          <a:r>
            <a:rPr lang="es-ES" dirty="0" smtClean="0"/>
            <a:t>IMAP</a:t>
          </a:r>
          <a:endParaRPr lang="es-ES" dirty="0"/>
        </a:p>
      </dgm:t>
    </dgm:pt>
    <dgm:pt modelId="{3057A4DB-82FD-423F-A9ED-B2B77EFF5412}" type="parTrans" cxnId="{9990F03B-8C2F-4F5C-B259-698F9A751FE5}">
      <dgm:prSet/>
      <dgm:spPr/>
      <dgm:t>
        <a:bodyPr/>
        <a:lstStyle/>
        <a:p>
          <a:endParaRPr lang="es-ES"/>
        </a:p>
      </dgm:t>
    </dgm:pt>
    <dgm:pt modelId="{E1FD9778-E4EC-4A7D-96A2-BA560A4EE9EB}" type="sibTrans" cxnId="{9990F03B-8C2F-4F5C-B259-698F9A751FE5}">
      <dgm:prSet/>
      <dgm:spPr/>
      <dgm:t>
        <a:bodyPr/>
        <a:lstStyle/>
        <a:p>
          <a:endParaRPr lang="es-ES"/>
        </a:p>
      </dgm:t>
    </dgm:pt>
    <dgm:pt modelId="{69E57115-FAC7-439C-BF0C-A83C705189B1}">
      <dgm:prSet phldrT="[Texto]"/>
      <dgm:spPr/>
      <dgm:t>
        <a:bodyPr/>
        <a:lstStyle/>
        <a:p>
          <a:r>
            <a:rPr lang="es-ES" dirty="0" smtClean="0"/>
            <a:t>POP3</a:t>
          </a:r>
          <a:endParaRPr lang="es-ES" dirty="0"/>
        </a:p>
      </dgm:t>
    </dgm:pt>
    <dgm:pt modelId="{672784F3-D2DC-4398-BC7E-A265644C81F5}" type="parTrans" cxnId="{F4AC3931-FC89-4C78-B3D6-410E55D9C31D}">
      <dgm:prSet/>
      <dgm:spPr/>
      <dgm:t>
        <a:bodyPr/>
        <a:lstStyle/>
        <a:p>
          <a:endParaRPr lang="es-ES"/>
        </a:p>
      </dgm:t>
    </dgm:pt>
    <dgm:pt modelId="{F86688CD-16F1-4650-A8DB-1A5CDCD8379F}" type="sibTrans" cxnId="{F4AC3931-FC89-4C78-B3D6-410E55D9C31D}">
      <dgm:prSet/>
      <dgm:spPr/>
      <dgm:t>
        <a:bodyPr/>
        <a:lstStyle/>
        <a:p>
          <a:endParaRPr lang="es-ES"/>
        </a:p>
      </dgm:t>
    </dgm:pt>
    <dgm:pt modelId="{1A6F7100-E70E-46E7-9DB6-7C5E7AEA9F19}">
      <dgm:prSet phldrT="[Texto]"/>
      <dgm:spPr/>
      <dgm:t>
        <a:bodyPr/>
        <a:lstStyle/>
        <a:p>
          <a:pPr algn="just"/>
          <a:r>
            <a:rPr lang="es-ES" dirty="0" smtClean="0"/>
            <a:t>Permite </a:t>
          </a:r>
          <a:r>
            <a:rPr lang="es-ES" b="1" dirty="0" smtClean="0"/>
            <a:t>acceder</a:t>
          </a:r>
          <a:r>
            <a:rPr lang="es-ES" dirty="0" smtClean="0"/>
            <a:t> a los mensajes de correo electrónico en los servidores SMTP (los mensajes </a:t>
          </a:r>
          <a:r>
            <a:rPr lang="es-ES" b="1" dirty="0" smtClean="0"/>
            <a:t>no continúan almacenados en el servidor </a:t>
          </a:r>
          <a:r>
            <a:rPr lang="es-ES" dirty="0" smtClean="0"/>
            <a:t>después de leerlos)</a:t>
          </a:r>
          <a:endParaRPr lang="es-ES" dirty="0"/>
        </a:p>
      </dgm:t>
    </dgm:pt>
    <dgm:pt modelId="{E1F89E5F-A25B-4D5C-8343-4FBC856B4127}" type="parTrans" cxnId="{F3B89139-FF7D-46D5-A5B7-BC243843A2EB}">
      <dgm:prSet/>
      <dgm:spPr/>
      <dgm:t>
        <a:bodyPr/>
        <a:lstStyle/>
        <a:p>
          <a:endParaRPr lang="es-ES"/>
        </a:p>
      </dgm:t>
    </dgm:pt>
    <dgm:pt modelId="{DAAA2C66-0E23-4B5A-A475-04570E6DAD89}" type="sibTrans" cxnId="{F3B89139-FF7D-46D5-A5B7-BC243843A2EB}">
      <dgm:prSet/>
      <dgm:spPr/>
      <dgm:t>
        <a:bodyPr/>
        <a:lstStyle/>
        <a:p>
          <a:endParaRPr lang="es-ES"/>
        </a:p>
      </dgm:t>
    </dgm:pt>
    <dgm:pt modelId="{F1BCD4C5-E573-4194-A9AF-AEE79383CA60}">
      <dgm:prSet phldrT="[Texto]"/>
      <dgm:spPr/>
      <dgm:t>
        <a:bodyPr/>
        <a:lstStyle/>
        <a:p>
          <a:pPr algn="just"/>
          <a:r>
            <a:rPr lang="es-ES" dirty="0" smtClean="0"/>
            <a:t>Permite </a:t>
          </a:r>
          <a:r>
            <a:rPr lang="es-ES" b="1" dirty="0" smtClean="0"/>
            <a:t>acceder</a:t>
          </a:r>
          <a:r>
            <a:rPr lang="es-ES" dirty="0" smtClean="0"/>
            <a:t> a los mensajes de correo electrónico almacenados en los servidores SMTP (los mensajes </a:t>
          </a:r>
          <a:r>
            <a:rPr lang="es-ES" b="1" dirty="0" smtClean="0"/>
            <a:t>sí continúan almacenados en el servidor</a:t>
          </a:r>
          <a:r>
            <a:rPr lang="es-ES" dirty="0" smtClean="0"/>
            <a:t> después de leerlos)</a:t>
          </a:r>
          <a:endParaRPr lang="es-ES" dirty="0"/>
        </a:p>
      </dgm:t>
    </dgm:pt>
    <dgm:pt modelId="{E8752589-4B21-45D0-B9FC-AA4E6ACF5BF6}" type="parTrans" cxnId="{DF3BEB0E-290C-4951-9FDE-53E9CF3EF4A1}">
      <dgm:prSet/>
      <dgm:spPr/>
      <dgm:t>
        <a:bodyPr/>
        <a:lstStyle/>
        <a:p>
          <a:endParaRPr lang="es-ES"/>
        </a:p>
      </dgm:t>
    </dgm:pt>
    <dgm:pt modelId="{839A2BAB-0AB4-4EC6-AB9C-6D7CB86B3A70}" type="sibTrans" cxnId="{DF3BEB0E-290C-4951-9FDE-53E9CF3EF4A1}">
      <dgm:prSet/>
      <dgm:spPr/>
      <dgm:t>
        <a:bodyPr/>
        <a:lstStyle/>
        <a:p>
          <a:endParaRPr lang="es-ES"/>
        </a:p>
      </dgm:t>
    </dgm:pt>
    <dgm:pt modelId="{55FAC2C9-3C99-4965-8618-22A4E6156C96}">
      <dgm:prSet phldrT="[Texto]"/>
      <dgm:spPr/>
      <dgm:t>
        <a:bodyPr/>
        <a:lstStyle/>
        <a:p>
          <a:pPr algn="just"/>
          <a:r>
            <a:rPr lang="es-ES" dirty="0" smtClean="0"/>
            <a:t>Define una serie de especificaciones para </a:t>
          </a:r>
          <a:r>
            <a:rPr lang="es-ES" b="1" dirty="0" smtClean="0"/>
            <a:t>expandir las capacidades limitadas del correo electrónico </a:t>
          </a:r>
          <a:r>
            <a:rPr lang="es-ES" dirty="0" smtClean="0"/>
            <a:t>y, en particular, para permitir la inserción de archivos (imágenes, sonido y texto) en un mensaje</a:t>
          </a:r>
          <a:endParaRPr lang="es-ES" dirty="0"/>
        </a:p>
      </dgm:t>
    </dgm:pt>
    <dgm:pt modelId="{FF1DE5F9-6962-419A-840C-C24A3BA7D7D2}" type="parTrans" cxnId="{F946FD87-3214-40F7-AA77-C7326ADC6110}">
      <dgm:prSet/>
      <dgm:spPr/>
      <dgm:t>
        <a:bodyPr/>
        <a:lstStyle/>
        <a:p>
          <a:endParaRPr lang="es-ES"/>
        </a:p>
      </dgm:t>
    </dgm:pt>
    <dgm:pt modelId="{275BC090-E016-4911-9048-51F1EEFBDD5A}" type="sibTrans" cxnId="{F946FD87-3214-40F7-AA77-C7326ADC6110}">
      <dgm:prSet/>
      <dgm:spPr/>
      <dgm:t>
        <a:bodyPr/>
        <a:lstStyle/>
        <a:p>
          <a:endParaRPr lang="es-ES"/>
        </a:p>
      </dgm:t>
    </dgm:pt>
    <dgm:pt modelId="{358862F8-CAE9-4350-9690-DEB12D9F57C9}" type="pres">
      <dgm:prSet presAssocID="{E2058983-26B4-4597-97ED-ECCA8EFB299E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F0A16F49-3733-4BB4-BF4F-AE20F8F0297B}" type="pres">
      <dgm:prSet presAssocID="{F3FC08D2-1C97-4E6C-8626-F428CF210ADA}" presName="compNode" presStyleCnt="0"/>
      <dgm:spPr/>
    </dgm:pt>
    <dgm:pt modelId="{80124862-08AB-4E4F-B2AC-A7F78DDFE4F7}" type="pres">
      <dgm:prSet presAssocID="{F3FC08D2-1C97-4E6C-8626-F428CF210ADA}" presName="aNode" presStyleLbl="bgShp" presStyleIdx="0" presStyleCnt="3"/>
      <dgm:spPr/>
      <dgm:t>
        <a:bodyPr/>
        <a:lstStyle/>
        <a:p>
          <a:endParaRPr lang="es-ES"/>
        </a:p>
      </dgm:t>
    </dgm:pt>
    <dgm:pt modelId="{12A66276-6D6A-40A5-A228-9896F5D5417E}" type="pres">
      <dgm:prSet presAssocID="{F3FC08D2-1C97-4E6C-8626-F428CF210ADA}" presName="textNode" presStyleLbl="bgShp" presStyleIdx="0" presStyleCnt="3"/>
      <dgm:spPr/>
      <dgm:t>
        <a:bodyPr/>
        <a:lstStyle/>
        <a:p>
          <a:endParaRPr lang="es-ES"/>
        </a:p>
      </dgm:t>
    </dgm:pt>
    <dgm:pt modelId="{EBA63D6B-0BAD-49B7-B8A7-B49BF9C60CF7}" type="pres">
      <dgm:prSet presAssocID="{F3FC08D2-1C97-4E6C-8626-F428CF210ADA}" presName="compChildNode" presStyleCnt="0"/>
      <dgm:spPr/>
    </dgm:pt>
    <dgm:pt modelId="{9DE4DD13-C152-4C6D-9F08-FBBAB8A85AF0}" type="pres">
      <dgm:prSet presAssocID="{F3FC08D2-1C97-4E6C-8626-F428CF210ADA}" presName="theInnerList" presStyleCnt="0"/>
      <dgm:spPr/>
    </dgm:pt>
    <dgm:pt modelId="{B4E4A4BE-0C3A-476E-A5D9-405D143E2C2E}" type="pres">
      <dgm:prSet presAssocID="{55FAC2C9-3C99-4965-8618-22A4E6156C96}" presName="child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20DD2585-EEAC-43F6-8BC6-EB1645379016}" type="pres">
      <dgm:prSet presAssocID="{F3FC08D2-1C97-4E6C-8626-F428CF210ADA}" presName="aSpace" presStyleCnt="0"/>
      <dgm:spPr/>
    </dgm:pt>
    <dgm:pt modelId="{6507449E-7272-4B8C-B4A0-1AFAA10E1402}" type="pres">
      <dgm:prSet presAssocID="{38BB2532-DF99-47EC-BDE1-36AC975A7474}" presName="compNode" presStyleCnt="0"/>
      <dgm:spPr/>
    </dgm:pt>
    <dgm:pt modelId="{F1DE46FA-11D2-4773-B18E-394F2739720C}" type="pres">
      <dgm:prSet presAssocID="{38BB2532-DF99-47EC-BDE1-36AC975A7474}" presName="aNode" presStyleLbl="bgShp" presStyleIdx="1" presStyleCnt="3"/>
      <dgm:spPr/>
      <dgm:t>
        <a:bodyPr/>
        <a:lstStyle/>
        <a:p>
          <a:endParaRPr lang="es-ES"/>
        </a:p>
      </dgm:t>
    </dgm:pt>
    <dgm:pt modelId="{D6EADF17-6CBD-4ED2-A198-135A7D523D0B}" type="pres">
      <dgm:prSet presAssocID="{38BB2532-DF99-47EC-BDE1-36AC975A7474}" presName="textNode" presStyleLbl="bgShp" presStyleIdx="1" presStyleCnt="3"/>
      <dgm:spPr/>
      <dgm:t>
        <a:bodyPr/>
        <a:lstStyle/>
        <a:p>
          <a:endParaRPr lang="es-ES"/>
        </a:p>
      </dgm:t>
    </dgm:pt>
    <dgm:pt modelId="{0734ECBE-8A5E-4AD0-AED8-0D1E2A4FAA01}" type="pres">
      <dgm:prSet presAssocID="{38BB2532-DF99-47EC-BDE1-36AC975A7474}" presName="compChildNode" presStyleCnt="0"/>
      <dgm:spPr/>
    </dgm:pt>
    <dgm:pt modelId="{EC2E0C7E-821B-4D0D-887F-20FD6FAFE1E0}" type="pres">
      <dgm:prSet presAssocID="{38BB2532-DF99-47EC-BDE1-36AC975A7474}" presName="theInnerList" presStyleCnt="0"/>
      <dgm:spPr/>
    </dgm:pt>
    <dgm:pt modelId="{0642D1AC-217F-4210-BC98-CBEFB8062649}" type="pres">
      <dgm:prSet presAssocID="{F1BCD4C5-E573-4194-A9AF-AEE79383CA60}" presName="child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FC04DF8-8168-4D45-BE4C-BAC69B0B5CDB}" type="pres">
      <dgm:prSet presAssocID="{38BB2532-DF99-47EC-BDE1-36AC975A7474}" presName="aSpace" presStyleCnt="0"/>
      <dgm:spPr/>
    </dgm:pt>
    <dgm:pt modelId="{429D1EAD-232A-4B26-AC5B-35DED26C40AB}" type="pres">
      <dgm:prSet presAssocID="{69E57115-FAC7-439C-BF0C-A83C705189B1}" presName="compNode" presStyleCnt="0"/>
      <dgm:spPr/>
    </dgm:pt>
    <dgm:pt modelId="{80DECEFE-2991-48A4-89F9-EB92DC783196}" type="pres">
      <dgm:prSet presAssocID="{69E57115-FAC7-439C-BF0C-A83C705189B1}" presName="aNode" presStyleLbl="bgShp" presStyleIdx="2" presStyleCnt="3"/>
      <dgm:spPr/>
      <dgm:t>
        <a:bodyPr/>
        <a:lstStyle/>
        <a:p>
          <a:endParaRPr lang="es-ES"/>
        </a:p>
      </dgm:t>
    </dgm:pt>
    <dgm:pt modelId="{5DFC02FF-369F-4DD7-B944-77EB268AE116}" type="pres">
      <dgm:prSet presAssocID="{69E57115-FAC7-439C-BF0C-A83C705189B1}" presName="textNode" presStyleLbl="bgShp" presStyleIdx="2" presStyleCnt="3"/>
      <dgm:spPr/>
      <dgm:t>
        <a:bodyPr/>
        <a:lstStyle/>
        <a:p>
          <a:endParaRPr lang="es-ES"/>
        </a:p>
      </dgm:t>
    </dgm:pt>
    <dgm:pt modelId="{5BEE32B7-7803-4FE1-A6E2-FB0313212B9B}" type="pres">
      <dgm:prSet presAssocID="{69E57115-FAC7-439C-BF0C-A83C705189B1}" presName="compChildNode" presStyleCnt="0"/>
      <dgm:spPr/>
    </dgm:pt>
    <dgm:pt modelId="{05DD59AA-E01B-4555-A2F0-A08523ADDF1D}" type="pres">
      <dgm:prSet presAssocID="{69E57115-FAC7-439C-BF0C-A83C705189B1}" presName="theInnerList" presStyleCnt="0"/>
      <dgm:spPr/>
    </dgm:pt>
    <dgm:pt modelId="{E7C92618-EFFC-4296-9E20-DA5D6A63BD42}" type="pres">
      <dgm:prSet presAssocID="{1A6F7100-E70E-46E7-9DB6-7C5E7AEA9F19}" presName="child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F4AC3931-FC89-4C78-B3D6-410E55D9C31D}" srcId="{E2058983-26B4-4597-97ED-ECCA8EFB299E}" destId="{69E57115-FAC7-439C-BF0C-A83C705189B1}" srcOrd="2" destOrd="0" parTransId="{672784F3-D2DC-4398-BC7E-A265644C81F5}" sibTransId="{F86688CD-16F1-4650-A8DB-1A5CDCD8379F}"/>
    <dgm:cxn modelId="{9990F03B-8C2F-4F5C-B259-698F9A751FE5}" srcId="{E2058983-26B4-4597-97ED-ECCA8EFB299E}" destId="{38BB2532-DF99-47EC-BDE1-36AC975A7474}" srcOrd="1" destOrd="0" parTransId="{3057A4DB-82FD-423F-A9ED-B2B77EFF5412}" sibTransId="{E1FD9778-E4EC-4A7D-96A2-BA560A4EE9EB}"/>
    <dgm:cxn modelId="{892336FE-4BA4-4420-9339-642A3568870D}" type="presOf" srcId="{38BB2532-DF99-47EC-BDE1-36AC975A7474}" destId="{F1DE46FA-11D2-4773-B18E-394F2739720C}" srcOrd="0" destOrd="0" presId="urn:microsoft.com/office/officeart/2005/8/layout/lProcess2"/>
    <dgm:cxn modelId="{E4E9D3F6-450D-42D2-85AA-14B9FC511FCD}" type="presOf" srcId="{E2058983-26B4-4597-97ED-ECCA8EFB299E}" destId="{358862F8-CAE9-4350-9690-DEB12D9F57C9}" srcOrd="0" destOrd="0" presId="urn:microsoft.com/office/officeart/2005/8/layout/lProcess2"/>
    <dgm:cxn modelId="{416FDB5C-C34F-48E5-8747-850D78F98E53}" type="presOf" srcId="{F1BCD4C5-E573-4194-A9AF-AEE79383CA60}" destId="{0642D1AC-217F-4210-BC98-CBEFB8062649}" srcOrd="0" destOrd="0" presId="urn:microsoft.com/office/officeart/2005/8/layout/lProcess2"/>
    <dgm:cxn modelId="{1543A112-D9C9-4911-81D1-378605901019}" srcId="{E2058983-26B4-4597-97ED-ECCA8EFB299E}" destId="{F3FC08D2-1C97-4E6C-8626-F428CF210ADA}" srcOrd="0" destOrd="0" parTransId="{67F08E92-5E01-412B-A255-6ED0D2DC4C0E}" sibTransId="{621A5B02-C534-42ED-AD5C-3AC0A05F1F18}"/>
    <dgm:cxn modelId="{1F40448C-05EC-4839-9353-38A5F01F89DF}" type="presOf" srcId="{F3FC08D2-1C97-4E6C-8626-F428CF210ADA}" destId="{80124862-08AB-4E4F-B2AC-A7F78DDFE4F7}" srcOrd="0" destOrd="0" presId="urn:microsoft.com/office/officeart/2005/8/layout/lProcess2"/>
    <dgm:cxn modelId="{42AF617B-272A-4F42-BE01-C6836E7FF318}" type="presOf" srcId="{38BB2532-DF99-47EC-BDE1-36AC975A7474}" destId="{D6EADF17-6CBD-4ED2-A198-135A7D523D0B}" srcOrd="1" destOrd="0" presId="urn:microsoft.com/office/officeart/2005/8/layout/lProcess2"/>
    <dgm:cxn modelId="{DF3BEB0E-290C-4951-9FDE-53E9CF3EF4A1}" srcId="{38BB2532-DF99-47EC-BDE1-36AC975A7474}" destId="{F1BCD4C5-E573-4194-A9AF-AEE79383CA60}" srcOrd="0" destOrd="0" parTransId="{E8752589-4B21-45D0-B9FC-AA4E6ACF5BF6}" sibTransId="{839A2BAB-0AB4-4EC6-AB9C-6D7CB86B3A70}"/>
    <dgm:cxn modelId="{F3B89139-FF7D-46D5-A5B7-BC243843A2EB}" srcId="{69E57115-FAC7-439C-BF0C-A83C705189B1}" destId="{1A6F7100-E70E-46E7-9DB6-7C5E7AEA9F19}" srcOrd="0" destOrd="0" parTransId="{E1F89E5F-A25B-4D5C-8343-4FBC856B4127}" sibTransId="{DAAA2C66-0E23-4B5A-A475-04570E6DAD89}"/>
    <dgm:cxn modelId="{F946FD87-3214-40F7-AA77-C7326ADC6110}" srcId="{F3FC08D2-1C97-4E6C-8626-F428CF210ADA}" destId="{55FAC2C9-3C99-4965-8618-22A4E6156C96}" srcOrd="0" destOrd="0" parTransId="{FF1DE5F9-6962-419A-840C-C24A3BA7D7D2}" sibTransId="{275BC090-E016-4911-9048-51F1EEFBDD5A}"/>
    <dgm:cxn modelId="{477832D5-9887-4C7E-915B-6585A37CBEAB}" type="presOf" srcId="{1A6F7100-E70E-46E7-9DB6-7C5E7AEA9F19}" destId="{E7C92618-EFFC-4296-9E20-DA5D6A63BD42}" srcOrd="0" destOrd="0" presId="urn:microsoft.com/office/officeart/2005/8/layout/lProcess2"/>
    <dgm:cxn modelId="{8D8BFDF3-FC62-4AB0-BED2-79A1667D0FD2}" type="presOf" srcId="{69E57115-FAC7-439C-BF0C-A83C705189B1}" destId="{5DFC02FF-369F-4DD7-B944-77EB268AE116}" srcOrd="1" destOrd="0" presId="urn:microsoft.com/office/officeart/2005/8/layout/lProcess2"/>
    <dgm:cxn modelId="{7BB43ABF-40A7-48E3-BEC0-696204A0E03E}" type="presOf" srcId="{55FAC2C9-3C99-4965-8618-22A4E6156C96}" destId="{B4E4A4BE-0C3A-476E-A5D9-405D143E2C2E}" srcOrd="0" destOrd="0" presId="urn:microsoft.com/office/officeart/2005/8/layout/lProcess2"/>
    <dgm:cxn modelId="{6C4F3F8F-4E67-4395-BACA-00AED56619B8}" type="presOf" srcId="{F3FC08D2-1C97-4E6C-8626-F428CF210ADA}" destId="{12A66276-6D6A-40A5-A228-9896F5D5417E}" srcOrd="1" destOrd="0" presId="urn:microsoft.com/office/officeart/2005/8/layout/lProcess2"/>
    <dgm:cxn modelId="{8D2F0042-D113-4018-8B53-983327AE93AB}" type="presOf" srcId="{69E57115-FAC7-439C-BF0C-A83C705189B1}" destId="{80DECEFE-2991-48A4-89F9-EB92DC783196}" srcOrd="0" destOrd="0" presId="urn:microsoft.com/office/officeart/2005/8/layout/lProcess2"/>
    <dgm:cxn modelId="{7D079A6F-E4AC-483B-B5FE-67AD1A57F332}" type="presParOf" srcId="{358862F8-CAE9-4350-9690-DEB12D9F57C9}" destId="{F0A16F49-3733-4BB4-BF4F-AE20F8F0297B}" srcOrd="0" destOrd="0" presId="urn:microsoft.com/office/officeart/2005/8/layout/lProcess2"/>
    <dgm:cxn modelId="{72C536C6-EC4F-456C-A82D-2A83345C0656}" type="presParOf" srcId="{F0A16F49-3733-4BB4-BF4F-AE20F8F0297B}" destId="{80124862-08AB-4E4F-B2AC-A7F78DDFE4F7}" srcOrd="0" destOrd="0" presId="urn:microsoft.com/office/officeart/2005/8/layout/lProcess2"/>
    <dgm:cxn modelId="{51F27DAB-730E-4E4B-A0F6-392ADB7C8595}" type="presParOf" srcId="{F0A16F49-3733-4BB4-BF4F-AE20F8F0297B}" destId="{12A66276-6D6A-40A5-A228-9896F5D5417E}" srcOrd="1" destOrd="0" presId="urn:microsoft.com/office/officeart/2005/8/layout/lProcess2"/>
    <dgm:cxn modelId="{D545C763-18E8-4209-B0C8-4015E13ECBB4}" type="presParOf" srcId="{F0A16F49-3733-4BB4-BF4F-AE20F8F0297B}" destId="{EBA63D6B-0BAD-49B7-B8A7-B49BF9C60CF7}" srcOrd="2" destOrd="0" presId="urn:microsoft.com/office/officeart/2005/8/layout/lProcess2"/>
    <dgm:cxn modelId="{28B55D32-4F7C-4E0D-91BF-F8AE7B43F5D2}" type="presParOf" srcId="{EBA63D6B-0BAD-49B7-B8A7-B49BF9C60CF7}" destId="{9DE4DD13-C152-4C6D-9F08-FBBAB8A85AF0}" srcOrd="0" destOrd="0" presId="urn:microsoft.com/office/officeart/2005/8/layout/lProcess2"/>
    <dgm:cxn modelId="{E6D44132-0B3F-4CA1-B661-DCF8CE368533}" type="presParOf" srcId="{9DE4DD13-C152-4C6D-9F08-FBBAB8A85AF0}" destId="{B4E4A4BE-0C3A-476E-A5D9-405D143E2C2E}" srcOrd="0" destOrd="0" presId="urn:microsoft.com/office/officeart/2005/8/layout/lProcess2"/>
    <dgm:cxn modelId="{868AF52B-15C3-4773-9938-3308023BC4B5}" type="presParOf" srcId="{358862F8-CAE9-4350-9690-DEB12D9F57C9}" destId="{20DD2585-EEAC-43F6-8BC6-EB1645379016}" srcOrd="1" destOrd="0" presId="urn:microsoft.com/office/officeart/2005/8/layout/lProcess2"/>
    <dgm:cxn modelId="{A74EB163-CDB5-4950-BF60-281167BDC6FA}" type="presParOf" srcId="{358862F8-CAE9-4350-9690-DEB12D9F57C9}" destId="{6507449E-7272-4B8C-B4A0-1AFAA10E1402}" srcOrd="2" destOrd="0" presId="urn:microsoft.com/office/officeart/2005/8/layout/lProcess2"/>
    <dgm:cxn modelId="{9590D89D-F0C7-44D9-8A54-AD4669B0D504}" type="presParOf" srcId="{6507449E-7272-4B8C-B4A0-1AFAA10E1402}" destId="{F1DE46FA-11D2-4773-B18E-394F2739720C}" srcOrd="0" destOrd="0" presId="urn:microsoft.com/office/officeart/2005/8/layout/lProcess2"/>
    <dgm:cxn modelId="{08F7BA2F-45E3-4CA3-8A90-335A6335BED5}" type="presParOf" srcId="{6507449E-7272-4B8C-B4A0-1AFAA10E1402}" destId="{D6EADF17-6CBD-4ED2-A198-135A7D523D0B}" srcOrd="1" destOrd="0" presId="urn:microsoft.com/office/officeart/2005/8/layout/lProcess2"/>
    <dgm:cxn modelId="{C3E557E2-200B-42F0-B917-0D370E857EC6}" type="presParOf" srcId="{6507449E-7272-4B8C-B4A0-1AFAA10E1402}" destId="{0734ECBE-8A5E-4AD0-AED8-0D1E2A4FAA01}" srcOrd="2" destOrd="0" presId="urn:microsoft.com/office/officeart/2005/8/layout/lProcess2"/>
    <dgm:cxn modelId="{049D95CA-8A72-4E9A-88E6-30979CE9CD7A}" type="presParOf" srcId="{0734ECBE-8A5E-4AD0-AED8-0D1E2A4FAA01}" destId="{EC2E0C7E-821B-4D0D-887F-20FD6FAFE1E0}" srcOrd="0" destOrd="0" presId="urn:microsoft.com/office/officeart/2005/8/layout/lProcess2"/>
    <dgm:cxn modelId="{4DC50C63-2CF6-421B-AE7D-819982FFE0EA}" type="presParOf" srcId="{EC2E0C7E-821B-4D0D-887F-20FD6FAFE1E0}" destId="{0642D1AC-217F-4210-BC98-CBEFB8062649}" srcOrd="0" destOrd="0" presId="urn:microsoft.com/office/officeart/2005/8/layout/lProcess2"/>
    <dgm:cxn modelId="{D618EBE2-55F0-4776-ACAF-F496C7F0643B}" type="presParOf" srcId="{358862F8-CAE9-4350-9690-DEB12D9F57C9}" destId="{BFC04DF8-8168-4D45-BE4C-BAC69B0B5CDB}" srcOrd="3" destOrd="0" presId="urn:microsoft.com/office/officeart/2005/8/layout/lProcess2"/>
    <dgm:cxn modelId="{BACF1001-90F2-4FB5-B3C6-94DD9ADD402E}" type="presParOf" srcId="{358862F8-CAE9-4350-9690-DEB12D9F57C9}" destId="{429D1EAD-232A-4B26-AC5B-35DED26C40AB}" srcOrd="4" destOrd="0" presId="urn:microsoft.com/office/officeart/2005/8/layout/lProcess2"/>
    <dgm:cxn modelId="{59194474-724F-49C0-A70D-9ADA8C15AFE7}" type="presParOf" srcId="{429D1EAD-232A-4B26-AC5B-35DED26C40AB}" destId="{80DECEFE-2991-48A4-89F9-EB92DC783196}" srcOrd="0" destOrd="0" presId="urn:microsoft.com/office/officeart/2005/8/layout/lProcess2"/>
    <dgm:cxn modelId="{B71FFA52-037D-4D3A-9A4B-5B69519EEB03}" type="presParOf" srcId="{429D1EAD-232A-4B26-AC5B-35DED26C40AB}" destId="{5DFC02FF-369F-4DD7-B944-77EB268AE116}" srcOrd="1" destOrd="0" presId="urn:microsoft.com/office/officeart/2005/8/layout/lProcess2"/>
    <dgm:cxn modelId="{983B6FC1-AE6A-44F2-9F74-E06D1D34336F}" type="presParOf" srcId="{429D1EAD-232A-4B26-AC5B-35DED26C40AB}" destId="{5BEE32B7-7803-4FE1-A6E2-FB0313212B9B}" srcOrd="2" destOrd="0" presId="urn:microsoft.com/office/officeart/2005/8/layout/lProcess2"/>
    <dgm:cxn modelId="{2CCE1618-9DE0-4E18-87F8-BCED92C85278}" type="presParOf" srcId="{5BEE32B7-7803-4FE1-A6E2-FB0313212B9B}" destId="{05DD59AA-E01B-4555-A2F0-A08523ADDF1D}" srcOrd="0" destOrd="0" presId="urn:microsoft.com/office/officeart/2005/8/layout/lProcess2"/>
    <dgm:cxn modelId="{CF2C70B3-2290-4917-A4D0-9305F708FF82}" type="presParOf" srcId="{05DD59AA-E01B-4555-A2F0-A08523ADDF1D}" destId="{E7C92618-EFFC-4296-9E20-DA5D6A63BD42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130782BD-8768-4661-82C0-169652EA7FBC}" type="doc">
      <dgm:prSet loTypeId="urn:microsoft.com/office/officeart/2005/8/layout/lProcess2" loCatId="list" qsTypeId="urn:microsoft.com/office/officeart/2005/8/quickstyle/3d9" qsCatId="3D" csTypeId="urn:microsoft.com/office/officeart/2005/8/colors/colorful4" csCatId="colorful" phldr="1"/>
      <dgm:spPr/>
      <dgm:t>
        <a:bodyPr/>
        <a:lstStyle/>
        <a:p>
          <a:endParaRPr lang="es-ES"/>
        </a:p>
      </dgm:t>
    </dgm:pt>
    <dgm:pt modelId="{7AB5FBCC-7AC8-40AB-A9ED-6BE90CCCEEBF}">
      <dgm:prSet phldrT="[Texto]"/>
      <dgm:spPr/>
      <dgm:t>
        <a:bodyPr/>
        <a:lstStyle/>
        <a:p>
          <a:r>
            <a:rPr lang="es-ES" dirty="0" smtClean="0"/>
            <a:t>CLASES JAVA</a:t>
          </a:r>
          <a:endParaRPr lang="es-ES" dirty="0"/>
        </a:p>
      </dgm:t>
    </dgm:pt>
    <dgm:pt modelId="{004910BB-8853-4B3D-BA09-EAB032847A7F}" type="parTrans" cxnId="{FBBB7F04-B440-4849-93FC-0A111686D93C}">
      <dgm:prSet/>
      <dgm:spPr/>
      <dgm:t>
        <a:bodyPr/>
        <a:lstStyle/>
        <a:p>
          <a:endParaRPr lang="es-ES"/>
        </a:p>
      </dgm:t>
    </dgm:pt>
    <dgm:pt modelId="{5D000657-A933-476F-8254-6B63D92E88F8}" type="sibTrans" cxnId="{FBBB7F04-B440-4849-93FC-0A111686D93C}">
      <dgm:prSet/>
      <dgm:spPr/>
      <dgm:t>
        <a:bodyPr/>
        <a:lstStyle/>
        <a:p>
          <a:endParaRPr lang="es-ES"/>
        </a:p>
      </dgm:t>
    </dgm:pt>
    <dgm:pt modelId="{75F390D3-2E46-429E-AFE0-77FB1DE9B9C0}">
      <dgm:prSet phldrT="[Texto]"/>
      <dgm:spPr/>
      <dgm:t>
        <a:bodyPr/>
        <a:lstStyle/>
        <a:p>
          <a:r>
            <a:rPr lang="es-ES" b="1" dirty="0" smtClean="0"/>
            <a:t>POP3Client</a:t>
          </a:r>
          <a:endParaRPr lang="es-ES" dirty="0"/>
        </a:p>
      </dgm:t>
    </dgm:pt>
    <dgm:pt modelId="{1ECEF53E-9139-4B7B-AB34-5697A6AD754A}" type="parTrans" cxnId="{66FEA939-6A02-42EF-A3AB-65595A759891}">
      <dgm:prSet/>
      <dgm:spPr/>
      <dgm:t>
        <a:bodyPr/>
        <a:lstStyle/>
        <a:p>
          <a:endParaRPr lang="es-ES"/>
        </a:p>
      </dgm:t>
    </dgm:pt>
    <dgm:pt modelId="{AD9B139C-DBA3-4EA4-891B-9E31FF1F947E}" type="sibTrans" cxnId="{66FEA939-6A02-42EF-A3AB-65595A759891}">
      <dgm:prSet/>
      <dgm:spPr/>
      <dgm:t>
        <a:bodyPr/>
        <a:lstStyle/>
        <a:p>
          <a:endParaRPr lang="es-ES"/>
        </a:p>
      </dgm:t>
    </dgm:pt>
    <dgm:pt modelId="{F33A8AEF-98C2-4B6A-BC20-240ABF55D076}">
      <dgm:prSet phldrT="[Texto]"/>
      <dgm:spPr/>
      <dgm:t>
        <a:bodyPr/>
        <a:lstStyle/>
        <a:p>
          <a:r>
            <a:rPr lang="es-ES" b="1" dirty="0" smtClean="0"/>
            <a:t>POP3SClient</a:t>
          </a:r>
          <a:endParaRPr lang="es-ES" dirty="0"/>
        </a:p>
      </dgm:t>
    </dgm:pt>
    <dgm:pt modelId="{965F7587-042F-46BF-9090-63C04439EEC6}" type="parTrans" cxnId="{9D481EF1-E4C2-4809-90C5-B89DE890ADBE}">
      <dgm:prSet/>
      <dgm:spPr/>
      <dgm:t>
        <a:bodyPr/>
        <a:lstStyle/>
        <a:p>
          <a:endParaRPr lang="es-ES"/>
        </a:p>
      </dgm:t>
    </dgm:pt>
    <dgm:pt modelId="{39018E89-0487-41EB-9EF9-0B9BB3AD7D43}" type="sibTrans" cxnId="{9D481EF1-E4C2-4809-90C5-B89DE890ADBE}">
      <dgm:prSet/>
      <dgm:spPr/>
      <dgm:t>
        <a:bodyPr/>
        <a:lstStyle/>
        <a:p>
          <a:endParaRPr lang="es-ES"/>
        </a:p>
      </dgm:t>
    </dgm:pt>
    <dgm:pt modelId="{82333769-B3E4-4330-B65E-C83AB5E919C8}">
      <dgm:prSet phldrT="[Texto]"/>
      <dgm:spPr/>
      <dgm:t>
        <a:bodyPr/>
        <a:lstStyle/>
        <a:p>
          <a:r>
            <a:rPr lang="es-ES" b="1" dirty="0" smtClean="0"/>
            <a:t>POP3MessageInfo</a:t>
          </a:r>
          <a:endParaRPr lang="es-ES" dirty="0"/>
        </a:p>
      </dgm:t>
    </dgm:pt>
    <dgm:pt modelId="{728C94E4-C273-4583-A04D-6D11076C7FE0}" type="parTrans" cxnId="{14DFCB7A-C5BF-438D-B6E5-AD313FCD60D2}">
      <dgm:prSet/>
      <dgm:spPr/>
      <dgm:t>
        <a:bodyPr/>
        <a:lstStyle/>
        <a:p>
          <a:endParaRPr lang="es-ES"/>
        </a:p>
      </dgm:t>
    </dgm:pt>
    <dgm:pt modelId="{0BD3E13D-BF0B-4EF8-BF74-B6196FB0BB47}" type="sibTrans" cxnId="{14DFCB7A-C5BF-438D-B6E5-AD313FCD60D2}">
      <dgm:prSet/>
      <dgm:spPr/>
      <dgm:t>
        <a:bodyPr/>
        <a:lstStyle/>
        <a:p>
          <a:endParaRPr lang="es-ES"/>
        </a:p>
      </dgm:t>
    </dgm:pt>
    <dgm:pt modelId="{C20591B7-4CCD-4572-8AC3-5215BA5B3471}" type="pres">
      <dgm:prSet presAssocID="{130782BD-8768-4661-82C0-169652EA7FBC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D7A9B0C3-D516-4257-9CDE-D84E3ECB6FAD}" type="pres">
      <dgm:prSet presAssocID="{7AB5FBCC-7AC8-40AB-A9ED-6BE90CCCEEBF}" presName="compNode" presStyleCnt="0"/>
      <dgm:spPr/>
      <dgm:t>
        <a:bodyPr/>
        <a:lstStyle/>
        <a:p>
          <a:endParaRPr lang="es-ES"/>
        </a:p>
      </dgm:t>
    </dgm:pt>
    <dgm:pt modelId="{41A1D0FF-ACBF-45F1-9588-9B4E01ECA8B7}" type="pres">
      <dgm:prSet presAssocID="{7AB5FBCC-7AC8-40AB-A9ED-6BE90CCCEEBF}" presName="aNode" presStyleLbl="bgShp" presStyleIdx="0" presStyleCnt="1" custLinFactNeighborX="33124" custLinFactNeighborY="58696"/>
      <dgm:spPr/>
      <dgm:t>
        <a:bodyPr/>
        <a:lstStyle/>
        <a:p>
          <a:endParaRPr lang="es-ES"/>
        </a:p>
      </dgm:t>
    </dgm:pt>
    <dgm:pt modelId="{19B6D024-1440-463C-A4F8-D3FBB1DB4BBB}" type="pres">
      <dgm:prSet presAssocID="{7AB5FBCC-7AC8-40AB-A9ED-6BE90CCCEEBF}" presName="textNode" presStyleLbl="bgShp" presStyleIdx="0" presStyleCnt="1"/>
      <dgm:spPr/>
      <dgm:t>
        <a:bodyPr/>
        <a:lstStyle/>
        <a:p>
          <a:endParaRPr lang="es-ES"/>
        </a:p>
      </dgm:t>
    </dgm:pt>
    <dgm:pt modelId="{B5617078-7131-4432-9A62-0384864059EE}" type="pres">
      <dgm:prSet presAssocID="{7AB5FBCC-7AC8-40AB-A9ED-6BE90CCCEEBF}" presName="compChildNode" presStyleCnt="0"/>
      <dgm:spPr/>
      <dgm:t>
        <a:bodyPr/>
        <a:lstStyle/>
        <a:p>
          <a:endParaRPr lang="es-ES"/>
        </a:p>
      </dgm:t>
    </dgm:pt>
    <dgm:pt modelId="{8A32C098-EE96-429B-83D3-CE46570DBDAD}" type="pres">
      <dgm:prSet presAssocID="{7AB5FBCC-7AC8-40AB-A9ED-6BE90CCCEEBF}" presName="theInnerList" presStyleCnt="0"/>
      <dgm:spPr/>
      <dgm:t>
        <a:bodyPr/>
        <a:lstStyle/>
        <a:p>
          <a:endParaRPr lang="es-ES"/>
        </a:p>
      </dgm:t>
    </dgm:pt>
    <dgm:pt modelId="{F26E78AD-BFE8-460D-A0B6-20A7CCB75E9C}" type="pres">
      <dgm:prSet presAssocID="{75F390D3-2E46-429E-AFE0-77FB1DE9B9C0}" presName="child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75C65DD8-DCAC-47A0-AE8D-6D903BE4235C}" type="pres">
      <dgm:prSet presAssocID="{75F390D3-2E46-429E-AFE0-77FB1DE9B9C0}" presName="aSpace2" presStyleCnt="0"/>
      <dgm:spPr/>
      <dgm:t>
        <a:bodyPr/>
        <a:lstStyle/>
        <a:p>
          <a:endParaRPr lang="es-ES"/>
        </a:p>
      </dgm:t>
    </dgm:pt>
    <dgm:pt modelId="{A1E083A2-CD30-44B5-930F-39DA6EDD0B11}" type="pres">
      <dgm:prSet presAssocID="{F33A8AEF-98C2-4B6A-BC20-240ABF55D076}" presName="child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75676F5D-920F-415C-9F1F-E5A1E01493B4}" type="pres">
      <dgm:prSet presAssocID="{F33A8AEF-98C2-4B6A-BC20-240ABF55D076}" presName="aSpace2" presStyleCnt="0"/>
      <dgm:spPr/>
    </dgm:pt>
    <dgm:pt modelId="{D3D4047F-B863-4B52-9B09-2438F5AF82C3}" type="pres">
      <dgm:prSet presAssocID="{82333769-B3E4-4330-B65E-C83AB5E919C8}" presName="child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7F68BB1E-0E37-4BCA-BEAC-FC1B09442533}" type="presOf" srcId="{F33A8AEF-98C2-4B6A-BC20-240ABF55D076}" destId="{A1E083A2-CD30-44B5-930F-39DA6EDD0B11}" srcOrd="0" destOrd="0" presId="urn:microsoft.com/office/officeart/2005/8/layout/lProcess2"/>
    <dgm:cxn modelId="{66FEA939-6A02-42EF-A3AB-65595A759891}" srcId="{7AB5FBCC-7AC8-40AB-A9ED-6BE90CCCEEBF}" destId="{75F390D3-2E46-429E-AFE0-77FB1DE9B9C0}" srcOrd="0" destOrd="0" parTransId="{1ECEF53E-9139-4B7B-AB34-5697A6AD754A}" sibTransId="{AD9B139C-DBA3-4EA4-891B-9E31FF1F947E}"/>
    <dgm:cxn modelId="{14DFCB7A-C5BF-438D-B6E5-AD313FCD60D2}" srcId="{7AB5FBCC-7AC8-40AB-A9ED-6BE90CCCEEBF}" destId="{82333769-B3E4-4330-B65E-C83AB5E919C8}" srcOrd="2" destOrd="0" parTransId="{728C94E4-C273-4583-A04D-6D11076C7FE0}" sibTransId="{0BD3E13D-BF0B-4EF8-BF74-B6196FB0BB47}"/>
    <dgm:cxn modelId="{93E0E6C9-6356-42D8-94DF-8F405184CB8C}" type="presOf" srcId="{130782BD-8768-4661-82C0-169652EA7FBC}" destId="{C20591B7-4CCD-4572-8AC3-5215BA5B3471}" srcOrd="0" destOrd="0" presId="urn:microsoft.com/office/officeart/2005/8/layout/lProcess2"/>
    <dgm:cxn modelId="{E5A2CA68-280E-416D-B471-D74345965BE2}" type="presOf" srcId="{7AB5FBCC-7AC8-40AB-A9ED-6BE90CCCEEBF}" destId="{41A1D0FF-ACBF-45F1-9588-9B4E01ECA8B7}" srcOrd="0" destOrd="0" presId="urn:microsoft.com/office/officeart/2005/8/layout/lProcess2"/>
    <dgm:cxn modelId="{552F3DCF-1974-4020-8228-D8935A037A50}" type="presOf" srcId="{7AB5FBCC-7AC8-40AB-A9ED-6BE90CCCEEBF}" destId="{19B6D024-1440-463C-A4F8-D3FBB1DB4BBB}" srcOrd="1" destOrd="0" presId="urn:microsoft.com/office/officeart/2005/8/layout/lProcess2"/>
    <dgm:cxn modelId="{5AF78746-79C1-40E1-A3B6-909ACBB692FE}" type="presOf" srcId="{75F390D3-2E46-429E-AFE0-77FB1DE9B9C0}" destId="{F26E78AD-BFE8-460D-A0B6-20A7CCB75E9C}" srcOrd="0" destOrd="0" presId="urn:microsoft.com/office/officeart/2005/8/layout/lProcess2"/>
    <dgm:cxn modelId="{9D481EF1-E4C2-4809-90C5-B89DE890ADBE}" srcId="{7AB5FBCC-7AC8-40AB-A9ED-6BE90CCCEEBF}" destId="{F33A8AEF-98C2-4B6A-BC20-240ABF55D076}" srcOrd="1" destOrd="0" parTransId="{965F7587-042F-46BF-9090-63C04439EEC6}" sibTransId="{39018E89-0487-41EB-9EF9-0B9BB3AD7D43}"/>
    <dgm:cxn modelId="{56711FF4-C23D-462B-9D7C-B612E41256F4}" type="presOf" srcId="{82333769-B3E4-4330-B65E-C83AB5E919C8}" destId="{D3D4047F-B863-4B52-9B09-2438F5AF82C3}" srcOrd="0" destOrd="0" presId="urn:microsoft.com/office/officeart/2005/8/layout/lProcess2"/>
    <dgm:cxn modelId="{FBBB7F04-B440-4849-93FC-0A111686D93C}" srcId="{130782BD-8768-4661-82C0-169652EA7FBC}" destId="{7AB5FBCC-7AC8-40AB-A9ED-6BE90CCCEEBF}" srcOrd="0" destOrd="0" parTransId="{004910BB-8853-4B3D-BA09-EAB032847A7F}" sibTransId="{5D000657-A933-476F-8254-6B63D92E88F8}"/>
    <dgm:cxn modelId="{4F459727-836C-46CC-B3AE-8BE19523C598}" type="presParOf" srcId="{C20591B7-4CCD-4572-8AC3-5215BA5B3471}" destId="{D7A9B0C3-D516-4257-9CDE-D84E3ECB6FAD}" srcOrd="0" destOrd="0" presId="urn:microsoft.com/office/officeart/2005/8/layout/lProcess2"/>
    <dgm:cxn modelId="{835213E9-1C2C-4A43-BFED-81E2F36DA4B3}" type="presParOf" srcId="{D7A9B0C3-D516-4257-9CDE-D84E3ECB6FAD}" destId="{41A1D0FF-ACBF-45F1-9588-9B4E01ECA8B7}" srcOrd="0" destOrd="0" presId="urn:microsoft.com/office/officeart/2005/8/layout/lProcess2"/>
    <dgm:cxn modelId="{AE75CF43-72D2-4668-838B-B16082F52162}" type="presParOf" srcId="{D7A9B0C3-D516-4257-9CDE-D84E3ECB6FAD}" destId="{19B6D024-1440-463C-A4F8-D3FBB1DB4BBB}" srcOrd="1" destOrd="0" presId="urn:microsoft.com/office/officeart/2005/8/layout/lProcess2"/>
    <dgm:cxn modelId="{326AC317-F3A7-440A-ABF6-E6B5BC89DB0C}" type="presParOf" srcId="{D7A9B0C3-D516-4257-9CDE-D84E3ECB6FAD}" destId="{B5617078-7131-4432-9A62-0384864059EE}" srcOrd="2" destOrd="0" presId="urn:microsoft.com/office/officeart/2005/8/layout/lProcess2"/>
    <dgm:cxn modelId="{843A01E7-0287-43BF-80B7-BC925D474D34}" type="presParOf" srcId="{B5617078-7131-4432-9A62-0384864059EE}" destId="{8A32C098-EE96-429B-83D3-CE46570DBDAD}" srcOrd="0" destOrd="0" presId="urn:microsoft.com/office/officeart/2005/8/layout/lProcess2"/>
    <dgm:cxn modelId="{CF9ED0DA-B187-49C7-95F9-CD10DC0F90C8}" type="presParOf" srcId="{8A32C098-EE96-429B-83D3-CE46570DBDAD}" destId="{F26E78AD-BFE8-460D-A0B6-20A7CCB75E9C}" srcOrd="0" destOrd="0" presId="urn:microsoft.com/office/officeart/2005/8/layout/lProcess2"/>
    <dgm:cxn modelId="{0B06F4BE-6319-4017-9EC6-731D09EAF45B}" type="presParOf" srcId="{8A32C098-EE96-429B-83D3-CE46570DBDAD}" destId="{75C65DD8-DCAC-47A0-AE8D-6D903BE4235C}" srcOrd="1" destOrd="0" presId="urn:microsoft.com/office/officeart/2005/8/layout/lProcess2"/>
    <dgm:cxn modelId="{728F10D8-E4A4-4F99-B655-31C855F36624}" type="presParOf" srcId="{8A32C098-EE96-429B-83D3-CE46570DBDAD}" destId="{A1E083A2-CD30-44B5-930F-39DA6EDD0B11}" srcOrd="2" destOrd="0" presId="urn:microsoft.com/office/officeart/2005/8/layout/lProcess2"/>
    <dgm:cxn modelId="{2D92D0F6-A4ED-47EA-93D4-991052BABE76}" type="presParOf" srcId="{8A32C098-EE96-429B-83D3-CE46570DBDAD}" destId="{75676F5D-920F-415C-9F1F-E5A1E01493B4}" srcOrd="3" destOrd="0" presId="urn:microsoft.com/office/officeart/2005/8/layout/lProcess2"/>
    <dgm:cxn modelId="{74E66229-6D4C-4AC4-9647-213251CFE45D}" type="presParOf" srcId="{8A32C098-EE96-429B-83D3-CE46570DBDAD}" destId="{D3D4047F-B863-4B52-9B09-2438F5AF82C3}" srcOrd="4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470293-5314-43F9-BF4B-824C797187C0}" type="datetimeFigureOut">
              <a:rPr lang="es-ES" smtClean="0"/>
              <a:t>16/12/2020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D4D4C1-6D3F-4575-825D-734312E1955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22078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riángulo rectángulo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5" name="15 Grupo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5 Forma libre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prstClr val="black"/>
                </a:solidFill>
                <a:latin typeface="Calibri" pitchFamily="34" charset="0"/>
                <a:cs typeface="Arial" charset="0"/>
              </a:endParaRPr>
            </a:p>
          </p:txBody>
        </p:sp>
        <p:sp>
          <p:nvSpPr>
            <p:cNvPr id="7" name="18 Forma libre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/>
              <a:gdLst>
                <a:gd name="T0" fmla="*/ 0 w 5760"/>
                <a:gd name="T1" fmla="*/ 0 h 528"/>
                <a:gd name="T2" fmla="*/ 2147483647 w 5760"/>
                <a:gd name="T3" fmla="*/ 0 h 528"/>
                <a:gd name="T4" fmla="*/ 2147483647 w 5760"/>
                <a:gd name="T5" fmla="*/ 2147483647 h 528"/>
                <a:gd name="T6" fmla="*/ 2147483647 w 5760"/>
                <a:gd name="T7" fmla="*/ 0 h 5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0"/>
                <a:gd name="T13" fmla="*/ 0 h 528"/>
                <a:gd name="T14" fmla="*/ 5760 w 5760"/>
                <a:gd name="T15" fmla="*/ 528 h 5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s-ES">
                <a:solidFill>
                  <a:prstClr val="black"/>
                </a:solidFill>
                <a:latin typeface="Calibri" pitchFamily="34" charset="0"/>
                <a:cs typeface="Arial" charset="0"/>
              </a:endParaRPr>
            </a:p>
          </p:txBody>
        </p:sp>
        <p:sp>
          <p:nvSpPr>
            <p:cNvPr id="8" name="7 Forma libre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cxnSp>
          <p:nvCxnSpPr>
            <p:cNvPr id="10" name="9 Conector recto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11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4F572474-DE56-454B-A85C-B2F2EAC704DC}" type="datetime1">
              <a:rPr lang="es-ES"/>
              <a:pPr>
                <a:defRPr/>
              </a:pPr>
              <a:t>16/12/2020</a:t>
            </a:fld>
            <a:endParaRPr lang="es-ES"/>
          </a:p>
        </p:txBody>
      </p:sp>
      <p:sp>
        <p:nvSpPr>
          <p:cNvPr id="12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s-ES">
                <a:solidFill>
                  <a:srgbClr val="2DA2BF">
                    <a:tint val="20000"/>
                  </a:srgbClr>
                </a:solidFill>
              </a:rPr>
              <a:t>Generación de servicios en red</a:t>
            </a:r>
          </a:p>
        </p:txBody>
      </p:sp>
      <p:sp>
        <p:nvSpPr>
          <p:cNvPr id="13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D84900B2-56CF-432C-B873-54F1292E47E7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97709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BAA483-65B7-4B3E-9529-4ED8D5759840}" type="datetime1">
              <a:rPr lang="es-ES">
                <a:solidFill>
                  <a:prstClr val="black"/>
                </a:solidFill>
              </a:rPr>
              <a:pPr>
                <a:defRPr/>
              </a:pPr>
              <a:t>16/12/2020</a:t>
            </a:fld>
            <a:endParaRPr lang="es-ES">
              <a:solidFill>
                <a:prstClr val="black"/>
              </a:solidFill>
            </a:endParaRPr>
          </a:p>
        </p:txBody>
      </p:sp>
      <p:sp>
        <p:nvSpPr>
          <p:cNvPr id="5" name="2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>
                <a:solidFill>
                  <a:prstClr val="black"/>
                </a:solidFill>
              </a:rPr>
              <a:t>Generación de servicios en red</a:t>
            </a:r>
          </a:p>
        </p:txBody>
      </p:sp>
      <p:sp>
        <p:nvSpPr>
          <p:cNvPr id="6" name="1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E349C0-CFDC-4466-9325-574C35428FD4}" type="slidenum">
              <a:rPr lang="es-ES">
                <a:solidFill>
                  <a:prstClr val="black"/>
                </a:solidFill>
              </a:rPr>
              <a:pPr>
                <a:defRPr/>
              </a:pPr>
              <a:t>‹Nº›</a:t>
            </a:fld>
            <a:endParaRPr lang="es-E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3731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A9EC36-A310-448B-BD01-BA8BEC265E1A}" type="datetime1">
              <a:rPr lang="es-ES">
                <a:solidFill>
                  <a:prstClr val="black"/>
                </a:solidFill>
              </a:rPr>
              <a:pPr>
                <a:defRPr/>
              </a:pPr>
              <a:t>16/12/2020</a:t>
            </a:fld>
            <a:endParaRPr lang="es-ES">
              <a:solidFill>
                <a:prstClr val="black"/>
              </a:solidFill>
            </a:endParaRPr>
          </a:p>
        </p:txBody>
      </p:sp>
      <p:sp>
        <p:nvSpPr>
          <p:cNvPr id="5" name="2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>
                <a:solidFill>
                  <a:prstClr val="black"/>
                </a:solidFill>
              </a:rPr>
              <a:t>Generación de servicios en red</a:t>
            </a:r>
          </a:p>
        </p:txBody>
      </p:sp>
      <p:sp>
        <p:nvSpPr>
          <p:cNvPr id="6" name="1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600210-F01C-4C4A-B3AD-9EC8AA5045D3}" type="slidenum">
              <a:rPr lang="es-ES">
                <a:solidFill>
                  <a:prstClr val="black"/>
                </a:solidFill>
              </a:rPr>
              <a:pPr>
                <a:defRPr/>
              </a:pPr>
              <a:t>‹Nº›</a:t>
            </a:fld>
            <a:endParaRPr lang="es-E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8441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4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40B609-5057-47F8-92CF-05F8E9285AB0}" type="datetime1">
              <a:rPr lang="es-ES">
                <a:solidFill>
                  <a:prstClr val="black"/>
                </a:solidFill>
              </a:rPr>
              <a:pPr>
                <a:defRPr/>
              </a:pPr>
              <a:t>16/12/2020</a:t>
            </a:fld>
            <a:endParaRPr lang="es-ES">
              <a:solidFill>
                <a:prstClr val="black"/>
              </a:solidFill>
            </a:endParaRPr>
          </a:p>
        </p:txBody>
      </p:sp>
      <p:sp>
        <p:nvSpPr>
          <p:cNvPr id="5" name="2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>
                <a:solidFill>
                  <a:prstClr val="black"/>
                </a:solidFill>
              </a:rPr>
              <a:t>Generación de servicios en red</a:t>
            </a:r>
          </a:p>
        </p:txBody>
      </p:sp>
      <p:sp>
        <p:nvSpPr>
          <p:cNvPr id="6" name="1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4D6A0B-41E0-42F5-B36D-74CB12BD11A7}" type="slidenum">
              <a:rPr lang="es-ES">
                <a:solidFill>
                  <a:prstClr val="black"/>
                </a:solidFill>
              </a:rPr>
              <a:pPr>
                <a:defRPr/>
              </a:pPr>
              <a:t>‹Nº›</a:t>
            </a:fld>
            <a:endParaRPr lang="es-E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5780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heurón"/>
          <p:cNvSpPr/>
          <p:nvPr/>
        </p:nvSpPr>
        <p:spPr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4 Cheurón"/>
          <p:cNvSpPr/>
          <p:nvPr/>
        </p:nvSpPr>
        <p:spPr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3360CE4-E931-4CB0-981E-249E41C6F71F}" type="datetime1">
              <a:rPr lang="es-ES">
                <a:solidFill>
                  <a:prstClr val="white"/>
                </a:solidFill>
              </a:rPr>
              <a:pPr>
                <a:defRPr/>
              </a:pPr>
              <a:t>16/12/2020</a:t>
            </a:fld>
            <a:endParaRPr lang="es-ES">
              <a:solidFill>
                <a:prstClr val="white"/>
              </a:solidFill>
            </a:endParaRPr>
          </a:p>
        </p:txBody>
      </p:sp>
      <p:sp>
        <p:nvSpPr>
          <p:cNvPr id="7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s-ES">
                <a:solidFill>
                  <a:prstClr val="white"/>
                </a:solidFill>
              </a:rPr>
              <a:t>Generación de servicios en red</a:t>
            </a:r>
          </a:p>
        </p:txBody>
      </p:sp>
      <p:sp>
        <p:nvSpPr>
          <p:cNvPr id="8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A26FB8E9-C772-44C2-9D51-D126D411EE42}" type="slidenum">
              <a:rPr lang="es-ES">
                <a:solidFill>
                  <a:prstClr val="white"/>
                </a:solidFill>
              </a:rPr>
              <a:pPr>
                <a:defRPr/>
              </a:pPr>
              <a:t>‹Nº›</a:t>
            </a:fld>
            <a:endParaRPr lang="es-E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00800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EDCFCE0D-6A8E-422E-B9F7-B272F7A236EC}" type="datetime1">
              <a:rPr lang="es-ES">
                <a:solidFill>
                  <a:prstClr val="white"/>
                </a:solidFill>
              </a:rPr>
              <a:pPr>
                <a:defRPr/>
              </a:pPr>
              <a:t>16/12/2020</a:t>
            </a:fld>
            <a:endParaRPr lang="es-ES">
              <a:solidFill>
                <a:prstClr val="white"/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s-ES">
                <a:solidFill>
                  <a:prstClr val="white"/>
                </a:solidFill>
              </a:rPr>
              <a:t>Generación de servicios en red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87745B53-02C2-4742-A703-B95E943512EA}" type="slidenum">
              <a:rPr lang="es-ES">
                <a:solidFill>
                  <a:prstClr val="white"/>
                </a:solidFill>
              </a:rPr>
              <a:pPr>
                <a:defRPr/>
              </a:pPr>
              <a:t>‹Nº›</a:t>
            </a:fld>
            <a:endParaRPr lang="es-E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12955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E02EBA00-28DD-4FE7-9CA7-4FEBDC95675D}" type="datetime1">
              <a:rPr lang="es-ES">
                <a:solidFill>
                  <a:prstClr val="black"/>
                </a:solidFill>
              </a:rPr>
              <a:pPr>
                <a:defRPr/>
              </a:pPr>
              <a:t>16/12/2020</a:t>
            </a:fld>
            <a:endParaRPr lang="es-ES">
              <a:solidFill>
                <a:prstClr val="black"/>
              </a:solidFill>
            </a:endParaRPr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s-ES">
                <a:solidFill>
                  <a:prstClr val="black"/>
                </a:solidFill>
              </a:rPr>
              <a:t>Generación de servicios en red</a:t>
            </a: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711B71B9-F355-48C5-8C6C-29FCBD7B458D}" type="slidenum">
              <a:rPr lang="es-ES">
                <a:solidFill>
                  <a:prstClr val="black"/>
                </a:solidFill>
              </a:rPr>
              <a:pPr>
                <a:defRPr/>
              </a:pPr>
              <a:t>‹Nº›</a:t>
            </a:fld>
            <a:endParaRPr lang="es-E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8770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97DCEE6E-427C-4BC5-A626-0520E0FC68D3}" type="datetime1">
              <a:rPr lang="es-ES">
                <a:solidFill>
                  <a:prstClr val="white"/>
                </a:solidFill>
              </a:rPr>
              <a:pPr>
                <a:defRPr/>
              </a:pPr>
              <a:t>16/12/2020</a:t>
            </a:fld>
            <a:endParaRPr lang="es-ES">
              <a:solidFill>
                <a:prstClr val="white"/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s-ES">
                <a:solidFill>
                  <a:prstClr val="white"/>
                </a:solidFill>
              </a:rPr>
              <a:t>Generación de servicios en red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206E0A16-FF42-4A4C-BF02-3D3326E14D71}" type="slidenum">
              <a:rPr lang="es-ES">
                <a:solidFill>
                  <a:prstClr val="white"/>
                </a:solidFill>
              </a:rPr>
              <a:pPr>
                <a:defRPr/>
              </a:pPr>
              <a:t>‹Nº›</a:t>
            </a:fld>
            <a:endParaRPr lang="es-E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18806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EA4534-64B4-4FD3-8593-3997BC63822C}" type="datetime1">
              <a:rPr lang="es-ES">
                <a:solidFill>
                  <a:prstClr val="black"/>
                </a:solidFill>
              </a:rPr>
              <a:pPr>
                <a:defRPr/>
              </a:pPr>
              <a:t>16/12/2020</a:t>
            </a:fld>
            <a:endParaRPr lang="es-ES">
              <a:solidFill>
                <a:prstClr val="black"/>
              </a:solidFill>
            </a:endParaRPr>
          </a:p>
        </p:txBody>
      </p:sp>
      <p:sp>
        <p:nvSpPr>
          <p:cNvPr id="3" name="2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>
                <a:solidFill>
                  <a:prstClr val="black"/>
                </a:solidFill>
              </a:rPr>
              <a:t>Generación de servicios en red</a:t>
            </a:r>
          </a:p>
        </p:txBody>
      </p:sp>
      <p:sp>
        <p:nvSpPr>
          <p:cNvPr id="4" name="1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BF7289-8FE8-49F5-A3C1-75E6B4D55760}" type="slidenum">
              <a:rPr lang="es-ES">
                <a:solidFill>
                  <a:prstClr val="black"/>
                </a:solidFill>
              </a:rPr>
              <a:pPr>
                <a:defRPr/>
              </a:pPr>
              <a:t>‹Nº›</a:t>
            </a:fld>
            <a:endParaRPr lang="es-E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5497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990446DE-2978-45D0-9845-8EFD879D054A}" type="datetime1">
              <a:rPr lang="es-ES">
                <a:solidFill>
                  <a:prstClr val="black"/>
                </a:solidFill>
              </a:rPr>
              <a:pPr>
                <a:defRPr/>
              </a:pPr>
              <a:t>16/12/2020</a:t>
            </a:fld>
            <a:endParaRPr lang="es-ES">
              <a:solidFill>
                <a:prstClr val="black"/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s-ES">
                <a:solidFill>
                  <a:prstClr val="black"/>
                </a:solidFill>
              </a:rPr>
              <a:t>Generación de servicios en red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6B6EBAA5-98A6-4A70-9596-FF72CF47EB8D}" type="slidenum">
              <a:rPr lang="es-ES">
                <a:solidFill>
                  <a:prstClr val="black"/>
                </a:solidFill>
              </a:rPr>
              <a:pPr>
                <a:defRPr/>
              </a:pPr>
              <a:t>‹Nº›</a:t>
            </a:fld>
            <a:endParaRPr lang="es-E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51017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Forma libre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6" name="15 Forma libre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/>
            <a:gdLst>
              <a:gd name="T0" fmla="*/ 0 w 5591"/>
              <a:gd name="T1" fmla="*/ 0 h 588"/>
              <a:gd name="T2" fmla="*/ 2147483647 w 5591"/>
              <a:gd name="T3" fmla="*/ 0 h 588"/>
              <a:gd name="T4" fmla="*/ 2147483647 w 5591"/>
              <a:gd name="T5" fmla="*/ 2147483647 h 588"/>
              <a:gd name="T6" fmla="*/ 2147483647 w 5591"/>
              <a:gd name="T7" fmla="*/ 0 h 588"/>
              <a:gd name="T8" fmla="*/ 0 60000 65536"/>
              <a:gd name="T9" fmla="*/ 0 60000 65536"/>
              <a:gd name="T10" fmla="*/ 0 60000 65536"/>
              <a:gd name="T11" fmla="*/ 0 60000 65536"/>
              <a:gd name="T12" fmla="*/ 0 w 5591"/>
              <a:gd name="T13" fmla="*/ 0 h 588"/>
              <a:gd name="T14" fmla="*/ 5591 w 5591"/>
              <a:gd name="T15" fmla="*/ 588 h 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ES">
              <a:solidFill>
                <a:prstClr val="white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7" name="6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4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8" name="7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8 Cheurón"/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9 Cheurón"/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s-ES" noProof="0" smtClean="0"/>
              <a:t>Haga clic en el icono para agregar una imagen</a:t>
            </a:r>
            <a:endParaRPr lang="en-US" noProof="0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11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85AA8422-621F-4CF9-99AB-EEB4D0EEA0BA}" type="datetime1">
              <a:rPr lang="es-ES">
                <a:solidFill>
                  <a:prstClr val="white"/>
                </a:solidFill>
              </a:rPr>
              <a:pPr>
                <a:defRPr/>
              </a:pPr>
              <a:t>16/12/2020</a:t>
            </a:fld>
            <a:endParaRPr lang="es-ES">
              <a:solidFill>
                <a:prstClr val="white"/>
              </a:solidFill>
            </a:endParaRPr>
          </a:p>
        </p:txBody>
      </p:sp>
      <p:sp>
        <p:nvSpPr>
          <p:cNvPr id="12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s-ES">
                <a:solidFill>
                  <a:prstClr val="white"/>
                </a:solidFill>
              </a:rPr>
              <a:t>Generación de servicios en red</a:t>
            </a:r>
          </a:p>
        </p:txBody>
      </p:sp>
      <p:sp>
        <p:nvSpPr>
          <p:cNvPr id="13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CEA872CF-CF63-4998-BC49-467E1AC2F9E7}" type="slidenum">
              <a:rPr lang="es-ES">
                <a:solidFill>
                  <a:prstClr val="white"/>
                </a:solidFill>
              </a:rPr>
              <a:pPr>
                <a:defRPr/>
              </a:pPr>
              <a:t>‹Nº›</a:t>
            </a:fld>
            <a:endParaRPr lang="es-E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39816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Forma libre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black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1027" name="11 Forma libre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/>
            <a:gdLst>
              <a:gd name="T0" fmla="*/ 0 w 5591"/>
              <a:gd name="T1" fmla="*/ 0 h 588"/>
              <a:gd name="T2" fmla="*/ 2147483647 w 5591"/>
              <a:gd name="T3" fmla="*/ 0 h 588"/>
              <a:gd name="T4" fmla="*/ 2147483647 w 5591"/>
              <a:gd name="T5" fmla="*/ 2147483647 h 588"/>
              <a:gd name="T6" fmla="*/ 2147483647 w 5591"/>
              <a:gd name="T7" fmla="*/ 0 h 588"/>
              <a:gd name="T8" fmla="*/ 0 60000 65536"/>
              <a:gd name="T9" fmla="*/ 0 60000 65536"/>
              <a:gd name="T10" fmla="*/ 0 60000 65536"/>
              <a:gd name="T11" fmla="*/ 0 60000 65536"/>
              <a:gd name="T12" fmla="*/ 0 w 5591"/>
              <a:gd name="T13" fmla="*/ 0 h 588"/>
              <a:gd name="T14" fmla="*/ 5591 w 5591"/>
              <a:gd name="T15" fmla="*/ 588 h 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ES">
              <a:solidFill>
                <a:prstClr val="black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14" name="13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15" name="14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1033" name="29 Marcador de texto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ES" smtClean="0"/>
              <a:t>Haga clic para modificar el estilo de texto del patrón</a:t>
            </a:r>
          </a:p>
          <a:p>
            <a:pPr lvl="1"/>
            <a:r>
              <a:rPr lang="es-ES" altLang="es-ES" smtClean="0"/>
              <a:t>Segundo nivel</a:t>
            </a:r>
          </a:p>
          <a:p>
            <a:pPr lvl="2"/>
            <a:r>
              <a:rPr lang="es-ES" altLang="es-ES" smtClean="0"/>
              <a:t>Tercer nivel</a:t>
            </a:r>
          </a:p>
          <a:p>
            <a:pPr lvl="3"/>
            <a:r>
              <a:rPr lang="es-ES" altLang="es-ES" smtClean="0"/>
              <a:t>Cuarto nivel</a:t>
            </a:r>
          </a:p>
          <a:p>
            <a:pPr lvl="4"/>
            <a:r>
              <a:rPr lang="es-ES" altLang="es-ES" smtClean="0"/>
              <a:t>Quinto nivel</a:t>
            </a:r>
            <a:endParaRPr lang="en-US" altLang="es-ES" smtClean="0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5D50A7A-0974-4124-A276-8EF68D21442A}" type="datetime1">
              <a:rPr lang="es-ES">
                <a:solidFill>
                  <a:prstClr val="black"/>
                </a:solidFill>
                <a:latin typeface="Calibri" pitchFamily="34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16/12/2020</a:t>
            </a:fld>
            <a:endParaRPr lang="es-ES">
              <a:solidFill>
                <a:prstClr val="black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s-ES">
                <a:solidFill>
                  <a:prstClr val="black"/>
                </a:solidFill>
                <a:latin typeface="Calibri" pitchFamily="34" charset="0"/>
                <a:cs typeface="Arial" charset="0"/>
              </a:rPr>
              <a:t>Generación de servicios en red</a:t>
            </a:r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0C95FBE-DF4B-4825-B323-0D511F0ABC0F}" type="slidenum">
              <a:rPr lang="es-ES">
                <a:solidFill>
                  <a:prstClr val="black"/>
                </a:solidFill>
                <a:latin typeface="Calibri" pitchFamily="34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‹Nº›</a:t>
            </a:fld>
            <a:endParaRPr lang="es-ES">
              <a:solidFill>
                <a:prstClr val="black"/>
              </a:solidFill>
              <a:latin typeface="Calibri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0622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365125" indent="-255588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jpe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jpe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7" Type="http://schemas.openxmlformats.org/officeDocument/2006/relationships/image" Target="../media/image41.jpeg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7" Type="http://schemas.openxmlformats.org/officeDocument/2006/relationships/image" Target="../media/image41.jpeg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7" Type="http://schemas.openxmlformats.org/officeDocument/2006/relationships/image" Target="../media/image44.png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7" Type="http://schemas.openxmlformats.org/officeDocument/2006/relationships/image" Target="../media/image44.png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7" Type="http://schemas.openxmlformats.org/officeDocument/2006/relationships/image" Target="../media/image44.png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altLang="es-ES" dirty="0" smtClean="0"/>
              <a:t>GENERACIÓN DE SERVICIOS ENRED</a:t>
            </a:r>
          </a:p>
        </p:txBody>
      </p:sp>
      <p:sp>
        <p:nvSpPr>
          <p:cNvPr id="9219" name="2 Subtítulo"/>
          <p:cNvSpPr>
            <a:spLocks noGrp="1"/>
          </p:cNvSpPr>
          <p:nvPr>
            <p:ph type="subTitle" idx="1"/>
          </p:nvPr>
        </p:nvSpPr>
        <p:spPr>
          <a:xfrm>
            <a:off x="685800" y="3611563"/>
            <a:ext cx="7772400" cy="1200150"/>
          </a:xfrm>
        </p:spPr>
        <p:txBody>
          <a:bodyPr/>
          <a:lstStyle/>
          <a:p>
            <a:pPr marR="0" eaLnBrk="1" hangingPunct="1">
              <a:buFont typeface="Arial" charset="0"/>
              <a:buNone/>
            </a:pPr>
            <a:r>
              <a:rPr lang="es-ES" altLang="es-ES" smtClean="0"/>
              <a:t>Programación de servicios y procesos</a:t>
            </a:r>
          </a:p>
        </p:txBody>
      </p:sp>
    </p:spTree>
    <p:extLst>
      <p:ext uri="{BB962C8B-B14F-4D97-AF65-F5344CB8AC3E}">
        <p14:creationId xmlns:p14="http://schemas.microsoft.com/office/powerpoint/2010/main" val="466961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buClr>
                <a:srgbClr val="2DA2BF"/>
              </a:buClr>
              <a:defRPr/>
            </a:pPr>
            <a:r>
              <a:rPr lang="es-ES" altLang="es-ES" sz="1800" dirty="0" smtClean="0"/>
              <a:t>INTRODUCCIÓN</a:t>
            </a:r>
          </a:p>
          <a:p>
            <a:pPr algn="just" eaLnBrk="1" hangingPunct="1">
              <a:buClr>
                <a:srgbClr val="2DA2BF"/>
              </a:buClr>
              <a:defRPr/>
            </a:pPr>
            <a:r>
              <a:rPr lang="es-ES" altLang="es-ES" sz="1800" dirty="0" smtClean="0">
                <a:solidFill>
                  <a:srgbClr val="FF0000"/>
                </a:solidFill>
              </a:rPr>
              <a:t>PROTOCOLOS ESTÁNDAR DE COMUNICACIONES EN RED</a:t>
            </a:r>
          </a:p>
          <a:p>
            <a:pPr algn="just" eaLnBrk="1" hangingPunct="1">
              <a:buClr>
                <a:srgbClr val="2DA2BF"/>
              </a:buClr>
              <a:defRPr/>
            </a:pPr>
            <a:r>
              <a:rPr lang="es-ES" altLang="es-ES" sz="1800" dirty="0" smtClean="0"/>
              <a:t>COMUNICACIÓN CON UN SERVIDOR FTP</a:t>
            </a:r>
          </a:p>
          <a:p>
            <a:pPr algn="just" eaLnBrk="1" hangingPunct="1">
              <a:buClr>
                <a:srgbClr val="2DA2BF"/>
              </a:buClr>
              <a:defRPr/>
            </a:pPr>
            <a:r>
              <a:rPr lang="es-ES" altLang="es-ES" sz="1800" dirty="0" smtClean="0"/>
              <a:t>COMUNICACIÓN CON UN SERVIDOR TELNET</a:t>
            </a:r>
          </a:p>
          <a:p>
            <a:pPr algn="just" eaLnBrk="1" hangingPunct="1">
              <a:buClr>
                <a:srgbClr val="2DA2BF"/>
              </a:buClr>
              <a:defRPr/>
            </a:pPr>
            <a:r>
              <a:rPr lang="es-ES" altLang="es-ES" sz="1800" dirty="0" smtClean="0"/>
              <a:t>COMUNICACIÓN CON UN SERVIDOR SMTP</a:t>
            </a:r>
          </a:p>
          <a:p>
            <a:pPr algn="just" eaLnBrk="1" hangingPunct="1">
              <a:buClr>
                <a:srgbClr val="2DA2BF"/>
              </a:buClr>
              <a:defRPr/>
            </a:pPr>
            <a:r>
              <a:rPr lang="es-ES" altLang="es-ES" sz="1800" dirty="0" smtClean="0"/>
              <a:t>PROGRAMACIÓN DE SERVIDORES CON JAVA</a:t>
            </a:r>
          </a:p>
          <a:p>
            <a:pPr algn="just" eaLnBrk="1" hangingPunct="1">
              <a:buClr>
                <a:srgbClr val="2DA2BF"/>
              </a:buClr>
              <a:defRPr/>
            </a:pPr>
            <a:r>
              <a:rPr lang="es-ES" altLang="es-ES" sz="1800" dirty="0" smtClean="0"/>
              <a:t>DISPONIBILIDAD DEL SERVICIO</a:t>
            </a:r>
          </a:p>
          <a:p>
            <a:pPr marL="109537" indent="0" algn="just" eaLnBrk="1" hangingPunct="1">
              <a:buClr>
                <a:srgbClr val="2DA2BF"/>
              </a:buClr>
              <a:buFont typeface="Wingdings 3" pitchFamily="18" charset="2"/>
              <a:buNone/>
              <a:defRPr/>
            </a:pPr>
            <a:endParaRPr lang="es-ES" altLang="es-ES" sz="1800" dirty="0" smtClean="0">
              <a:solidFill>
                <a:srgbClr val="FF0000"/>
              </a:solidFill>
            </a:endParaRPr>
          </a:p>
        </p:txBody>
      </p:sp>
      <p:sp>
        <p:nvSpPr>
          <p:cNvPr id="19459" name="2 Marcador de pie de página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altLang="es-ES" smtClean="0">
                <a:solidFill>
                  <a:prstClr val="black"/>
                </a:solidFill>
              </a:rPr>
              <a:t>Generación de servicios en red</a:t>
            </a:r>
          </a:p>
        </p:txBody>
      </p:sp>
      <p:sp>
        <p:nvSpPr>
          <p:cNvPr id="19460" name="3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fld id="{78BF6A70-2AAA-4C3C-AD01-FA9782CB6F8C}" type="slidenum">
              <a:rPr lang="es-ES" altLang="es-ES" smtClean="0">
                <a:solidFill>
                  <a:prstClr val="black"/>
                </a:solidFill>
              </a:rPr>
              <a:pPr eaLnBrk="1" hangingPunct="1"/>
              <a:t>10</a:t>
            </a:fld>
            <a:endParaRPr lang="es-ES" altLang="es-ES" smtClean="0">
              <a:solidFill>
                <a:prstClr val="black"/>
              </a:solidFill>
            </a:endParaRPr>
          </a:p>
        </p:txBody>
      </p:sp>
      <p:sp>
        <p:nvSpPr>
          <p:cNvPr id="5" name="4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fontAlgn="auto" hangingPunct="1">
              <a:spcAft>
                <a:spcPts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s-ES" sz="3700" dirty="0" smtClean="0"/>
              <a:t>ÍNDICE</a:t>
            </a:r>
            <a:endParaRPr lang="es-ES" sz="3700" dirty="0"/>
          </a:p>
        </p:txBody>
      </p:sp>
      <p:pic>
        <p:nvPicPr>
          <p:cNvPr id="19462" name="Picture 2" descr="http://redes-informatic-2.wikispaces.com/file/view/0411_Indice.jpg/182062289/0411_Indic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5" y="2060575"/>
            <a:ext cx="1662113" cy="172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184943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2 Marcador de contenido"/>
          <p:cNvSpPr>
            <a:spLocks noGrp="1"/>
          </p:cNvSpPr>
          <p:nvPr>
            <p:ph idx="1"/>
          </p:nvPr>
        </p:nvSpPr>
        <p:spPr>
          <a:xfrm>
            <a:off x="419100" y="1484313"/>
            <a:ext cx="8229600" cy="4525962"/>
          </a:xfrm>
        </p:spPr>
        <p:txBody>
          <a:bodyPr/>
          <a:lstStyle/>
          <a:p>
            <a:pPr algn="just"/>
            <a:r>
              <a:rPr lang="es-ES" altLang="es-ES" b="1" smtClean="0"/>
              <a:t>SERVICIO: </a:t>
            </a:r>
          </a:p>
          <a:p>
            <a:pPr lvl="1" algn="just"/>
            <a:r>
              <a:rPr lang="es-ES" altLang="es-ES" smtClean="0"/>
              <a:t>Programa auxiliar usado en un sistema informático, que gestiona una colección de recursos y presta su funcionalidad a usuarios y aplicaciones</a:t>
            </a:r>
            <a:r>
              <a:rPr lang="es-ES" altLang="es-ES" b="1" smtClean="0">
                <a:solidFill>
                  <a:srgbClr val="FF0000"/>
                </a:solidFill>
              </a:rPr>
              <a:t> </a:t>
            </a:r>
            <a:endParaRPr lang="es-ES" altLang="es-ES" smtClean="0">
              <a:solidFill>
                <a:srgbClr val="FF0000"/>
              </a:solidFill>
            </a:endParaRPr>
          </a:p>
          <a:p>
            <a:pPr algn="just" eaLnBrk="1" hangingPunct="1"/>
            <a:r>
              <a:rPr lang="es-ES" altLang="es-ES" b="1" smtClean="0"/>
              <a:t>EJEMPLOS:</a:t>
            </a:r>
          </a:p>
          <a:p>
            <a:pPr lvl="1" algn="just" eaLnBrk="1" hangingPunct="1"/>
            <a:r>
              <a:rPr lang="es-ES" altLang="es-ES" b="1" smtClean="0"/>
              <a:t>Servicio de impresión: </a:t>
            </a:r>
            <a:r>
              <a:rPr lang="es-ES" altLang="es-ES" smtClean="0"/>
              <a:t>permite gestionar y compartir una impresora en red</a:t>
            </a:r>
          </a:p>
          <a:p>
            <a:pPr lvl="1" algn="just" eaLnBrk="1" hangingPunct="1"/>
            <a:r>
              <a:rPr lang="es-ES" altLang="es-ES" b="1" smtClean="0"/>
              <a:t>Servicio de ficheros: </a:t>
            </a:r>
            <a:r>
              <a:rPr lang="es-ES" altLang="es-ES" smtClean="0"/>
              <a:t>ofrece operaciones de lectura, escritura o borrado de ficheros</a:t>
            </a:r>
          </a:p>
          <a:p>
            <a:pPr algn="just" eaLnBrk="1" hangingPunct="1"/>
            <a:r>
              <a:rPr lang="es-ES" altLang="es-ES" b="1" smtClean="0"/>
              <a:t>SERVICIOS DE INTERNET:</a:t>
            </a:r>
          </a:p>
          <a:p>
            <a:pPr lvl="1" algn="just" eaLnBrk="1" hangingPunct="1"/>
            <a:r>
              <a:rPr lang="es-ES" altLang="es-ES" smtClean="0"/>
              <a:t>Implementan una relación </a:t>
            </a:r>
            <a:r>
              <a:rPr lang="es-ES" altLang="es-ES" b="1" smtClean="0"/>
              <a:t>cliente/servidor</a:t>
            </a:r>
          </a:p>
          <a:p>
            <a:pPr lvl="1" algn="just" eaLnBrk="1" hangingPunct="1"/>
            <a:endParaRPr lang="es-ES" altLang="es-ES" b="1" smtClean="0"/>
          </a:p>
          <a:p>
            <a:pPr lvl="1" algn="just" eaLnBrk="1" hangingPunct="1"/>
            <a:endParaRPr lang="es-ES" altLang="es-ES" smtClean="0"/>
          </a:p>
          <a:p>
            <a:pPr algn="just" eaLnBrk="1" hangingPunct="1"/>
            <a:endParaRPr lang="es-ES" altLang="es-ES" smtClean="0"/>
          </a:p>
          <a:p>
            <a:pPr algn="just" eaLnBrk="1" hangingPunct="1"/>
            <a:endParaRPr lang="es-ES" altLang="es-ES" sz="2400" b="1" smtClean="0">
              <a:solidFill>
                <a:srgbClr val="FF000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dirty="0" smtClean="0"/>
              <a:t>PROTOCOLOS ESTANDAR DE COMUNICACIONES EN RED </a:t>
            </a:r>
          </a:p>
        </p:txBody>
      </p:sp>
      <p:sp>
        <p:nvSpPr>
          <p:cNvPr id="20484" name="2 Marcador de pie de página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altLang="es-ES" smtClean="0">
                <a:solidFill>
                  <a:prstClr val="black"/>
                </a:solidFill>
              </a:rPr>
              <a:t>Generación de servicios en red</a:t>
            </a:r>
          </a:p>
        </p:txBody>
      </p:sp>
      <p:sp>
        <p:nvSpPr>
          <p:cNvPr id="20485" name="3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fld id="{AF4369A0-13C8-492B-8B13-226937134CE3}" type="slidenum">
              <a:rPr lang="es-ES" altLang="es-ES" smtClean="0">
                <a:solidFill>
                  <a:prstClr val="black"/>
                </a:solidFill>
              </a:rPr>
              <a:pPr eaLnBrk="1" hangingPunct="1"/>
              <a:t>11</a:t>
            </a:fld>
            <a:endParaRPr lang="es-ES" altLang="es-ES" smtClean="0">
              <a:solidFill>
                <a:prstClr val="black"/>
              </a:solidFill>
            </a:endParaRPr>
          </a:p>
        </p:txBody>
      </p:sp>
      <p:sp>
        <p:nvSpPr>
          <p:cNvPr id="20486" name="AutoShape 5" descr="http://www.definicionabc.com/wp-content/uploads/Diferente-300x226.jpg"/>
          <p:cNvSpPr>
            <a:spLocks noChangeAspect="1" noChangeArrowheads="1"/>
          </p:cNvSpPr>
          <p:nvPr/>
        </p:nvSpPr>
        <p:spPr bwMode="auto">
          <a:xfrm>
            <a:off x="52388" y="-13652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ES" altLang="es-ES">
              <a:solidFill>
                <a:prstClr val="black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20487" name="AutoShape 2" descr="https://encrypted-tbn0.gstatic.com/images?q=tbn:ANd9GcRZHac3ypmUKmmEbJuS2WcdrWLRVD9uEB4t4AVphpYPOFx1yp_GQzPr3Q"/>
          <p:cNvSpPr>
            <a:spLocks noChangeAspect="1" noChangeArrowheads="1"/>
          </p:cNvSpPr>
          <p:nvPr/>
        </p:nvSpPr>
        <p:spPr bwMode="auto">
          <a:xfrm>
            <a:off x="144463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ES" altLang="es-ES">
              <a:solidFill>
                <a:prstClr val="black"/>
              </a:solidFill>
              <a:latin typeface="Calibri" pitchFamily="34" charset="0"/>
              <a:cs typeface="Arial" charset="0"/>
            </a:endParaRPr>
          </a:p>
        </p:txBody>
      </p:sp>
      <p:pic>
        <p:nvPicPr>
          <p:cNvPr id="20488" name="Picture 11" descr="Resultado de imagen de SERVICIOS DE INTERNE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333375"/>
            <a:ext cx="1512888" cy="94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1726577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2 Marcador de contenido"/>
          <p:cNvSpPr>
            <a:spLocks noGrp="1"/>
          </p:cNvSpPr>
          <p:nvPr>
            <p:ph idx="1"/>
          </p:nvPr>
        </p:nvSpPr>
        <p:spPr>
          <a:xfrm>
            <a:off x="419100" y="1484313"/>
            <a:ext cx="8229600" cy="4525962"/>
          </a:xfrm>
        </p:spPr>
        <p:txBody>
          <a:bodyPr/>
          <a:lstStyle/>
          <a:p>
            <a:pPr algn="just"/>
            <a:r>
              <a:rPr lang="es-ES" altLang="es-ES" b="1" smtClean="0"/>
              <a:t>MODELO TCP/IP</a:t>
            </a:r>
          </a:p>
          <a:p>
            <a:pPr algn="just"/>
            <a:endParaRPr lang="es-ES" altLang="es-ES" smtClean="0">
              <a:solidFill>
                <a:srgbClr val="FF0000"/>
              </a:solidFill>
            </a:endParaRPr>
          </a:p>
          <a:p>
            <a:pPr algn="just" eaLnBrk="1" hangingPunct="1"/>
            <a:endParaRPr lang="es-ES" altLang="es-ES" smtClean="0"/>
          </a:p>
          <a:p>
            <a:pPr algn="just" eaLnBrk="1" hangingPunct="1"/>
            <a:endParaRPr lang="es-ES" altLang="es-ES" smtClean="0"/>
          </a:p>
          <a:p>
            <a:pPr algn="just" eaLnBrk="1" hangingPunct="1"/>
            <a:endParaRPr lang="es-ES" altLang="es-ES" sz="2400" b="1" smtClean="0">
              <a:solidFill>
                <a:srgbClr val="FF000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dirty="0" smtClean="0"/>
              <a:t>PROTOCOLOS ESTANDAR DE COMUNICACIONES EN RED </a:t>
            </a:r>
          </a:p>
        </p:txBody>
      </p:sp>
      <p:sp>
        <p:nvSpPr>
          <p:cNvPr id="21508" name="2 Marcador de pie de página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altLang="es-ES" smtClean="0">
                <a:solidFill>
                  <a:prstClr val="black"/>
                </a:solidFill>
              </a:rPr>
              <a:t>Generación de servicios en red</a:t>
            </a:r>
          </a:p>
        </p:txBody>
      </p:sp>
      <p:sp>
        <p:nvSpPr>
          <p:cNvPr id="21509" name="3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fld id="{1CA4F4A3-1D55-4F81-9362-07F5F75F525D}" type="slidenum">
              <a:rPr lang="es-ES" altLang="es-ES" smtClean="0">
                <a:solidFill>
                  <a:prstClr val="black"/>
                </a:solidFill>
              </a:rPr>
              <a:pPr eaLnBrk="1" hangingPunct="1"/>
              <a:t>12</a:t>
            </a:fld>
            <a:endParaRPr lang="es-ES" altLang="es-ES" smtClean="0">
              <a:solidFill>
                <a:prstClr val="black"/>
              </a:solidFill>
            </a:endParaRPr>
          </a:p>
        </p:txBody>
      </p:sp>
      <p:sp>
        <p:nvSpPr>
          <p:cNvPr id="21510" name="AutoShape 5" descr="http://www.definicionabc.com/wp-content/uploads/Diferente-300x226.jpg"/>
          <p:cNvSpPr>
            <a:spLocks noChangeAspect="1" noChangeArrowheads="1"/>
          </p:cNvSpPr>
          <p:nvPr/>
        </p:nvSpPr>
        <p:spPr bwMode="auto">
          <a:xfrm>
            <a:off x="52388" y="-13652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ES" altLang="es-ES">
              <a:solidFill>
                <a:prstClr val="black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21511" name="AutoShape 2" descr="https://encrypted-tbn0.gstatic.com/images?q=tbn:ANd9GcRZHac3ypmUKmmEbJuS2WcdrWLRVD9uEB4t4AVphpYPOFx1yp_GQzPr3Q"/>
          <p:cNvSpPr>
            <a:spLocks noChangeAspect="1" noChangeArrowheads="1"/>
          </p:cNvSpPr>
          <p:nvPr/>
        </p:nvSpPr>
        <p:spPr bwMode="auto">
          <a:xfrm>
            <a:off x="144463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ES" altLang="es-ES">
              <a:solidFill>
                <a:prstClr val="black"/>
              </a:solidFill>
              <a:latin typeface="Calibri" pitchFamily="34" charset="0"/>
              <a:cs typeface="Arial" charset="0"/>
            </a:endParaRPr>
          </a:p>
        </p:txBody>
      </p:sp>
      <p:pic>
        <p:nvPicPr>
          <p:cNvPr id="21512" name="7 Imag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050" y="2133600"/>
            <a:ext cx="4833938" cy="399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3" name="Picture 11" descr="Resultado de imagen de SERVICIOS DE INTERNE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333375"/>
            <a:ext cx="1512888" cy="94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792003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2 Marcador de contenido"/>
          <p:cNvSpPr>
            <a:spLocks noGrp="1"/>
          </p:cNvSpPr>
          <p:nvPr>
            <p:ph idx="1"/>
          </p:nvPr>
        </p:nvSpPr>
        <p:spPr>
          <a:xfrm>
            <a:off x="419100" y="1484313"/>
            <a:ext cx="8229600" cy="4525962"/>
          </a:xfrm>
        </p:spPr>
        <p:txBody>
          <a:bodyPr/>
          <a:lstStyle/>
          <a:p>
            <a:pPr algn="just"/>
            <a:r>
              <a:rPr lang="es-ES" altLang="es-ES" b="1" smtClean="0"/>
              <a:t>MODELO TCP/IP</a:t>
            </a:r>
          </a:p>
          <a:p>
            <a:pPr lvl="1" algn="just"/>
            <a:r>
              <a:rPr lang="es-ES" altLang="es-ES" smtClean="0"/>
              <a:t>ALGUNOS </a:t>
            </a:r>
            <a:r>
              <a:rPr lang="es-ES" altLang="es-ES" b="1" smtClean="0"/>
              <a:t>SERVICIOS </a:t>
            </a:r>
            <a:r>
              <a:rPr lang="es-ES" altLang="es-ES" smtClean="0"/>
              <a:t>DE LA CAPA DE </a:t>
            </a:r>
            <a:r>
              <a:rPr lang="es-ES" altLang="es-ES" b="1" smtClean="0"/>
              <a:t>APLICACIÓN:</a:t>
            </a:r>
          </a:p>
          <a:p>
            <a:pPr lvl="2"/>
            <a:r>
              <a:rPr lang="en-GB" altLang="es-ES" b="1" smtClean="0"/>
              <a:t>Conexión remota: </a:t>
            </a:r>
            <a:r>
              <a:rPr lang="en-GB" altLang="es-ES" smtClean="0"/>
              <a:t>Telnet</a:t>
            </a:r>
            <a:endParaRPr lang="es-ES" altLang="es-ES" smtClean="0"/>
          </a:p>
          <a:p>
            <a:pPr lvl="2"/>
            <a:r>
              <a:rPr lang="es-ES" altLang="es-ES" b="1" smtClean="0"/>
              <a:t>Correo electrónico: </a:t>
            </a:r>
            <a:r>
              <a:rPr lang="es-ES" altLang="es-ES" smtClean="0"/>
              <a:t>SMTP</a:t>
            </a:r>
          </a:p>
          <a:p>
            <a:pPr lvl="2"/>
            <a:r>
              <a:rPr lang="es-ES" altLang="es-ES" b="1" smtClean="0"/>
              <a:t>Acceso a ficheros remotos: </a:t>
            </a:r>
            <a:r>
              <a:rPr lang="es-ES" altLang="es-ES" smtClean="0"/>
              <a:t>FTP, NFS, TFTP</a:t>
            </a:r>
          </a:p>
          <a:p>
            <a:pPr lvl="2"/>
            <a:r>
              <a:rPr lang="es-ES" altLang="es-ES" b="1" smtClean="0"/>
              <a:t>Resolución de nombres de ordenadores: </a:t>
            </a:r>
            <a:r>
              <a:rPr lang="es-ES" altLang="es-ES" smtClean="0"/>
              <a:t>DNS</a:t>
            </a:r>
          </a:p>
          <a:p>
            <a:pPr lvl="2"/>
            <a:r>
              <a:rPr lang="es-ES" altLang="es-ES" b="1" smtClean="0"/>
              <a:t>World Wide Web: </a:t>
            </a:r>
            <a:r>
              <a:rPr lang="es-ES" altLang="es-ES" smtClean="0"/>
              <a:t>HTTP</a:t>
            </a:r>
          </a:p>
          <a:p>
            <a:pPr algn="just"/>
            <a:endParaRPr lang="es-ES" altLang="es-ES" smtClean="0">
              <a:solidFill>
                <a:srgbClr val="FF0000"/>
              </a:solidFill>
            </a:endParaRPr>
          </a:p>
          <a:p>
            <a:pPr algn="just" eaLnBrk="1" hangingPunct="1"/>
            <a:endParaRPr lang="es-ES" altLang="es-ES" smtClean="0"/>
          </a:p>
          <a:p>
            <a:pPr algn="just" eaLnBrk="1" hangingPunct="1"/>
            <a:endParaRPr lang="es-ES" altLang="es-ES" smtClean="0"/>
          </a:p>
          <a:p>
            <a:pPr algn="just" eaLnBrk="1" hangingPunct="1"/>
            <a:endParaRPr lang="es-ES" altLang="es-ES" sz="2400" b="1" smtClean="0">
              <a:solidFill>
                <a:srgbClr val="FF000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dirty="0" smtClean="0"/>
              <a:t>PROTOCOLOS ESTANDAR DE COMUNICACIONES EN RED </a:t>
            </a:r>
          </a:p>
        </p:txBody>
      </p:sp>
      <p:sp>
        <p:nvSpPr>
          <p:cNvPr id="22532" name="2 Marcador de pie de página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altLang="es-ES" smtClean="0">
                <a:solidFill>
                  <a:prstClr val="black"/>
                </a:solidFill>
              </a:rPr>
              <a:t>Generación de servicios en red</a:t>
            </a:r>
          </a:p>
        </p:txBody>
      </p:sp>
      <p:sp>
        <p:nvSpPr>
          <p:cNvPr id="22533" name="3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fld id="{F68A6171-D599-491B-BFCB-A5732653C5FB}" type="slidenum">
              <a:rPr lang="es-ES" altLang="es-ES" smtClean="0">
                <a:solidFill>
                  <a:prstClr val="black"/>
                </a:solidFill>
              </a:rPr>
              <a:pPr eaLnBrk="1" hangingPunct="1"/>
              <a:t>13</a:t>
            </a:fld>
            <a:endParaRPr lang="es-ES" altLang="es-ES" smtClean="0">
              <a:solidFill>
                <a:prstClr val="black"/>
              </a:solidFill>
            </a:endParaRPr>
          </a:p>
        </p:txBody>
      </p:sp>
      <p:sp>
        <p:nvSpPr>
          <p:cNvPr id="22534" name="AutoShape 5" descr="http://www.definicionabc.com/wp-content/uploads/Diferente-300x226.jpg"/>
          <p:cNvSpPr>
            <a:spLocks noChangeAspect="1" noChangeArrowheads="1"/>
          </p:cNvSpPr>
          <p:nvPr/>
        </p:nvSpPr>
        <p:spPr bwMode="auto">
          <a:xfrm>
            <a:off x="52388" y="-13652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ES" altLang="es-ES">
              <a:solidFill>
                <a:prstClr val="black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22535" name="AutoShape 2" descr="https://encrypted-tbn0.gstatic.com/images?q=tbn:ANd9GcRZHac3ypmUKmmEbJuS2WcdrWLRVD9uEB4t4AVphpYPOFx1yp_GQzPr3Q"/>
          <p:cNvSpPr>
            <a:spLocks noChangeAspect="1" noChangeArrowheads="1"/>
          </p:cNvSpPr>
          <p:nvPr/>
        </p:nvSpPr>
        <p:spPr bwMode="auto">
          <a:xfrm>
            <a:off x="144463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ES" altLang="es-ES">
              <a:solidFill>
                <a:prstClr val="black"/>
              </a:solidFill>
              <a:latin typeface="Calibri" pitchFamily="34" charset="0"/>
              <a:cs typeface="Arial" charset="0"/>
            </a:endParaRPr>
          </a:p>
        </p:txBody>
      </p:sp>
      <p:pic>
        <p:nvPicPr>
          <p:cNvPr id="22536" name="Picture 11" descr="Resultado de imagen de SERVICIOS DE INTERNE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775" y="4354513"/>
            <a:ext cx="3109913" cy="1944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723998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2 Marcador de contenido"/>
          <p:cNvSpPr>
            <a:spLocks noGrp="1"/>
          </p:cNvSpPr>
          <p:nvPr>
            <p:ph idx="1"/>
          </p:nvPr>
        </p:nvSpPr>
        <p:spPr>
          <a:xfrm>
            <a:off x="419100" y="1484313"/>
            <a:ext cx="8229600" cy="4525962"/>
          </a:xfrm>
        </p:spPr>
        <p:txBody>
          <a:bodyPr/>
          <a:lstStyle/>
          <a:p>
            <a:pPr algn="just"/>
            <a:r>
              <a:rPr lang="es-ES" altLang="es-ES" b="1" smtClean="0"/>
              <a:t>MODELO TCP/IP</a:t>
            </a:r>
          </a:p>
          <a:p>
            <a:pPr lvl="1" algn="just"/>
            <a:r>
              <a:rPr lang="es-ES" altLang="es-ES" smtClean="0"/>
              <a:t>ALGUNOS </a:t>
            </a:r>
            <a:r>
              <a:rPr lang="es-ES" altLang="es-ES" b="1" smtClean="0"/>
              <a:t>SERVICIOS </a:t>
            </a:r>
            <a:r>
              <a:rPr lang="es-ES" altLang="es-ES" smtClean="0"/>
              <a:t>DE LA CAPA DE </a:t>
            </a:r>
            <a:r>
              <a:rPr lang="es-ES" altLang="es-ES" b="1" smtClean="0"/>
              <a:t>APLICACIÓN:</a:t>
            </a:r>
          </a:p>
          <a:p>
            <a:pPr lvl="1" algn="just"/>
            <a:endParaRPr lang="es-ES" altLang="es-ES" smtClean="0">
              <a:solidFill>
                <a:srgbClr val="FF0000"/>
              </a:solidFill>
            </a:endParaRPr>
          </a:p>
          <a:p>
            <a:pPr algn="just" eaLnBrk="1" hangingPunct="1"/>
            <a:endParaRPr lang="es-ES" altLang="es-ES" smtClean="0"/>
          </a:p>
          <a:p>
            <a:pPr algn="just" eaLnBrk="1" hangingPunct="1"/>
            <a:endParaRPr lang="es-ES" altLang="es-ES" smtClean="0"/>
          </a:p>
          <a:p>
            <a:pPr algn="just" eaLnBrk="1" hangingPunct="1"/>
            <a:endParaRPr lang="es-ES" altLang="es-ES" sz="2400" b="1" smtClean="0">
              <a:solidFill>
                <a:srgbClr val="FF000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dirty="0" smtClean="0"/>
              <a:t>PROTOCOLOS ESTANDAR DE COMUNICACIONES EN RED </a:t>
            </a:r>
          </a:p>
        </p:txBody>
      </p:sp>
      <p:sp>
        <p:nvSpPr>
          <p:cNvPr id="23556" name="2 Marcador de pie de página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altLang="es-ES" smtClean="0">
                <a:solidFill>
                  <a:prstClr val="black"/>
                </a:solidFill>
              </a:rPr>
              <a:t>Generación de servicios en red</a:t>
            </a:r>
          </a:p>
        </p:txBody>
      </p:sp>
      <p:sp>
        <p:nvSpPr>
          <p:cNvPr id="23557" name="3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fld id="{7154A67F-1F3F-46C6-AEA3-CD18D7DF850A}" type="slidenum">
              <a:rPr lang="es-ES" altLang="es-ES" smtClean="0">
                <a:solidFill>
                  <a:prstClr val="black"/>
                </a:solidFill>
              </a:rPr>
              <a:pPr eaLnBrk="1" hangingPunct="1"/>
              <a:t>14</a:t>
            </a:fld>
            <a:endParaRPr lang="es-ES" altLang="es-ES" smtClean="0">
              <a:solidFill>
                <a:prstClr val="black"/>
              </a:solidFill>
            </a:endParaRPr>
          </a:p>
        </p:txBody>
      </p:sp>
      <p:sp>
        <p:nvSpPr>
          <p:cNvPr id="23558" name="AutoShape 5" descr="http://www.definicionabc.com/wp-content/uploads/Diferente-300x226.jpg"/>
          <p:cNvSpPr>
            <a:spLocks noChangeAspect="1" noChangeArrowheads="1"/>
          </p:cNvSpPr>
          <p:nvPr/>
        </p:nvSpPr>
        <p:spPr bwMode="auto">
          <a:xfrm>
            <a:off x="52388" y="-13652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ES" altLang="es-ES">
              <a:solidFill>
                <a:prstClr val="black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23559" name="AutoShape 2" descr="https://encrypted-tbn0.gstatic.com/images?q=tbn:ANd9GcRZHac3ypmUKmmEbJuS2WcdrWLRVD9uEB4t4AVphpYPOFx1yp_GQzPr3Q"/>
          <p:cNvSpPr>
            <a:spLocks noChangeAspect="1" noChangeArrowheads="1"/>
          </p:cNvSpPr>
          <p:nvPr/>
        </p:nvSpPr>
        <p:spPr bwMode="auto">
          <a:xfrm>
            <a:off x="144463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ES" altLang="es-ES">
              <a:solidFill>
                <a:prstClr val="black"/>
              </a:solidFill>
              <a:latin typeface="Calibri" pitchFamily="34" charset="0"/>
              <a:cs typeface="Arial" charset="0"/>
            </a:endParaRPr>
          </a:p>
        </p:txBody>
      </p:sp>
      <p:graphicFrame>
        <p:nvGraphicFramePr>
          <p:cNvPr id="3" name="2 Diagrama"/>
          <p:cNvGraphicFramePr/>
          <p:nvPr/>
        </p:nvGraphicFramePr>
        <p:xfrm>
          <a:off x="2411760" y="2420888"/>
          <a:ext cx="4176464" cy="37039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3561" name="Picture 11" descr="Resultado de imagen de SERVICIOS DE INTERNET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404813"/>
            <a:ext cx="1381125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4392189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2 Marcador de contenido"/>
          <p:cNvSpPr>
            <a:spLocks noGrp="1"/>
          </p:cNvSpPr>
          <p:nvPr>
            <p:ph idx="1"/>
          </p:nvPr>
        </p:nvSpPr>
        <p:spPr>
          <a:xfrm>
            <a:off x="419100" y="1484313"/>
            <a:ext cx="8229600" cy="4525962"/>
          </a:xfrm>
        </p:spPr>
        <p:txBody>
          <a:bodyPr/>
          <a:lstStyle/>
          <a:p>
            <a:pPr algn="just"/>
            <a:r>
              <a:rPr lang="es-ES" altLang="es-ES" b="1" smtClean="0"/>
              <a:t>Librería Apache Commons Net</a:t>
            </a:r>
          </a:p>
          <a:p>
            <a:pPr lvl="1" algn="just"/>
            <a:r>
              <a:rPr lang="es-ES" altLang="es-ES" b="1" smtClean="0"/>
              <a:t>Función: </a:t>
            </a:r>
            <a:r>
              <a:rPr lang="es-ES" altLang="es-ES" smtClean="0"/>
              <a:t>implementar la parte cliente de muchos protocolos básicos de Internet (FTP, DNS, SMTP, Telnet, TFTP, etc)</a:t>
            </a:r>
          </a:p>
          <a:p>
            <a:pPr lvl="1" algn="just"/>
            <a:r>
              <a:rPr lang="es-ES" altLang="es-ES" b="1" smtClean="0"/>
              <a:t>Objetivo:</a:t>
            </a:r>
            <a:r>
              <a:rPr lang="es-ES" altLang="es-ES" smtClean="0"/>
              <a:t> proporcionar acceso básico de protocolos y no abstracciones de alto nivel</a:t>
            </a:r>
          </a:p>
          <a:p>
            <a:pPr lvl="1" algn="just"/>
            <a:r>
              <a:rPr lang="es-ES" altLang="es-ES" b="1" smtClean="0"/>
              <a:t>Diseño:</a:t>
            </a:r>
            <a:r>
              <a:rPr lang="es-ES" altLang="es-ES" smtClean="0"/>
              <a:t> parte de su diseño viola los principios del diseño orientado a objetos</a:t>
            </a:r>
            <a:endParaRPr lang="es-ES" altLang="es-ES" b="1" smtClean="0"/>
          </a:p>
          <a:p>
            <a:pPr lvl="1" algn="just"/>
            <a:endParaRPr lang="es-ES" altLang="es-ES" smtClean="0">
              <a:solidFill>
                <a:srgbClr val="FF0000"/>
              </a:solidFill>
            </a:endParaRPr>
          </a:p>
          <a:p>
            <a:pPr algn="just" eaLnBrk="1" hangingPunct="1"/>
            <a:endParaRPr lang="es-ES" altLang="es-ES" smtClean="0"/>
          </a:p>
          <a:p>
            <a:pPr algn="just" eaLnBrk="1" hangingPunct="1"/>
            <a:endParaRPr lang="es-ES" altLang="es-ES" smtClean="0"/>
          </a:p>
          <a:p>
            <a:pPr algn="just" eaLnBrk="1" hangingPunct="1"/>
            <a:endParaRPr lang="es-ES" altLang="es-ES" sz="2400" b="1" smtClean="0">
              <a:solidFill>
                <a:srgbClr val="FF000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dirty="0" smtClean="0"/>
              <a:t>PROTOCOLOS ESTANDAR DE COMUNICACIONES EN RED </a:t>
            </a:r>
          </a:p>
        </p:txBody>
      </p:sp>
      <p:sp>
        <p:nvSpPr>
          <p:cNvPr id="24580" name="2 Marcador de pie de página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altLang="es-ES" smtClean="0">
                <a:solidFill>
                  <a:prstClr val="black"/>
                </a:solidFill>
              </a:rPr>
              <a:t>Generación de servicios en red</a:t>
            </a:r>
          </a:p>
        </p:txBody>
      </p:sp>
      <p:sp>
        <p:nvSpPr>
          <p:cNvPr id="24581" name="3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fld id="{09DCE82C-69FC-40AC-84F0-9486C66F18D0}" type="slidenum">
              <a:rPr lang="es-ES" altLang="es-ES" smtClean="0">
                <a:solidFill>
                  <a:prstClr val="black"/>
                </a:solidFill>
              </a:rPr>
              <a:pPr eaLnBrk="1" hangingPunct="1"/>
              <a:t>15</a:t>
            </a:fld>
            <a:endParaRPr lang="es-ES" altLang="es-ES" smtClean="0">
              <a:solidFill>
                <a:prstClr val="black"/>
              </a:solidFill>
            </a:endParaRPr>
          </a:p>
        </p:txBody>
      </p:sp>
      <p:sp>
        <p:nvSpPr>
          <p:cNvPr id="24582" name="AutoShape 5" descr="http://www.definicionabc.com/wp-content/uploads/Diferente-300x226.jpg"/>
          <p:cNvSpPr>
            <a:spLocks noChangeAspect="1" noChangeArrowheads="1"/>
          </p:cNvSpPr>
          <p:nvPr/>
        </p:nvSpPr>
        <p:spPr bwMode="auto">
          <a:xfrm>
            <a:off x="52388" y="-13652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ES" altLang="es-ES">
              <a:solidFill>
                <a:prstClr val="black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24583" name="AutoShape 2" descr="https://encrypted-tbn0.gstatic.com/images?q=tbn:ANd9GcRZHac3ypmUKmmEbJuS2WcdrWLRVD9uEB4t4AVphpYPOFx1yp_GQzPr3Q"/>
          <p:cNvSpPr>
            <a:spLocks noChangeAspect="1" noChangeArrowheads="1"/>
          </p:cNvSpPr>
          <p:nvPr/>
        </p:nvSpPr>
        <p:spPr bwMode="auto">
          <a:xfrm>
            <a:off x="144463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ES" altLang="es-ES">
              <a:solidFill>
                <a:prstClr val="black"/>
              </a:solidFill>
              <a:latin typeface="Calibri" pitchFamily="34" charset="0"/>
              <a:cs typeface="Arial" charset="0"/>
            </a:endParaRPr>
          </a:p>
        </p:txBody>
      </p:sp>
      <p:pic>
        <p:nvPicPr>
          <p:cNvPr id="24584" name="Picture 11" descr="Resultado de imagen de SERVICIOS DE INTERNE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333375"/>
            <a:ext cx="1512888" cy="94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5" name="AutoShape 9" descr="Resultado de imagen de apache commons net"/>
          <p:cNvSpPr>
            <a:spLocks noChangeAspect="1" noChangeArrowheads="1"/>
          </p:cNvSpPr>
          <p:nvPr/>
        </p:nvSpPr>
        <p:spPr bwMode="auto">
          <a:xfrm>
            <a:off x="296863" y="79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ES" altLang="es-ES">
              <a:solidFill>
                <a:prstClr val="black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24586" name="AutoShape 11" descr="Resultado de imagen de apache commons net"/>
          <p:cNvSpPr>
            <a:spLocks noChangeAspect="1" noChangeArrowheads="1"/>
          </p:cNvSpPr>
          <p:nvPr/>
        </p:nvSpPr>
        <p:spPr bwMode="auto">
          <a:xfrm>
            <a:off x="449263" y="1603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ES" altLang="es-ES">
              <a:solidFill>
                <a:prstClr val="black"/>
              </a:solidFill>
              <a:latin typeface="Calibri" pitchFamily="34" charset="0"/>
              <a:cs typeface="Arial" charset="0"/>
            </a:endParaRPr>
          </a:p>
        </p:txBody>
      </p:sp>
      <p:pic>
        <p:nvPicPr>
          <p:cNvPr id="24587" name="Picture 13" descr="Resultado de imagen de apache commons ne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8750" y="4764088"/>
            <a:ext cx="4537075" cy="1296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120258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buClr>
                <a:srgbClr val="2DA2BF"/>
              </a:buClr>
              <a:defRPr/>
            </a:pPr>
            <a:r>
              <a:rPr lang="es-ES" altLang="es-ES" sz="1800" dirty="0" smtClean="0"/>
              <a:t>INTRODUCCIÓN</a:t>
            </a:r>
          </a:p>
          <a:p>
            <a:pPr algn="just" eaLnBrk="1" hangingPunct="1">
              <a:buClr>
                <a:srgbClr val="2DA2BF"/>
              </a:buClr>
              <a:defRPr/>
            </a:pPr>
            <a:r>
              <a:rPr lang="es-ES" altLang="es-ES" sz="1800" dirty="0" smtClean="0"/>
              <a:t>PROTOCOLOS ESTÁNDAR DE COMUNICACIONES EN RED</a:t>
            </a:r>
          </a:p>
          <a:p>
            <a:pPr algn="just" eaLnBrk="1" hangingPunct="1">
              <a:buClr>
                <a:srgbClr val="2DA2BF"/>
              </a:buClr>
              <a:defRPr/>
            </a:pPr>
            <a:r>
              <a:rPr lang="es-ES" altLang="es-ES" sz="1800" dirty="0" smtClean="0">
                <a:solidFill>
                  <a:srgbClr val="FF0000"/>
                </a:solidFill>
              </a:rPr>
              <a:t>COMUNICACIÓN CON UN SERVIDOR FTP</a:t>
            </a:r>
          </a:p>
          <a:p>
            <a:pPr algn="just" eaLnBrk="1" hangingPunct="1">
              <a:buClr>
                <a:srgbClr val="2DA2BF"/>
              </a:buClr>
              <a:defRPr/>
            </a:pPr>
            <a:r>
              <a:rPr lang="es-ES" altLang="es-ES" sz="1800" dirty="0" smtClean="0"/>
              <a:t>COMUNICACIÓN CON UN SERVIDOR TELNET</a:t>
            </a:r>
          </a:p>
          <a:p>
            <a:pPr algn="just" eaLnBrk="1" hangingPunct="1">
              <a:buClr>
                <a:srgbClr val="2DA2BF"/>
              </a:buClr>
              <a:defRPr/>
            </a:pPr>
            <a:r>
              <a:rPr lang="es-ES" altLang="es-ES" sz="1800" dirty="0" smtClean="0"/>
              <a:t>COMUNICACIÓN CON UN SERVIDOR SMTP</a:t>
            </a:r>
          </a:p>
          <a:p>
            <a:pPr algn="just" eaLnBrk="1" hangingPunct="1">
              <a:buClr>
                <a:srgbClr val="2DA2BF"/>
              </a:buClr>
              <a:defRPr/>
            </a:pPr>
            <a:r>
              <a:rPr lang="es-ES" altLang="es-ES" sz="1800" dirty="0" smtClean="0"/>
              <a:t>PROGRAMACIÓN DE SERVIDORES CON JAVA</a:t>
            </a:r>
          </a:p>
          <a:p>
            <a:pPr algn="just" eaLnBrk="1" hangingPunct="1">
              <a:buClr>
                <a:srgbClr val="2DA2BF"/>
              </a:buClr>
              <a:defRPr/>
            </a:pPr>
            <a:r>
              <a:rPr lang="es-ES" altLang="es-ES" sz="1800" dirty="0" smtClean="0"/>
              <a:t>DISPONIBILIDAD DEL SERVICIO</a:t>
            </a:r>
          </a:p>
          <a:p>
            <a:pPr marL="109537" indent="0" algn="just" eaLnBrk="1" hangingPunct="1">
              <a:buClr>
                <a:srgbClr val="2DA2BF"/>
              </a:buClr>
              <a:buFont typeface="Wingdings 3" pitchFamily="18" charset="2"/>
              <a:buNone/>
              <a:defRPr/>
            </a:pPr>
            <a:endParaRPr lang="es-ES" altLang="es-ES" sz="1800" dirty="0" smtClean="0">
              <a:solidFill>
                <a:srgbClr val="FF0000"/>
              </a:solidFill>
            </a:endParaRPr>
          </a:p>
        </p:txBody>
      </p:sp>
      <p:sp>
        <p:nvSpPr>
          <p:cNvPr id="25603" name="2 Marcador de pie de página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altLang="es-ES" smtClean="0">
                <a:solidFill>
                  <a:prstClr val="black"/>
                </a:solidFill>
              </a:rPr>
              <a:t>Generación de servicios en red</a:t>
            </a:r>
          </a:p>
        </p:txBody>
      </p:sp>
      <p:sp>
        <p:nvSpPr>
          <p:cNvPr id="25604" name="3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fld id="{90F00D6D-F44D-401A-A46C-8D62B5F7F9CD}" type="slidenum">
              <a:rPr lang="es-ES" altLang="es-ES" smtClean="0">
                <a:solidFill>
                  <a:prstClr val="black"/>
                </a:solidFill>
              </a:rPr>
              <a:pPr eaLnBrk="1" hangingPunct="1"/>
              <a:t>16</a:t>
            </a:fld>
            <a:endParaRPr lang="es-ES" altLang="es-ES" smtClean="0">
              <a:solidFill>
                <a:prstClr val="black"/>
              </a:solidFill>
            </a:endParaRPr>
          </a:p>
        </p:txBody>
      </p:sp>
      <p:sp>
        <p:nvSpPr>
          <p:cNvPr id="5" name="4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fontAlgn="auto" hangingPunct="1">
              <a:spcAft>
                <a:spcPts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s-ES" sz="3700" dirty="0" smtClean="0"/>
              <a:t>ÍNDICE</a:t>
            </a:r>
            <a:endParaRPr lang="es-ES" sz="3700" dirty="0"/>
          </a:p>
        </p:txBody>
      </p:sp>
      <p:pic>
        <p:nvPicPr>
          <p:cNvPr id="25606" name="Picture 2" descr="http://redes-informatic-2.wikispaces.com/file/view/0411_Indice.jpg/182062289/0411_Indic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5" y="2060575"/>
            <a:ext cx="1662113" cy="172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040417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2 Marcador de contenido"/>
          <p:cNvSpPr>
            <a:spLocks noGrp="1"/>
          </p:cNvSpPr>
          <p:nvPr>
            <p:ph idx="1"/>
          </p:nvPr>
        </p:nvSpPr>
        <p:spPr>
          <a:xfrm>
            <a:off x="419100" y="1484313"/>
            <a:ext cx="8229600" cy="4525962"/>
          </a:xfrm>
        </p:spPr>
        <p:txBody>
          <a:bodyPr/>
          <a:lstStyle/>
          <a:p>
            <a:pPr algn="just"/>
            <a:r>
              <a:rPr lang="es-ES" altLang="es-ES" b="1" smtClean="0"/>
              <a:t>DEFINICIÓN</a:t>
            </a:r>
          </a:p>
          <a:p>
            <a:pPr lvl="1" algn="just"/>
            <a:r>
              <a:rPr lang="es-ES" altLang="es-ES" smtClean="0"/>
              <a:t>Una de las herramientas más útiles para el </a:t>
            </a:r>
            <a:r>
              <a:rPr lang="es-ES" altLang="es-ES" b="1" smtClean="0"/>
              <a:t>intercambio de ficheros </a:t>
            </a:r>
            <a:r>
              <a:rPr lang="es-ES" altLang="es-ES" smtClean="0"/>
              <a:t>entre diferentes ordenadores</a:t>
            </a:r>
          </a:p>
          <a:p>
            <a:pPr lvl="1" algn="just"/>
            <a:r>
              <a:rPr lang="es-ES" altLang="es-ES" smtClean="0"/>
              <a:t>Forma más habitual de </a:t>
            </a:r>
            <a:r>
              <a:rPr lang="es-ES" altLang="es-ES" b="1" smtClean="0"/>
              <a:t>publicar en Internet</a:t>
            </a:r>
            <a:endParaRPr lang="es-ES" altLang="es-ES" b="1" smtClean="0">
              <a:solidFill>
                <a:srgbClr val="FF0000"/>
              </a:solidFill>
            </a:endParaRPr>
          </a:p>
          <a:p>
            <a:pPr algn="just" eaLnBrk="1" hangingPunct="1"/>
            <a:endParaRPr lang="es-ES" altLang="es-ES" smtClean="0"/>
          </a:p>
          <a:p>
            <a:pPr algn="just" eaLnBrk="1" hangingPunct="1"/>
            <a:endParaRPr lang="es-ES" altLang="es-ES" smtClean="0"/>
          </a:p>
          <a:p>
            <a:pPr algn="just" eaLnBrk="1" hangingPunct="1"/>
            <a:endParaRPr lang="es-ES" altLang="es-ES" sz="2400" b="1" smtClean="0">
              <a:solidFill>
                <a:srgbClr val="FF000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dirty="0" smtClean="0"/>
              <a:t>COMUNICACIÓN CON UN SERVIDOR FTP</a:t>
            </a:r>
          </a:p>
        </p:txBody>
      </p:sp>
      <p:sp>
        <p:nvSpPr>
          <p:cNvPr id="26628" name="2 Marcador de pie de página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altLang="es-ES" smtClean="0">
                <a:solidFill>
                  <a:prstClr val="black"/>
                </a:solidFill>
              </a:rPr>
              <a:t>Generación de servicios en red</a:t>
            </a:r>
          </a:p>
        </p:txBody>
      </p:sp>
      <p:sp>
        <p:nvSpPr>
          <p:cNvPr id="26629" name="3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fld id="{7BE0455B-EE75-41E6-8D83-AFD035C7AE1C}" type="slidenum">
              <a:rPr lang="es-ES" altLang="es-ES" smtClean="0">
                <a:solidFill>
                  <a:prstClr val="black"/>
                </a:solidFill>
              </a:rPr>
              <a:pPr eaLnBrk="1" hangingPunct="1"/>
              <a:t>17</a:t>
            </a:fld>
            <a:endParaRPr lang="es-ES" altLang="es-ES" smtClean="0">
              <a:solidFill>
                <a:prstClr val="black"/>
              </a:solidFill>
            </a:endParaRPr>
          </a:p>
        </p:txBody>
      </p:sp>
      <p:sp>
        <p:nvSpPr>
          <p:cNvPr id="26630" name="AutoShape 5" descr="http://www.definicionabc.com/wp-content/uploads/Diferente-300x226.jpg"/>
          <p:cNvSpPr>
            <a:spLocks noChangeAspect="1" noChangeArrowheads="1"/>
          </p:cNvSpPr>
          <p:nvPr/>
        </p:nvSpPr>
        <p:spPr bwMode="auto">
          <a:xfrm>
            <a:off x="52388" y="-13652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ES" altLang="es-ES">
              <a:solidFill>
                <a:prstClr val="black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26631" name="AutoShape 2" descr="https://encrypted-tbn0.gstatic.com/images?q=tbn:ANd9GcRZHac3ypmUKmmEbJuS2WcdrWLRVD9uEB4t4AVphpYPOFx1yp_GQzPr3Q"/>
          <p:cNvSpPr>
            <a:spLocks noChangeAspect="1" noChangeArrowheads="1"/>
          </p:cNvSpPr>
          <p:nvPr/>
        </p:nvSpPr>
        <p:spPr bwMode="auto">
          <a:xfrm>
            <a:off x="144463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ES" altLang="es-ES">
              <a:solidFill>
                <a:prstClr val="black"/>
              </a:solidFill>
              <a:latin typeface="Calibri" pitchFamily="34" charset="0"/>
              <a:cs typeface="Arial" charset="0"/>
            </a:endParaRPr>
          </a:p>
        </p:txBody>
      </p:sp>
      <p:pic>
        <p:nvPicPr>
          <p:cNvPr id="26632" name="Picture 13" descr="Resultado de imagen de servidor ft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5463" y="217488"/>
            <a:ext cx="1611312" cy="1157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3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1988" y="3500438"/>
            <a:ext cx="2941637" cy="273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9554821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2 Marcador de contenido"/>
          <p:cNvSpPr>
            <a:spLocks noGrp="1"/>
          </p:cNvSpPr>
          <p:nvPr>
            <p:ph idx="1"/>
          </p:nvPr>
        </p:nvSpPr>
        <p:spPr>
          <a:xfrm>
            <a:off x="419100" y="1484313"/>
            <a:ext cx="8229600" cy="4525962"/>
          </a:xfrm>
        </p:spPr>
        <p:txBody>
          <a:bodyPr/>
          <a:lstStyle/>
          <a:p>
            <a:pPr algn="just"/>
            <a:r>
              <a:rPr lang="es-ES" altLang="es-ES" b="1" smtClean="0"/>
              <a:t>FUNCIONAMIENTO</a:t>
            </a:r>
          </a:p>
          <a:p>
            <a:pPr lvl="1" algn="just"/>
            <a:r>
              <a:rPr lang="es-ES" altLang="es-ES" smtClean="0"/>
              <a:t>Al transferir ficheros entre 2 equipos mediante FTP:</a:t>
            </a:r>
          </a:p>
          <a:p>
            <a:pPr lvl="2" algn="just"/>
            <a:r>
              <a:rPr lang="es-ES" altLang="es-ES" smtClean="0"/>
              <a:t>Uno hace de </a:t>
            </a:r>
            <a:r>
              <a:rPr lang="es-ES" altLang="es-ES" b="1" smtClean="0"/>
              <a:t>cliente FTP: </a:t>
            </a:r>
            <a:r>
              <a:rPr lang="es-ES" altLang="es-ES" smtClean="0"/>
              <a:t>enviado comandos al servidor (subir, bajar, borrar, crear directorio,…)</a:t>
            </a:r>
          </a:p>
          <a:p>
            <a:pPr lvl="2" algn="just"/>
            <a:r>
              <a:rPr lang="es-ES" altLang="es-ES" smtClean="0"/>
              <a:t>Otro hace de </a:t>
            </a:r>
            <a:r>
              <a:rPr lang="es-ES" altLang="es-ES" b="1" smtClean="0"/>
              <a:t>servidor FTP: </a:t>
            </a:r>
            <a:r>
              <a:rPr lang="es-ES" altLang="es-ES" smtClean="0"/>
              <a:t>ejecutando los comandos enviados por el cliente</a:t>
            </a:r>
          </a:p>
          <a:p>
            <a:pPr algn="just" eaLnBrk="1" hangingPunct="1"/>
            <a:endParaRPr lang="es-ES" altLang="es-ES" smtClean="0"/>
          </a:p>
          <a:p>
            <a:pPr algn="just" eaLnBrk="1" hangingPunct="1"/>
            <a:endParaRPr lang="es-ES" altLang="es-ES" smtClean="0"/>
          </a:p>
          <a:p>
            <a:pPr algn="just" eaLnBrk="1" hangingPunct="1"/>
            <a:endParaRPr lang="es-ES" altLang="es-ES" sz="2400" b="1" smtClean="0">
              <a:solidFill>
                <a:srgbClr val="FF000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dirty="0" smtClean="0"/>
              <a:t>COMUNICACIÓN CON UN SERVIDOR FTP</a:t>
            </a:r>
          </a:p>
        </p:txBody>
      </p:sp>
      <p:sp>
        <p:nvSpPr>
          <p:cNvPr id="27652" name="2 Marcador de pie de página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altLang="es-ES" smtClean="0">
                <a:solidFill>
                  <a:prstClr val="black"/>
                </a:solidFill>
              </a:rPr>
              <a:t>Generación de servicios en red</a:t>
            </a:r>
          </a:p>
        </p:txBody>
      </p:sp>
      <p:sp>
        <p:nvSpPr>
          <p:cNvPr id="27653" name="3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fld id="{B82F9160-5957-4AB1-B926-2C61FA188796}" type="slidenum">
              <a:rPr lang="es-ES" altLang="es-ES" smtClean="0">
                <a:solidFill>
                  <a:prstClr val="black"/>
                </a:solidFill>
              </a:rPr>
              <a:pPr eaLnBrk="1" hangingPunct="1"/>
              <a:t>18</a:t>
            </a:fld>
            <a:endParaRPr lang="es-ES" altLang="es-ES" smtClean="0">
              <a:solidFill>
                <a:prstClr val="black"/>
              </a:solidFill>
            </a:endParaRPr>
          </a:p>
        </p:txBody>
      </p:sp>
      <p:sp>
        <p:nvSpPr>
          <p:cNvPr id="27654" name="AutoShape 5" descr="http://www.definicionabc.com/wp-content/uploads/Diferente-300x226.jpg"/>
          <p:cNvSpPr>
            <a:spLocks noChangeAspect="1" noChangeArrowheads="1"/>
          </p:cNvSpPr>
          <p:nvPr/>
        </p:nvSpPr>
        <p:spPr bwMode="auto">
          <a:xfrm>
            <a:off x="52388" y="-13652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ES" altLang="es-ES">
              <a:solidFill>
                <a:prstClr val="black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27655" name="AutoShape 2" descr="https://encrypted-tbn0.gstatic.com/images?q=tbn:ANd9GcRZHac3ypmUKmmEbJuS2WcdrWLRVD9uEB4t4AVphpYPOFx1yp_GQzPr3Q"/>
          <p:cNvSpPr>
            <a:spLocks noChangeAspect="1" noChangeArrowheads="1"/>
          </p:cNvSpPr>
          <p:nvPr/>
        </p:nvSpPr>
        <p:spPr bwMode="auto">
          <a:xfrm>
            <a:off x="144463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ES" altLang="es-ES">
              <a:solidFill>
                <a:prstClr val="black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27656" name="AutoShape 9" descr="Resultado de imagen de servidor ftp"/>
          <p:cNvSpPr>
            <a:spLocks noChangeAspect="1" noChangeArrowheads="1"/>
          </p:cNvSpPr>
          <p:nvPr/>
        </p:nvSpPr>
        <p:spPr bwMode="auto">
          <a:xfrm>
            <a:off x="144463" y="-1379538"/>
            <a:ext cx="6724650" cy="2876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ES" altLang="es-ES">
              <a:solidFill>
                <a:prstClr val="black"/>
              </a:solidFill>
              <a:latin typeface="Calibri" pitchFamily="34" charset="0"/>
              <a:cs typeface="Arial" charset="0"/>
            </a:endParaRPr>
          </a:p>
        </p:txBody>
      </p:sp>
      <p:pic>
        <p:nvPicPr>
          <p:cNvPr id="27657" name="Picture 13" descr="Resultado de imagen de servidor ft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5463" y="217488"/>
            <a:ext cx="1611312" cy="1157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8" name="Picture 11" descr="https://serviciosenredabs8185.files.wordpress.com/2012/01/esquemaft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5963" y="4005263"/>
            <a:ext cx="2808287" cy="240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12196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2 Marcador de contenido"/>
          <p:cNvSpPr>
            <a:spLocks noGrp="1"/>
          </p:cNvSpPr>
          <p:nvPr>
            <p:ph idx="1"/>
          </p:nvPr>
        </p:nvSpPr>
        <p:spPr>
          <a:xfrm>
            <a:off x="419100" y="1484313"/>
            <a:ext cx="8229600" cy="4525962"/>
          </a:xfrm>
        </p:spPr>
        <p:txBody>
          <a:bodyPr/>
          <a:lstStyle/>
          <a:p>
            <a:pPr algn="just"/>
            <a:r>
              <a:rPr lang="es-ES" altLang="es-ES" b="1" smtClean="0"/>
              <a:t>FORMAS DE ACCESO</a:t>
            </a:r>
          </a:p>
          <a:p>
            <a:pPr lvl="1" algn="just"/>
            <a:r>
              <a:rPr lang="es-ES" altLang="es-ES" b="1" smtClean="0"/>
              <a:t>Acceso anónimo: </a:t>
            </a:r>
          </a:p>
          <a:p>
            <a:pPr lvl="2" algn="just"/>
            <a:r>
              <a:rPr lang="es-ES" altLang="es-ES" smtClean="0"/>
              <a:t>El </a:t>
            </a:r>
            <a:r>
              <a:rPr lang="es-ES" altLang="es-ES" b="1" smtClean="0"/>
              <a:t>cliente</a:t>
            </a:r>
            <a:r>
              <a:rPr lang="es-ES" altLang="es-ES" smtClean="0"/>
              <a:t> no está registrado en el servidor y, al conectarse con éste, </a:t>
            </a:r>
            <a:r>
              <a:rPr lang="es-ES" altLang="es-ES" b="1" smtClean="0"/>
              <a:t>no se identifica</a:t>
            </a:r>
          </a:p>
          <a:p>
            <a:pPr lvl="2" algn="just"/>
            <a:r>
              <a:rPr lang="es-ES" altLang="es-ES" smtClean="0"/>
              <a:t>El cliente es recluido en un directorio público desde el que </a:t>
            </a:r>
            <a:r>
              <a:rPr lang="es-ES" altLang="es-ES" b="1" smtClean="0"/>
              <a:t>solo puede descargar ficheros</a:t>
            </a:r>
          </a:p>
          <a:p>
            <a:pPr lvl="1" algn="just"/>
            <a:r>
              <a:rPr lang="es-ES" altLang="es-ES" b="1" smtClean="0"/>
              <a:t>Acceso autorizado: </a:t>
            </a:r>
          </a:p>
          <a:p>
            <a:pPr lvl="2" algn="just"/>
            <a:r>
              <a:rPr lang="es-ES" altLang="es-ES" smtClean="0"/>
              <a:t>El cliente está registrado y </a:t>
            </a:r>
            <a:r>
              <a:rPr lang="es-ES" altLang="es-ES" b="1" smtClean="0"/>
              <a:t>tiene ciertos privilegios </a:t>
            </a:r>
            <a:r>
              <a:rPr lang="es-ES" altLang="es-ES" smtClean="0"/>
              <a:t>en el servidor</a:t>
            </a:r>
          </a:p>
          <a:p>
            <a:pPr lvl="2" algn="just"/>
            <a:r>
              <a:rPr lang="es-ES" altLang="es-ES" smtClean="0"/>
              <a:t>Una vez identificado, el cliente es recluido en su </a:t>
            </a:r>
            <a:r>
              <a:rPr lang="es-ES" altLang="es-ES" b="1" smtClean="0"/>
              <a:t>directorio personal</a:t>
            </a:r>
            <a:r>
              <a:rPr lang="es-ES" altLang="es-ES" smtClean="0"/>
              <a:t>, donde puede realizar operaciones</a:t>
            </a:r>
          </a:p>
          <a:p>
            <a:pPr lvl="2" algn="just"/>
            <a:r>
              <a:rPr lang="es-ES" altLang="es-ES" smtClean="0"/>
              <a:t>A veces el cliente tiene asignada una </a:t>
            </a:r>
            <a:r>
              <a:rPr lang="es-ES" altLang="es-ES" b="1" smtClean="0"/>
              <a:t>cuota de espacio</a:t>
            </a:r>
          </a:p>
          <a:p>
            <a:pPr algn="just"/>
            <a:endParaRPr lang="es-ES" altLang="es-ES" smtClean="0"/>
          </a:p>
          <a:p>
            <a:pPr algn="just" eaLnBrk="1" hangingPunct="1"/>
            <a:endParaRPr lang="es-ES" altLang="es-ES" smtClean="0"/>
          </a:p>
          <a:p>
            <a:pPr algn="just" eaLnBrk="1" hangingPunct="1"/>
            <a:endParaRPr lang="es-ES" altLang="es-ES" smtClean="0"/>
          </a:p>
          <a:p>
            <a:pPr algn="just" eaLnBrk="1" hangingPunct="1"/>
            <a:endParaRPr lang="es-ES" altLang="es-ES" sz="2400" b="1" smtClean="0">
              <a:solidFill>
                <a:srgbClr val="FF000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dirty="0" smtClean="0"/>
              <a:t>COMUNICACIÓN CON UN SERVIDOR FTP</a:t>
            </a:r>
          </a:p>
        </p:txBody>
      </p:sp>
      <p:sp>
        <p:nvSpPr>
          <p:cNvPr id="28676" name="2 Marcador de pie de página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altLang="es-ES" smtClean="0">
                <a:solidFill>
                  <a:prstClr val="black"/>
                </a:solidFill>
              </a:rPr>
              <a:t>Generación de servicios en red</a:t>
            </a:r>
          </a:p>
        </p:txBody>
      </p:sp>
      <p:sp>
        <p:nvSpPr>
          <p:cNvPr id="28677" name="3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fld id="{1908AEF5-B5E3-4417-981F-383DDCB970FB}" type="slidenum">
              <a:rPr lang="es-ES" altLang="es-ES" smtClean="0">
                <a:solidFill>
                  <a:prstClr val="black"/>
                </a:solidFill>
              </a:rPr>
              <a:pPr eaLnBrk="1" hangingPunct="1"/>
              <a:t>19</a:t>
            </a:fld>
            <a:endParaRPr lang="es-ES" altLang="es-ES" smtClean="0">
              <a:solidFill>
                <a:prstClr val="black"/>
              </a:solidFill>
            </a:endParaRPr>
          </a:p>
        </p:txBody>
      </p:sp>
      <p:sp>
        <p:nvSpPr>
          <p:cNvPr id="28678" name="AutoShape 5" descr="http://www.definicionabc.com/wp-content/uploads/Diferente-300x226.jpg"/>
          <p:cNvSpPr>
            <a:spLocks noChangeAspect="1" noChangeArrowheads="1"/>
          </p:cNvSpPr>
          <p:nvPr/>
        </p:nvSpPr>
        <p:spPr bwMode="auto">
          <a:xfrm>
            <a:off x="52388" y="-13652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ES" altLang="es-ES">
              <a:solidFill>
                <a:prstClr val="black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28679" name="AutoShape 2" descr="https://encrypted-tbn0.gstatic.com/images?q=tbn:ANd9GcRZHac3ypmUKmmEbJuS2WcdrWLRVD9uEB4t4AVphpYPOFx1yp_GQzPr3Q"/>
          <p:cNvSpPr>
            <a:spLocks noChangeAspect="1" noChangeArrowheads="1"/>
          </p:cNvSpPr>
          <p:nvPr/>
        </p:nvSpPr>
        <p:spPr bwMode="auto">
          <a:xfrm>
            <a:off x="144463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ES" altLang="es-ES">
              <a:solidFill>
                <a:prstClr val="black"/>
              </a:solidFill>
              <a:latin typeface="Calibri" pitchFamily="34" charset="0"/>
              <a:cs typeface="Arial" charset="0"/>
            </a:endParaRPr>
          </a:p>
        </p:txBody>
      </p:sp>
      <p:pic>
        <p:nvPicPr>
          <p:cNvPr id="28680" name="Picture 13" descr="Resultado de imagen de servidor ft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5463" y="217488"/>
            <a:ext cx="1611312" cy="1157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81" name="Picture 10" descr="Resultado de imagen de formas de acceso ft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1013" y="1196975"/>
            <a:ext cx="2216150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0573370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buClr>
                <a:srgbClr val="2DA2BF"/>
              </a:buClr>
              <a:defRPr/>
            </a:pPr>
            <a:r>
              <a:rPr lang="es-ES" altLang="es-ES" sz="1800" dirty="0" smtClean="0">
                <a:solidFill>
                  <a:srgbClr val="FF0000"/>
                </a:solidFill>
              </a:rPr>
              <a:t>INTRODUCCIÓN</a:t>
            </a:r>
          </a:p>
          <a:p>
            <a:pPr algn="just" eaLnBrk="1" hangingPunct="1">
              <a:buClr>
                <a:srgbClr val="2DA2BF"/>
              </a:buClr>
              <a:defRPr/>
            </a:pPr>
            <a:r>
              <a:rPr lang="es-ES" altLang="es-ES" sz="1800" dirty="0" smtClean="0"/>
              <a:t>PROTOCOLOS ESTÁNDAR DE COMUNICACIONES EN RED</a:t>
            </a:r>
          </a:p>
          <a:p>
            <a:pPr algn="just" eaLnBrk="1" hangingPunct="1">
              <a:buClr>
                <a:srgbClr val="2DA2BF"/>
              </a:buClr>
              <a:defRPr/>
            </a:pPr>
            <a:r>
              <a:rPr lang="es-ES" altLang="es-ES" sz="1800" dirty="0" smtClean="0"/>
              <a:t>COMUNICACIÓN CON UN SERVIDOR FTP</a:t>
            </a:r>
          </a:p>
          <a:p>
            <a:pPr algn="just" eaLnBrk="1" hangingPunct="1">
              <a:buClr>
                <a:srgbClr val="2DA2BF"/>
              </a:buClr>
              <a:defRPr/>
            </a:pPr>
            <a:r>
              <a:rPr lang="es-ES" altLang="es-ES" sz="1800" dirty="0" smtClean="0"/>
              <a:t>COMUNICACIÓN CON UN SERVIDOR TELNET</a:t>
            </a:r>
          </a:p>
          <a:p>
            <a:pPr algn="just" eaLnBrk="1" hangingPunct="1">
              <a:buClr>
                <a:srgbClr val="2DA2BF"/>
              </a:buClr>
              <a:defRPr/>
            </a:pPr>
            <a:r>
              <a:rPr lang="es-ES" altLang="es-ES" sz="1800" dirty="0" smtClean="0"/>
              <a:t>COMUNICACIÓN CON UN SERVIDOR SMTP</a:t>
            </a:r>
          </a:p>
          <a:p>
            <a:pPr algn="just" eaLnBrk="1" hangingPunct="1">
              <a:buClr>
                <a:srgbClr val="2DA2BF"/>
              </a:buClr>
              <a:defRPr/>
            </a:pPr>
            <a:r>
              <a:rPr lang="es-ES" altLang="es-ES" sz="1800" dirty="0" smtClean="0"/>
              <a:t>PROGRAMACIÓN DE SERVIDORES CON JAVA</a:t>
            </a:r>
          </a:p>
          <a:p>
            <a:pPr algn="just" eaLnBrk="1" hangingPunct="1">
              <a:buClr>
                <a:srgbClr val="2DA2BF"/>
              </a:buClr>
              <a:defRPr/>
            </a:pPr>
            <a:r>
              <a:rPr lang="es-ES" altLang="es-ES" sz="1800" dirty="0" smtClean="0"/>
              <a:t>DISPONIBILIDAD DEL SERVICIO</a:t>
            </a:r>
          </a:p>
          <a:p>
            <a:pPr marL="109537" indent="0" algn="just" eaLnBrk="1" hangingPunct="1">
              <a:buClr>
                <a:srgbClr val="2DA2BF"/>
              </a:buClr>
              <a:buFont typeface="Wingdings 3" pitchFamily="18" charset="2"/>
              <a:buNone/>
              <a:defRPr/>
            </a:pPr>
            <a:endParaRPr lang="es-ES" altLang="es-ES" sz="1800" dirty="0" smtClean="0">
              <a:solidFill>
                <a:srgbClr val="FF0000"/>
              </a:solidFill>
            </a:endParaRPr>
          </a:p>
        </p:txBody>
      </p:sp>
      <p:sp>
        <p:nvSpPr>
          <p:cNvPr id="10243" name="2 Marcador de pie de página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altLang="es-ES" smtClean="0">
                <a:solidFill>
                  <a:prstClr val="black"/>
                </a:solidFill>
              </a:rPr>
              <a:t>Generación de servicios en red</a:t>
            </a:r>
          </a:p>
        </p:txBody>
      </p:sp>
      <p:sp>
        <p:nvSpPr>
          <p:cNvPr id="10244" name="3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fld id="{3B7F49AB-2537-4AC2-A0E8-94DEF3F998A6}" type="slidenum">
              <a:rPr lang="es-ES" altLang="es-ES" smtClean="0">
                <a:solidFill>
                  <a:prstClr val="black"/>
                </a:solidFill>
              </a:rPr>
              <a:pPr eaLnBrk="1" hangingPunct="1"/>
              <a:t>2</a:t>
            </a:fld>
            <a:endParaRPr lang="es-ES" altLang="es-ES" smtClean="0">
              <a:solidFill>
                <a:prstClr val="black"/>
              </a:solidFill>
            </a:endParaRPr>
          </a:p>
        </p:txBody>
      </p:sp>
      <p:sp>
        <p:nvSpPr>
          <p:cNvPr id="5" name="4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fontAlgn="auto" hangingPunct="1">
              <a:spcAft>
                <a:spcPts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s-ES" sz="3700" dirty="0" smtClean="0"/>
              <a:t>ÍNDICE</a:t>
            </a:r>
            <a:endParaRPr lang="es-ES" sz="3700" dirty="0"/>
          </a:p>
        </p:txBody>
      </p:sp>
      <p:pic>
        <p:nvPicPr>
          <p:cNvPr id="10246" name="Picture 2" descr="http://redes-informatic-2.wikispaces.com/file/view/0411_Indice.jpg/182062289/0411_Indic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5" y="2060575"/>
            <a:ext cx="1662113" cy="172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05007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2 Marcador de contenido"/>
          <p:cNvSpPr>
            <a:spLocks noGrp="1"/>
          </p:cNvSpPr>
          <p:nvPr>
            <p:ph idx="1"/>
          </p:nvPr>
        </p:nvSpPr>
        <p:spPr>
          <a:xfrm>
            <a:off x="419100" y="1484313"/>
            <a:ext cx="8229600" cy="4525962"/>
          </a:xfrm>
        </p:spPr>
        <p:txBody>
          <a:bodyPr/>
          <a:lstStyle/>
          <a:p>
            <a:pPr algn="just"/>
            <a:r>
              <a:rPr lang="es-ES" altLang="es-ES" b="1" smtClean="0"/>
              <a:t>CONEXIONES TCP USADAS</a:t>
            </a:r>
          </a:p>
          <a:p>
            <a:pPr lvl="1" algn="just"/>
            <a:r>
              <a:rPr lang="es-ES" altLang="es-ES" smtClean="0"/>
              <a:t>Conexión de </a:t>
            </a:r>
            <a:r>
              <a:rPr lang="es-ES" altLang="es-ES" b="1" smtClean="0"/>
              <a:t>control</a:t>
            </a:r>
          </a:p>
          <a:p>
            <a:pPr lvl="1" algn="just"/>
            <a:r>
              <a:rPr lang="es-ES" altLang="es-ES" smtClean="0"/>
              <a:t>Conexión de </a:t>
            </a:r>
            <a:r>
              <a:rPr lang="es-ES" altLang="es-ES" b="1" smtClean="0"/>
              <a:t>datos</a:t>
            </a:r>
          </a:p>
          <a:p>
            <a:pPr algn="just" eaLnBrk="1" hangingPunct="1"/>
            <a:endParaRPr lang="es-ES" altLang="es-ES" smtClean="0"/>
          </a:p>
          <a:p>
            <a:pPr algn="just" eaLnBrk="1" hangingPunct="1"/>
            <a:endParaRPr lang="es-ES" altLang="es-ES" smtClean="0"/>
          </a:p>
          <a:p>
            <a:pPr algn="just" eaLnBrk="1" hangingPunct="1"/>
            <a:endParaRPr lang="es-ES" altLang="es-ES" sz="2400" b="1" smtClean="0">
              <a:solidFill>
                <a:srgbClr val="FF000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dirty="0" smtClean="0"/>
              <a:t>COMUNICACIÓN CON UN SERVIDOR FTP</a:t>
            </a:r>
          </a:p>
        </p:txBody>
      </p:sp>
      <p:sp>
        <p:nvSpPr>
          <p:cNvPr id="29700" name="2 Marcador de pie de página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altLang="es-ES" smtClean="0">
                <a:solidFill>
                  <a:prstClr val="black"/>
                </a:solidFill>
              </a:rPr>
              <a:t>Generación de servicios en red</a:t>
            </a:r>
          </a:p>
        </p:txBody>
      </p:sp>
      <p:sp>
        <p:nvSpPr>
          <p:cNvPr id="29701" name="3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fld id="{AEFF774D-50F9-4D89-9B1B-F1A436827828}" type="slidenum">
              <a:rPr lang="es-ES" altLang="es-ES" smtClean="0">
                <a:solidFill>
                  <a:prstClr val="black"/>
                </a:solidFill>
              </a:rPr>
              <a:pPr eaLnBrk="1" hangingPunct="1"/>
              <a:t>20</a:t>
            </a:fld>
            <a:endParaRPr lang="es-ES" altLang="es-ES" smtClean="0">
              <a:solidFill>
                <a:prstClr val="black"/>
              </a:solidFill>
            </a:endParaRPr>
          </a:p>
        </p:txBody>
      </p:sp>
      <p:sp>
        <p:nvSpPr>
          <p:cNvPr id="29702" name="AutoShape 5" descr="http://www.definicionabc.com/wp-content/uploads/Diferente-300x226.jpg"/>
          <p:cNvSpPr>
            <a:spLocks noChangeAspect="1" noChangeArrowheads="1"/>
          </p:cNvSpPr>
          <p:nvPr/>
        </p:nvSpPr>
        <p:spPr bwMode="auto">
          <a:xfrm>
            <a:off x="52388" y="-13652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ES" altLang="es-ES">
              <a:solidFill>
                <a:prstClr val="black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29703" name="AutoShape 2" descr="https://encrypted-tbn0.gstatic.com/images?q=tbn:ANd9GcRZHac3ypmUKmmEbJuS2WcdrWLRVD9uEB4t4AVphpYPOFx1yp_GQzPr3Q"/>
          <p:cNvSpPr>
            <a:spLocks noChangeAspect="1" noChangeArrowheads="1"/>
          </p:cNvSpPr>
          <p:nvPr/>
        </p:nvSpPr>
        <p:spPr bwMode="auto">
          <a:xfrm>
            <a:off x="144463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ES" altLang="es-ES">
              <a:solidFill>
                <a:prstClr val="black"/>
              </a:solidFill>
              <a:latin typeface="Calibri" pitchFamily="34" charset="0"/>
              <a:cs typeface="Arial" charset="0"/>
            </a:endParaRPr>
          </a:p>
        </p:txBody>
      </p:sp>
      <p:pic>
        <p:nvPicPr>
          <p:cNvPr id="29704" name="Picture 13" descr="Resultado de imagen de servidor ft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5463" y="217488"/>
            <a:ext cx="1611312" cy="1157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5" name="Picture 9" descr="Resultado de imagen de conexiones ft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713" y="3068638"/>
            <a:ext cx="5294312" cy="24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868379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2 Marcador de contenido"/>
          <p:cNvSpPr>
            <a:spLocks noGrp="1"/>
          </p:cNvSpPr>
          <p:nvPr>
            <p:ph idx="1"/>
          </p:nvPr>
        </p:nvSpPr>
        <p:spPr>
          <a:xfrm>
            <a:off x="419100" y="1484313"/>
            <a:ext cx="8229600" cy="4525962"/>
          </a:xfrm>
        </p:spPr>
        <p:txBody>
          <a:bodyPr/>
          <a:lstStyle/>
          <a:p>
            <a:pPr algn="just">
              <a:defRPr/>
            </a:pPr>
            <a:r>
              <a:rPr lang="es-ES" altLang="es-ES" b="1" dirty="0" smtClean="0"/>
              <a:t>MODOS DE CONEXIÓN CLIENTES FTP</a:t>
            </a:r>
          </a:p>
          <a:p>
            <a:pPr marL="109537" indent="0" algn="just" eaLnBrk="1" hangingPunct="1">
              <a:buFont typeface="Wingdings 3" pitchFamily="18" charset="2"/>
              <a:buNone/>
              <a:defRPr/>
            </a:pPr>
            <a:endParaRPr lang="es-ES" altLang="es-ES" dirty="0" smtClean="0"/>
          </a:p>
          <a:p>
            <a:pPr algn="just" eaLnBrk="1" hangingPunct="1">
              <a:defRPr/>
            </a:pPr>
            <a:endParaRPr lang="es-ES" altLang="es-ES" dirty="0" smtClean="0"/>
          </a:p>
          <a:p>
            <a:pPr algn="just" eaLnBrk="1" hangingPunct="1">
              <a:defRPr/>
            </a:pPr>
            <a:endParaRPr lang="es-ES" altLang="es-ES" sz="2400" b="1" dirty="0" smtClean="0">
              <a:solidFill>
                <a:srgbClr val="FF000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dirty="0" smtClean="0"/>
              <a:t>COMUNICACIÓN CON UN SERVIDOR FTP</a:t>
            </a:r>
          </a:p>
        </p:txBody>
      </p:sp>
      <p:sp>
        <p:nvSpPr>
          <p:cNvPr id="30724" name="2 Marcador de pie de página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altLang="es-ES" smtClean="0">
                <a:solidFill>
                  <a:prstClr val="black"/>
                </a:solidFill>
              </a:rPr>
              <a:t>Generación de servicios en red</a:t>
            </a:r>
          </a:p>
        </p:txBody>
      </p:sp>
      <p:sp>
        <p:nvSpPr>
          <p:cNvPr id="30725" name="3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fld id="{4C3AB1A8-A544-4258-B0E1-EA7F7DF79861}" type="slidenum">
              <a:rPr lang="es-ES" altLang="es-ES" smtClean="0">
                <a:solidFill>
                  <a:prstClr val="black"/>
                </a:solidFill>
              </a:rPr>
              <a:pPr eaLnBrk="1" hangingPunct="1"/>
              <a:t>21</a:t>
            </a:fld>
            <a:endParaRPr lang="es-ES" altLang="es-ES" smtClean="0">
              <a:solidFill>
                <a:prstClr val="black"/>
              </a:solidFill>
            </a:endParaRPr>
          </a:p>
        </p:txBody>
      </p:sp>
      <p:sp>
        <p:nvSpPr>
          <p:cNvPr id="30726" name="AutoShape 5" descr="http://www.definicionabc.com/wp-content/uploads/Diferente-300x226.jpg"/>
          <p:cNvSpPr>
            <a:spLocks noChangeAspect="1" noChangeArrowheads="1"/>
          </p:cNvSpPr>
          <p:nvPr/>
        </p:nvSpPr>
        <p:spPr bwMode="auto">
          <a:xfrm>
            <a:off x="52388" y="-13652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ES" altLang="es-ES">
              <a:solidFill>
                <a:prstClr val="black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30727" name="AutoShape 2" descr="https://encrypted-tbn0.gstatic.com/images?q=tbn:ANd9GcRZHac3ypmUKmmEbJuS2WcdrWLRVD9uEB4t4AVphpYPOFx1yp_GQzPr3Q"/>
          <p:cNvSpPr>
            <a:spLocks noChangeAspect="1" noChangeArrowheads="1"/>
          </p:cNvSpPr>
          <p:nvPr/>
        </p:nvSpPr>
        <p:spPr bwMode="auto">
          <a:xfrm>
            <a:off x="144463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ES" altLang="es-ES">
              <a:solidFill>
                <a:prstClr val="black"/>
              </a:solidFill>
              <a:latin typeface="Calibri" pitchFamily="34" charset="0"/>
              <a:cs typeface="Arial" charset="0"/>
            </a:endParaRPr>
          </a:p>
        </p:txBody>
      </p:sp>
      <p:pic>
        <p:nvPicPr>
          <p:cNvPr id="30728" name="Picture 13" descr="Resultado de imagen de servidor ft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5463" y="217488"/>
            <a:ext cx="1611312" cy="1157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9" name="Picture 9" descr="https://upload.wikimedia.org/wikipedia/commons/thumb/9/90/Activo.svg/807px-Activo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2060575"/>
            <a:ext cx="6278562" cy="381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2612619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2 Marcador de contenido"/>
          <p:cNvSpPr>
            <a:spLocks noGrp="1"/>
          </p:cNvSpPr>
          <p:nvPr>
            <p:ph idx="1"/>
          </p:nvPr>
        </p:nvSpPr>
        <p:spPr>
          <a:xfrm>
            <a:off x="419100" y="1484313"/>
            <a:ext cx="8229600" cy="4525962"/>
          </a:xfrm>
        </p:spPr>
        <p:txBody>
          <a:bodyPr/>
          <a:lstStyle/>
          <a:p>
            <a:pPr algn="just">
              <a:defRPr/>
            </a:pPr>
            <a:r>
              <a:rPr lang="es-ES" altLang="es-ES" b="1" dirty="0" smtClean="0"/>
              <a:t>MODOS DE CONEXIÓN CLIENTES FTP</a:t>
            </a:r>
          </a:p>
          <a:p>
            <a:pPr marL="109537" indent="0" algn="just" eaLnBrk="1" hangingPunct="1">
              <a:buFont typeface="Wingdings 3" pitchFamily="18" charset="2"/>
              <a:buNone/>
              <a:defRPr/>
            </a:pPr>
            <a:endParaRPr lang="es-ES" altLang="es-ES" dirty="0" smtClean="0"/>
          </a:p>
          <a:p>
            <a:pPr algn="just" eaLnBrk="1" hangingPunct="1">
              <a:defRPr/>
            </a:pPr>
            <a:endParaRPr lang="es-ES" altLang="es-ES" dirty="0" smtClean="0"/>
          </a:p>
          <a:p>
            <a:pPr algn="just" eaLnBrk="1" hangingPunct="1">
              <a:defRPr/>
            </a:pPr>
            <a:endParaRPr lang="es-ES" altLang="es-ES" sz="2400" b="1" dirty="0" smtClean="0">
              <a:solidFill>
                <a:srgbClr val="FF000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dirty="0" smtClean="0"/>
              <a:t>COMUNICACIÓN CON UN SERVIDOR FTP</a:t>
            </a:r>
          </a:p>
        </p:txBody>
      </p:sp>
      <p:sp>
        <p:nvSpPr>
          <p:cNvPr id="31748" name="2 Marcador de pie de página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altLang="es-ES" smtClean="0">
                <a:solidFill>
                  <a:prstClr val="black"/>
                </a:solidFill>
              </a:rPr>
              <a:t>Generación de servicios en red</a:t>
            </a:r>
          </a:p>
        </p:txBody>
      </p:sp>
      <p:sp>
        <p:nvSpPr>
          <p:cNvPr id="31749" name="3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fld id="{898F22C0-5C9B-4147-83A4-07E432D51795}" type="slidenum">
              <a:rPr lang="es-ES" altLang="es-ES" smtClean="0">
                <a:solidFill>
                  <a:prstClr val="black"/>
                </a:solidFill>
              </a:rPr>
              <a:pPr eaLnBrk="1" hangingPunct="1"/>
              <a:t>22</a:t>
            </a:fld>
            <a:endParaRPr lang="es-ES" altLang="es-ES" smtClean="0">
              <a:solidFill>
                <a:prstClr val="black"/>
              </a:solidFill>
            </a:endParaRPr>
          </a:p>
        </p:txBody>
      </p:sp>
      <p:sp>
        <p:nvSpPr>
          <p:cNvPr id="31750" name="AutoShape 5" descr="http://www.definicionabc.com/wp-content/uploads/Diferente-300x226.jpg"/>
          <p:cNvSpPr>
            <a:spLocks noChangeAspect="1" noChangeArrowheads="1"/>
          </p:cNvSpPr>
          <p:nvPr/>
        </p:nvSpPr>
        <p:spPr bwMode="auto">
          <a:xfrm>
            <a:off x="52388" y="-13652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ES" altLang="es-ES">
              <a:solidFill>
                <a:prstClr val="black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31751" name="AutoShape 2" descr="https://encrypted-tbn0.gstatic.com/images?q=tbn:ANd9GcRZHac3ypmUKmmEbJuS2WcdrWLRVD9uEB4t4AVphpYPOFx1yp_GQzPr3Q"/>
          <p:cNvSpPr>
            <a:spLocks noChangeAspect="1" noChangeArrowheads="1"/>
          </p:cNvSpPr>
          <p:nvPr/>
        </p:nvSpPr>
        <p:spPr bwMode="auto">
          <a:xfrm>
            <a:off x="144463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ES" altLang="es-ES">
              <a:solidFill>
                <a:prstClr val="black"/>
              </a:solidFill>
              <a:latin typeface="Calibri" pitchFamily="34" charset="0"/>
              <a:cs typeface="Arial" charset="0"/>
            </a:endParaRPr>
          </a:p>
        </p:txBody>
      </p:sp>
      <p:pic>
        <p:nvPicPr>
          <p:cNvPr id="31752" name="Picture 13" descr="Resultado de imagen de servidor ft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5463" y="217488"/>
            <a:ext cx="1611312" cy="1157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53" name="Picture 2" descr="https://upload.wikimedia.org/wikipedia/commons/thumb/6/65/Pasivo.svg/800px-Pasivo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138" y="2058988"/>
            <a:ext cx="6191250" cy="3792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8278278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2 Marcador de contenido"/>
          <p:cNvSpPr>
            <a:spLocks noGrp="1"/>
          </p:cNvSpPr>
          <p:nvPr>
            <p:ph idx="1"/>
          </p:nvPr>
        </p:nvSpPr>
        <p:spPr>
          <a:xfrm>
            <a:off x="419100" y="1484313"/>
            <a:ext cx="8229600" cy="4525962"/>
          </a:xfrm>
        </p:spPr>
        <p:txBody>
          <a:bodyPr/>
          <a:lstStyle/>
          <a:p>
            <a:pPr algn="just"/>
            <a:r>
              <a:rPr lang="es-ES" altLang="es-ES" b="1" smtClean="0"/>
              <a:t>JAVA PARA COMUNICAR CON SERVIDOR FTP</a:t>
            </a:r>
            <a:endParaRPr lang="es-ES" altLang="es-ES" smtClean="0"/>
          </a:p>
          <a:p>
            <a:pPr algn="just" eaLnBrk="1" hangingPunct="1"/>
            <a:endParaRPr lang="es-ES" altLang="es-ES" smtClean="0"/>
          </a:p>
          <a:p>
            <a:pPr algn="just" eaLnBrk="1" hangingPunct="1"/>
            <a:endParaRPr lang="es-ES" altLang="es-ES" sz="2400" b="1" smtClean="0">
              <a:solidFill>
                <a:srgbClr val="FF000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dirty="0" smtClean="0"/>
              <a:t>COMUNICACIÓN CON UN SERVIDOR FTP</a:t>
            </a:r>
          </a:p>
        </p:txBody>
      </p:sp>
      <p:sp>
        <p:nvSpPr>
          <p:cNvPr id="32772" name="2 Marcador de pie de página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altLang="es-ES" smtClean="0">
                <a:solidFill>
                  <a:prstClr val="black"/>
                </a:solidFill>
              </a:rPr>
              <a:t>Generación de servicios en red</a:t>
            </a:r>
          </a:p>
        </p:txBody>
      </p:sp>
      <p:sp>
        <p:nvSpPr>
          <p:cNvPr id="32773" name="3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fld id="{92241721-6C9E-4658-B367-C04EF657E7E0}" type="slidenum">
              <a:rPr lang="es-ES" altLang="es-ES" smtClean="0">
                <a:solidFill>
                  <a:prstClr val="black"/>
                </a:solidFill>
              </a:rPr>
              <a:pPr eaLnBrk="1" hangingPunct="1"/>
              <a:t>23</a:t>
            </a:fld>
            <a:endParaRPr lang="es-ES" altLang="es-ES" smtClean="0">
              <a:solidFill>
                <a:prstClr val="black"/>
              </a:solidFill>
            </a:endParaRPr>
          </a:p>
        </p:txBody>
      </p:sp>
      <p:sp>
        <p:nvSpPr>
          <p:cNvPr id="32774" name="AutoShape 5" descr="http://www.definicionabc.com/wp-content/uploads/Diferente-300x226.jpg"/>
          <p:cNvSpPr>
            <a:spLocks noChangeAspect="1" noChangeArrowheads="1"/>
          </p:cNvSpPr>
          <p:nvPr/>
        </p:nvSpPr>
        <p:spPr bwMode="auto">
          <a:xfrm>
            <a:off x="52388" y="-13652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ES" altLang="es-ES">
              <a:solidFill>
                <a:prstClr val="black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32775" name="AutoShape 2" descr="https://encrypted-tbn0.gstatic.com/images?q=tbn:ANd9GcRZHac3ypmUKmmEbJuS2WcdrWLRVD9uEB4t4AVphpYPOFx1yp_GQzPr3Q"/>
          <p:cNvSpPr>
            <a:spLocks noChangeAspect="1" noChangeArrowheads="1"/>
          </p:cNvSpPr>
          <p:nvPr/>
        </p:nvSpPr>
        <p:spPr bwMode="auto">
          <a:xfrm>
            <a:off x="144463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ES" altLang="es-ES">
              <a:solidFill>
                <a:prstClr val="black"/>
              </a:solidFill>
              <a:latin typeface="Calibri" pitchFamily="34" charset="0"/>
              <a:cs typeface="Arial" charset="0"/>
            </a:endParaRPr>
          </a:p>
        </p:txBody>
      </p:sp>
      <p:pic>
        <p:nvPicPr>
          <p:cNvPr id="32776" name="Picture 13" descr="Resultado de imagen de servidor ft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5463" y="217488"/>
            <a:ext cx="1611312" cy="1157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9" name="8 Diagrama"/>
          <p:cNvGraphicFramePr/>
          <p:nvPr/>
        </p:nvGraphicFramePr>
        <p:xfrm>
          <a:off x="1115616" y="2060848"/>
          <a:ext cx="6912768" cy="39604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092565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2 Marcador de contenido"/>
          <p:cNvSpPr>
            <a:spLocks noGrp="1"/>
          </p:cNvSpPr>
          <p:nvPr>
            <p:ph idx="1"/>
          </p:nvPr>
        </p:nvSpPr>
        <p:spPr>
          <a:xfrm>
            <a:off x="419100" y="1484313"/>
            <a:ext cx="8229600" cy="4525962"/>
          </a:xfrm>
        </p:spPr>
        <p:txBody>
          <a:bodyPr/>
          <a:lstStyle/>
          <a:p>
            <a:pPr algn="just" eaLnBrk="1" hangingPunct="1"/>
            <a:r>
              <a:rPr lang="es-ES" altLang="es-ES" smtClean="0"/>
              <a:t>Clase</a:t>
            </a:r>
            <a:r>
              <a:rPr lang="es-ES" altLang="es-ES" b="1" smtClean="0"/>
              <a:t> FTPClient</a:t>
            </a:r>
            <a:endParaRPr lang="es-ES" altLang="es-ES" smtClean="0"/>
          </a:p>
          <a:p>
            <a:pPr lvl="1" algn="just" eaLnBrk="1" hangingPunct="1"/>
            <a:r>
              <a:rPr lang="es-ES" altLang="es-ES" smtClean="0"/>
              <a:t>Se encarga de todos los detalles de bajo nivel de la </a:t>
            </a:r>
            <a:r>
              <a:rPr lang="es-ES" altLang="es-ES" b="1" smtClean="0"/>
              <a:t>interacción con un servidor FTP</a:t>
            </a:r>
            <a:r>
              <a:rPr lang="es-ES" altLang="es-ES" smtClean="0"/>
              <a:t>:</a:t>
            </a:r>
          </a:p>
          <a:p>
            <a:pPr lvl="2" algn="just" eaLnBrk="1" hangingPunct="1"/>
            <a:r>
              <a:rPr lang="es-ES" altLang="es-ES" smtClean="0"/>
              <a:t>Conexión</a:t>
            </a:r>
          </a:p>
          <a:p>
            <a:pPr lvl="2" algn="just" eaLnBrk="1" hangingPunct="1"/>
            <a:r>
              <a:rPr lang="es-ES" altLang="es-ES" smtClean="0"/>
              <a:t>Análisis de los códigos de respuesta</a:t>
            </a:r>
          </a:p>
          <a:p>
            <a:pPr lvl="2" algn="just" eaLnBrk="1" hangingPunct="1"/>
            <a:r>
              <a:rPr lang="es-ES" altLang="es-ES" smtClean="0"/>
              <a:t>Realización operaciones de transferencia de archivos</a:t>
            </a:r>
          </a:p>
          <a:p>
            <a:pPr lvl="2" algn="just" eaLnBrk="1" hangingPunct="1"/>
            <a:r>
              <a:rPr lang="es-ES" altLang="es-ES" smtClean="0"/>
              <a:t>Desconexión</a:t>
            </a:r>
          </a:p>
          <a:p>
            <a:pPr lvl="2" algn="just" eaLnBrk="1" hangingPunct="1"/>
            <a:endParaRPr lang="es-ES" altLang="es-ES" smtClean="0"/>
          </a:p>
          <a:p>
            <a:pPr lvl="1" algn="just" eaLnBrk="1" hangingPunct="1"/>
            <a:endParaRPr lang="es-ES" altLang="es-ES" smtClean="0"/>
          </a:p>
          <a:p>
            <a:pPr algn="just" eaLnBrk="1" hangingPunct="1"/>
            <a:endParaRPr lang="es-ES" altLang="es-ES" smtClean="0"/>
          </a:p>
          <a:p>
            <a:pPr algn="just" eaLnBrk="1" hangingPunct="1"/>
            <a:endParaRPr lang="es-ES" altLang="es-ES" sz="2400" b="1" smtClean="0">
              <a:solidFill>
                <a:srgbClr val="FF000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dirty="0"/>
              <a:t>COMUNICACIÓN CON UN SERVIDOR FTP</a:t>
            </a:r>
            <a:endParaRPr lang="es-ES" dirty="0" smtClean="0"/>
          </a:p>
        </p:txBody>
      </p:sp>
      <p:sp>
        <p:nvSpPr>
          <p:cNvPr id="33796" name="2 Marcador de pie de página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altLang="es-ES" smtClean="0">
                <a:solidFill>
                  <a:prstClr val="black"/>
                </a:solidFill>
              </a:rPr>
              <a:t>Generación de servicios en red</a:t>
            </a:r>
          </a:p>
        </p:txBody>
      </p:sp>
      <p:sp>
        <p:nvSpPr>
          <p:cNvPr id="33797" name="3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fld id="{D3F4F59C-8C08-4B51-A50B-AF4F4AD73FC4}" type="slidenum">
              <a:rPr lang="es-ES" altLang="es-ES" smtClean="0">
                <a:solidFill>
                  <a:prstClr val="black"/>
                </a:solidFill>
              </a:rPr>
              <a:pPr eaLnBrk="1" hangingPunct="1"/>
              <a:t>24</a:t>
            </a:fld>
            <a:endParaRPr lang="es-ES" altLang="es-ES" smtClean="0">
              <a:solidFill>
                <a:prstClr val="black"/>
              </a:solidFill>
            </a:endParaRPr>
          </a:p>
        </p:txBody>
      </p:sp>
      <p:sp>
        <p:nvSpPr>
          <p:cNvPr id="33798" name="AutoShape 5" descr="http://www.definicionabc.com/wp-content/uploads/Diferente-300x226.jpg"/>
          <p:cNvSpPr>
            <a:spLocks noChangeAspect="1" noChangeArrowheads="1"/>
          </p:cNvSpPr>
          <p:nvPr/>
        </p:nvSpPr>
        <p:spPr bwMode="auto">
          <a:xfrm>
            <a:off x="52388" y="-13652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ES" altLang="es-ES">
              <a:solidFill>
                <a:prstClr val="black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33799" name="AutoShape 2" descr="https://encrypted-tbn0.gstatic.com/images?q=tbn:ANd9GcRZHac3ypmUKmmEbJuS2WcdrWLRVD9uEB4t4AVphpYPOFx1yp_GQzPr3Q"/>
          <p:cNvSpPr>
            <a:spLocks noChangeAspect="1" noChangeArrowheads="1"/>
          </p:cNvSpPr>
          <p:nvPr/>
        </p:nvSpPr>
        <p:spPr bwMode="auto">
          <a:xfrm>
            <a:off x="144463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ES" altLang="es-ES">
              <a:solidFill>
                <a:prstClr val="black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8" name="7 Pentágono"/>
          <p:cNvSpPr/>
          <p:nvPr/>
        </p:nvSpPr>
        <p:spPr>
          <a:xfrm>
            <a:off x="30163" y="6570663"/>
            <a:ext cx="2597150" cy="260350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s-ES" sz="1400" dirty="0" err="1">
                <a:solidFill>
                  <a:prstClr val="white"/>
                </a:solidFill>
              </a:rPr>
              <a:t>ECLIPSE:paquete</a:t>
            </a:r>
            <a:r>
              <a:rPr lang="es-ES" sz="1400" dirty="0">
                <a:solidFill>
                  <a:prstClr val="white"/>
                </a:solidFill>
              </a:rPr>
              <a:t> ejemplo1</a:t>
            </a:r>
          </a:p>
        </p:txBody>
      </p:sp>
      <p:pic>
        <p:nvPicPr>
          <p:cNvPr id="33801" name="Picture 13" descr="Resultado de imagen de servidor ft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838" y="5084763"/>
            <a:ext cx="1611312" cy="1157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802" name="Picture 13" descr="Resultado de imagen de servidor ft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5463" y="217488"/>
            <a:ext cx="1611312" cy="1157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5261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2 Marcador de contenido"/>
          <p:cNvSpPr>
            <a:spLocks noGrp="1"/>
          </p:cNvSpPr>
          <p:nvPr>
            <p:ph idx="1"/>
          </p:nvPr>
        </p:nvSpPr>
        <p:spPr>
          <a:xfrm>
            <a:off x="419100" y="1484313"/>
            <a:ext cx="8229600" cy="4525962"/>
          </a:xfrm>
        </p:spPr>
        <p:txBody>
          <a:bodyPr/>
          <a:lstStyle/>
          <a:p>
            <a:pPr algn="just" eaLnBrk="1" hangingPunct="1"/>
            <a:r>
              <a:rPr lang="es-ES" altLang="es-ES" smtClean="0"/>
              <a:t>Clase</a:t>
            </a:r>
            <a:r>
              <a:rPr lang="es-ES" altLang="es-ES" b="1" smtClean="0"/>
              <a:t> FTPClient</a:t>
            </a:r>
            <a:endParaRPr lang="es-ES" altLang="es-ES" smtClean="0"/>
          </a:p>
          <a:p>
            <a:pPr lvl="1" algn="just"/>
            <a:r>
              <a:rPr lang="es-ES" altLang="es-ES" sz="2400" smtClean="0"/>
              <a:t>Todos los métodos de comunicación con el servidor pueden </a:t>
            </a:r>
            <a:r>
              <a:rPr lang="es-ES" altLang="es-ES" sz="2400" b="1" smtClean="0"/>
              <a:t>lanzar IOException</a:t>
            </a:r>
          </a:p>
          <a:p>
            <a:pPr lvl="1" algn="just"/>
            <a:r>
              <a:rPr lang="es-ES" altLang="es-ES" sz="2400" smtClean="0"/>
              <a:t>El servidor FTP puede optar por cerrar una conexión antes de tiempo si el </a:t>
            </a:r>
            <a:r>
              <a:rPr lang="es-ES" altLang="es-ES" sz="2400" b="1" smtClean="0"/>
              <a:t>cliente ha estado inactivo</a:t>
            </a:r>
            <a:r>
              <a:rPr lang="es-ES" altLang="es-ES" sz="2400" smtClean="0"/>
              <a:t> durante más de un determinado periodo de tiempo (generalmente 900 segundos)</a:t>
            </a:r>
          </a:p>
          <a:p>
            <a:pPr lvl="1" algn="just"/>
            <a:r>
              <a:rPr lang="es-ES" altLang="es-ES" sz="2400" smtClean="0"/>
              <a:t>Lo más normal es conectarse a un servidor FTP con un nombre de </a:t>
            </a:r>
            <a:r>
              <a:rPr lang="es-ES" altLang="es-ES" sz="2400" b="1" smtClean="0"/>
              <a:t>usuario y</a:t>
            </a:r>
            <a:r>
              <a:rPr lang="es-ES" altLang="es-ES" sz="2400" smtClean="0"/>
              <a:t> una </a:t>
            </a:r>
            <a:r>
              <a:rPr lang="es-ES" altLang="es-ES" sz="2400" b="1" smtClean="0"/>
              <a:t>clave</a:t>
            </a:r>
          </a:p>
          <a:p>
            <a:pPr lvl="2" algn="just" eaLnBrk="1" hangingPunct="1"/>
            <a:endParaRPr lang="es-ES" altLang="es-ES" smtClean="0"/>
          </a:p>
          <a:p>
            <a:pPr lvl="1" algn="just" eaLnBrk="1" hangingPunct="1"/>
            <a:endParaRPr lang="es-ES" altLang="es-ES" smtClean="0"/>
          </a:p>
          <a:p>
            <a:pPr algn="just" eaLnBrk="1" hangingPunct="1"/>
            <a:endParaRPr lang="es-ES" altLang="es-ES" smtClean="0"/>
          </a:p>
          <a:p>
            <a:pPr algn="just" eaLnBrk="1" hangingPunct="1"/>
            <a:endParaRPr lang="es-ES" altLang="es-ES" sz="2400" b="1" smtClean="0">
              <a:solidFill>
                <a:srgbClr val="FF000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dirty="0"/>
              <a:t>COMUNICACIÓN CON UN SERVIDOR FTP</a:t>
            </a:r>
            <a:endParaRPr lang="es-ES" dirty="0" smtClean="0"/>
          </a:p>
        </p:txBody>
      </p:sp>
      <p:sp>
        <p:nvSpPr>
          <p:cNvPr id="34820" name="2 Marcador de pie de página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altLang="es-ES" smtClean="0">
                <a:solidFill>
                  <a:prstClr val="black"/>
                </a:solidFill>
              </a:rPr>
              <a:t>Generación de servicios en red</a:t>
            </a:r>
          </a:p>
        </p:txBody>
      </p:sp>
      <p:sp>
        <p:nvSpPr>
          <p:cNvPr id="34821" name="3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fld id="{AC830B44-682E-4732-A1CE-59D7D7D63B8E}" type="slidenum">
              <a:rPr lang="es-ES" altLang="es-ES" smtClean="0">
                <a:solidFill>
                  <a:prstClr val="black"/>
                </a:solidFill>
              </a:rPr>
              <a:pPr eaLnBrk="1" hangingPunct="1"/>
              <a:t>25</a:t>
            </a:fld>
            <a:endParaRPr lang="es-ES" altLang="es-ES" smtClean="0">
              <a:solidFill>
                <a:prstClr val="black"/>
              </a:solidFill>
            </a:endParaRPr>
          </a:p>
        </p:txBody>
      </p:sp>
      <p:sp>
        <p:nvSpPr>
          <p:cNvPr id="34822" name="AutoShape 5" descr="http://www.definicionabc.com/wp-content/uploads/Diferente-300x226.jpg"/>
          <p:cNvSpPr>
            <a:spLocks noChangeAspect="1" noChangeArrowheads="1"/>
          </p:cNvSpPr>
          <p:nvPr/>
        </p:nvSpPr>
        <p:spPr bwMode="auto">
          <a:xfrm>
            <a:off x="52388" y="-13652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ES" altLang="es-ES">
              <a:solidFill>
                <a:prstClr val="black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34823" name="AutoShape 2" descr="https://encrypted-tbn0.gstatic.com/images?q=tbn:ANd9GcRZHac3ypmUKmmEbJuS2WcdrWLRVD9uEB4t4AVphpYPOFx1yp_GQzPr3Q"/>
          <p:cNvSpPr>
            <a:spLocks noChangeAspect="1" noChangeArrowheads="1"/>
          </p:cNvSpPr>
          <p:nvPr/>
        </p:nvSpPr>
        <p:spPr bwMode="auto">
          <a:xfrm>
            <a:off x="144463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ES" altLang="es-ES">
              <a:solidFill>
                <a:prstClr val="black"/>
              </a:solidFill>
              <a:latin typeface="Calibri" pitchFamily="34" charset="0"/>
              <a:cs typeface="Arial" charset="0"/>
            </a:endParaRPr>
          </a:p>
        </p:txBody>
      </p:sp>
      <p:pic>
        <p:nvPicPr>
          <p:cNvPr id="34824" name="Picture 13" descr="Resultado de imagen de servidor ft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838" y="5084763"/>
            <a:ext cx="1611312" cy="1157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5" name="Picture 13" descr="Resultado de imagen de servidor ft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5463" y="217488"/>
            <a:ext cx="1611312" cy="1157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664355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2 Marcador de contenido"/>
          <p:cNvSpPr>
            <a:spLocks noGrp="1"/>
          </p:cNvSpPr>
          <p:nvPr>
            <p:ph idx="1"/>
          </p:nvPr>
        </p:nvSpPr>
        <p:spPr>
          <a:xfrm>
            <a:off x="419100" y="1484313"/>
            <a:ext cx="8229600" cy="4525962"/>
          </a:xfrm>
        </p:spPr>
        <p:txBody>
          <a:bodyPr/>
          <a:lstStyle/>
          <a:p>
            <a:pPr algn="just" eaLnBrk="1" hangingPunct="1">
              <a:defRPr/>
            </a:pPr>
            <a:r>
              <a:rPr lang="es-ES" altLang="es-ES" dirty="0" smtClean="0"/>
              <a:t>Clase</a:t>
            </a:r>
            <a:r>
              <a:rPr lang="es-ES" altLang="es-ES" b="1" dirty="0" smtClean="0"/>
              <a:t> </a:t>
            </a:r>
            <a:r>
              <a:rPr lang="es-ES" altLang="es-ES" b="1" dirty="0" err="1" smtClean="0"/>
              <a:t>FTPReply</a:t>
            </a:r>
            <a:endParaRPr lang="es-ES" altLang="es-ES" dirty="0" smtClean="0"/>
          </a:p>
          <a:p>
            <a:pPr lvl="1" algn="just" eaLnBrk="1" hangingPunct="1">
              <a:defRPr/>
            </a:pPr>
            <a:r>
              <a:rPr lang="es-ES" dirty="0" smtClean="0"/>
              <a:t>Almacena </a:t>
            </a:r>
            <a:r>
              <a:rPr lang="es-ES" dirty="0"/>
              <a:t>un conjunto de constantes para </a:t>
            </a:r>
            <a:r>
              <a:rPr lang="es-ES" b="1" dirty="0"/>
              <a:t>códigos de respuesta FTP</a:t>
            </a:r>
            <a:r>
              <a:rPr lang="es-ES" dirty="0"/>
              <a:t>, los cuales están disponibles en la </a:t>
            </a:r>
            <a:r>
              <a:rPr lang="es-ES" b="1" dirty="0"/>
              <a:t>RFC 959 </a:t>
            </a:r>
            <a:r>
              <a:rPr lang="es-ES" dirty="0"/>
              <a:t>del IETF </a:t>
            </a:r>
            <a:endParaRPr lang="es-ES" dirty="0" smtClean="0"/>
          </a:p>
          <a:p>
            <a:pPr lvl="1" algn="just" eaLnBrk="1" hangingPunct="1">
              <a:defRPr/>
            </a:pPr>
            <a:r>
              <a:rPr lang="es-ES" dirty="0" smtClean="0"/>
              <a:t>El </a:t>
            </a:r>
            <a:r>
              <a:rPr lang="es-ES" dirty="0"/>
              <a:t>protocolo FTP usa un </a:t>
            </a:r>
            <a:r>
              <a:rPr lang="es-ES" b="1" dirty="0"/>
              <a:t>esquema de códigos de respuesta</a:t>
            </a:r>
            <a:r>
              <a:rPr lang="es-ES" dirty="0"/>
              <a:t> donde cada uno de sus dígitos tiene un significado </a:t>
            </a:r>
            <a:r>
              <a:rPr lang="es-ES" dirty="0" smtClean="0"/>
              <a:t>especial:</a:t>
            </a:r>
          </a:p>
          <a:p>
            <a:pPr lvl="2" algn="just" eaLnBrk="1" hangingPunct="1">
              <a:defRPr/>
            </a:pPr>
            <a:r>
              <a:rPr lang="es-ES" dirty="0" smtClean="0"/>
              <a:t>Son </a:t>
            </a:r>
            <a:r>
              <a:rPr lang="es-ES" dirty="0"/>
              <a:t>números de 3 dígitos en </a:t>
            </a:r>
            <a:r>
              <a:rPr lang="es-ES" dirty="0" smtClean="0"/>
              <a:t>ASCII</a:t>
            </a:r>
          </a:p>
          <a:p>
            <a:pPr lvl="2" algn="just" eaLnBrk="1" hangingPunct="1">
              <a:defRPr/>
            </a:pPr>
            <a:r>
              <a:rPr lang="es-ES" dirty="0" smtClean="0"/>
              <a:t>El </a:t>
            </a:r>
            <a:r>
              <a:rPr lang="es-ES" dirty="0"/>
              <a:t>primer dígito indica si la respuesta es buena, mala o </a:t>
            </a:r>
            <a:r>
              <a:rPr lang="es-ES" dirty="0" smtClean="0"/>
              <a:t>incompleta</a:t>
            </a:r>
          </a:p>
          <a:p>
            <a:pPr marL="630238" lvl="2" indent="0" algn="just" eaLnBrk="1" hangingPunct="1">
              <a:buFont typeface="Wingdings 2" pitchFamily="18" charset="2"/>
              <a:buNone/>
              <a:defRPr/>
            </a:pPr>
            <a:endParaRPr lang="es-ES" dirty="0" smtClean="0"/>
          </a:p>
          <a:p>
            <a:pPr lvl="2" algn="just" eaLnBrk="1" hangingPunct="1">
              <a:defRPr/>
            </a:pPr>
            <a:endParaRPr lang="es-ES" altLang="es-ES" dirty="0" smtClean="0"/>
          </a:p>
          <a:p>
            <a:pPr lvl="1" algn="just" eaLnBrk="1" hangingPunct="1">
              <a:defRPr/>
            </a:pPr>
            <a:endParaRPr lang="es-ES" altLang="es-ES" dirty="0" smtClean="0"/>
          </a:p>
          <a:p>
            <a:pPr algn="just" eaLnBrk="1" hangingPunct="1">
              <a:defRPr/>
            </a:pPr>
            <a:endParaRPr lang="es-ES" altLang="es-ES" dirty="0" smtClean="0"/>
          </a:p>
          <a:p>
            <a:pPr algn="just" eaLnBrk="1" hangingPunct="1">
              <a:defRPr/>
            </a:pPr>
            <a:endParaRPr lang="es-ES" altLang="es-ES" sz="2400" b="1" dirty="0" smtClean="0">
              <a:solidFill>
                <a:srgbClr val="FF000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dirty="0"/>
              <a:t>COMUNICACIÓN CON UN SERVIDOR FTP</a:t>
            </a:r>
            <a:endParaRPr lang="es-ES" dirty="0" smtClean="0"/>
          </a:p>
        </p:txBody>
      </p:sp>
      <p:sp>
        <p:nvSpPr>
          <p:cNvPr id="35844" name="2 Marcador de pie de página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altLang="es-ES" smtClean="0">
                <a:solidFill>
                  <a:prstClr val="black"/>
                </a:solidFill>
              </a:rPr>
              <a:t>Generación de servicios en red</a:t>
            </a:r>
          </a:p>
        </p:txBody>
      </p:sp>
      <p:sp>
        <p:nvSpPr>
          <p:cNvPr id="35845" name="3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fld id="{4A0BD387-2491-48DD-8DA5-983645FF70A2}" type="slidenum">
              <a:rPr lang="es-ES" altLang="es-ES" smtClean="0">
                <a:solidFill>
                  <a:prstClr val="black"/>
                </a:solidFill>
              </a:rPr>
              <a:pPr eaLnBrk="1" hangingPunct="1"/>
              <a:t>26</a:t>
            </a:fld>
            <a:endParaRPr lang="es-ES" altLang="es-ES" smtClean="0">
              <a:solidFill>
                <a:prstClr val="black"/>
              </a:solidFill>
            </a:endParaRPr>
          </a:p>
        </p:txBody>
      </p:sp>
      <p:sp>
        <p:nvSpPr>
          <p:cNvPr id="35846" name="AutoShape 5" descr="http://www.definicionabc.com/wp-content/uploads/Diferente-300x226.jpg"/>
          <p:cNvSpPr>
            <a:spLocks noChangeAspect="1" noChangeArrowheads="1"/>
          </p:cNvSpPr>
          <p:nvPr/>
        </p:nvSpPr>
        <p:spPr bwMode="auto">
          <a:xfrm>
            <a:off x="52388" y="-13652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ES" altLang="es-ES">
              <a:solidFill>
                <a:prstClr val="black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35847" name="AutoShape 2" descr="https://encrypted-tbn0.gstatic.com/images?q=tbn:ANd9GcRZHac3ypmUKmmEbJuS2WcdrWLRVD9uEB4t4AVphpYPOFx1yp_GQzPr3Q"/>
          <p:cNvSpPr>
            <a:spLocks noChangeAspect="1" noChangeArrowheads="1"/>
          </p:cNvSpPr>
          <p:nvPr/>
        </p:nvSpPr>
        <p:spPr bwMode="auto">
          <a:xfrm>
            <a:off x="144463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ES" altLang="es-ES">
              <a:solidFill>
                <a:prstClr val="black"/>
              </a:solidFill>
              <a:latin typeface="Calibri" pitchFamily="34" charset="0"/>
              <a:cs typeface="Arial" charset="0"/>
            </a:endParaRPr>
          </a:p>
        </p:txBody>
      </p:sp>
      <p:pic>
        <p:nvPicPr>
          <p:cNvPr id="35848" name="Picture 13" descr="Resultado de imagen de servidor ft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838" y="5084763"/>
            <a:ext cx="1611312" cy="1157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9" name="Picture 13" descr="Resultado de imagen de servidor ft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5463" y="217488"/>
            <a:ext cx="1611312" cy="1157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100290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2 Marcador de contenido"/>
          <p:cNvSpPr>
            <a:spLocks noGrp="1"/>
          </p:cNvSpPr>
          <p:nvPr>
            <p:ph idx="1"/>
          </p:nvPr>
        </p:nvSpPr>
        <p:spPr>
          <a:xfrm>
            <a:off x="419100" y="1484313"/>
            <a:ext cx="8229600" cy="4525962"/>
          </a:xfrm>
        </p:spPr>
        <p:txBody>
          <a:bodyPr/>
          <a:lstStyle/>
          <a:p>
            <a:pPr algn="just" eaLnBrk="1" hangingPunct="1">
              <a:defRPr/>
            </a:pPr>
            <a:r>
              <a:rPr lang="es-ES" altLang="es-ES" dirty="0" smtClean="0"/>
              <a:t>Clase</a:t>
            </a:r>
            <a:r>
              <a:rPr lang="es-ES" altLang="es-ES" b="1" dirty="0" smtClean="0"/>
              <a:t> </a:t>
            </a:r>
            <a:r>
              <a:rPr lang="es-ES" altLang="es-ES" b="1" dirty="0" err="1" smtClean="0"/>
              <a:t>FTPReplay</a:t>
            </a:r>
            <a:endParaRPr lang="es-ES" altLang="es-ES" dirty="0" smtClean="0"/>
          </a:p>
          <a:p>
            <a:pPr lvl="1" algn="just" eaLnBrk="1" hangingPunct="1">
              <a:defRPr/>
            </a:pPr>
            <a:endParaRPr lang="es-ES" b="1" dirty="0" smtClean="0"/>
          </a:p>
          <a:p>
            <a:pPr lvl="1" algn="just" eaLnBrk="1" hangingPunct="1">
              <a:defRPr/>
            </a:pPr>
            <a:endParaRPr lang="es-ES" b="1" dirty="0"/>
          </a:p>
          <a:p>
            <a:pPr lvl="1" algn="just" eaLnBrk="1" hangingPunct="1">
              <a:defRPr/>
            </a:pPr>
            <a:endParaRPr lang="es-ES" b="1" dirty="0" smtClean="0"/>
          </a:p>
          <a:p>
            <a:pPr lvl="1" algn="just" eaLnBrk="1" hangingPunct="1">
              <a:defRPr/>
            </a:pPr>
            <a:r>
              <a:rPr lang="es-ES" b="1" dirty="0" smtClean="0"/>
              <a:t>RFC 959</a:t>
            </a:r>
            <a:endParaRPr lang="es-ES" dirty="0" smtClean="0"/>
          </a:p>
          <a:p>
            <a:pPr marL="630238" lvl="2" indent="0" algn="just" eaLnBrk="1" hangingPunct="1">
              <a:buFont typeface="Wingdings 2" pitchFamily="18" charset="2"/>
              <a:buNone/>
              <a:defRPr/>
            </a:pPr>
            <a:endParaRPr lang="es-ES" dirty="0" smtClean="0"/>
          </a:p>
          <a:p>
            <a:pPr lvl="2" algn="just" eaLnBrk="1" hangingPunct="1">
              <a:defRPr/>
            </a:pPr>
            <a:endParaRPr lang="es-ES" altLang="es-ES" dirty="0" smtClean="0"/>
          </a:p>
          <a:p>
            <a:pPr lvl="1" algn="just" eaLnBrk="1" hangingPunct="1">
              <a:defRPr/>
            </a:pPr>
            <a:endParaRPr lang="es-ES" altLang="es-ES" dirty="0" smtClean="0"/>
          </a:p>
          <a:p>
            <a:pPr algn="just" eaLnBrk="1" hangingPunct="1">
              <a:defRPr/>
            </a:pPr>
            <a:endParaRPr lang="es-ES" altLang="es-ES" dirty="0" smtClean="0"/>
          </a:p>
          <a:p>
            <a:pPr algn="just" eaLnBrk="1" hangingPunct="1">
              <a:defRPr/>
            </a:pPr>
            <a:endParaRPr lang="es-ES" altLang="es-ES" sz="2400" b="1" dirty="0" smtClean="0">
              <a:solidFill>
                <a:srgbClr val="FF000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dirty="0"/>
              <a:t>COMUNICACIÓN CON UN SERVIDOR FTP</a:t>
            </a:r>
            <a:endParaRPr lang="es-ES" dirty="0" smtClean="0"/>
          </a:p>
        </p:txBody>
      </p:sp>
      <p:sp>
        <p:nvSpPr>
          <p:cNvPr id="36868" name="2 Marcador de pie de página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altLang="es-ES" smtClean="0">
                <a:solidFill>
                  <a:prstClr val="black"/>
                </a:solidFill>
              </a:rPr>
              <a:t>Generación de servicios en red</a:t>
            </a:r>
          </a:p>
        </p:txBody>
      </p:sp>
      <p:sp>
        <p:nvSpPr>
          <p:cNvPr id="36869" name="3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fld id="{F13BE7A7-C9AB-4B0A-8A17-787874B4EF33}" type="slidenum">
              <a:rPr lang="es-ES" altLang="es-ES" smtClean="0">
                <a:solidFill>
                  <a:prstClr val="black"/>
                </a:solidFill>
              </a:rPr>
              <a:pPr eaLnBrk="1" hangingPunct="1"/>
              <a:t>27</a:t>
            </a:fld>
            <a:endParaRPr lang="es-ES" altLang="es-ES" smtClean="0">
              <a:solidFill>
                <a:prstClr val="black"/>
              </a:solidFill>
            </a:endParaRPr>
          </a:p>
        </p:txBody>
      </p:sp>
      <p:sp>
        <p:nvSpPr>
          <p:cNvPr id="36870" name="AutoShape 5" descr="http://www.definicionabc.com/wp-content/uploads/Diferente-300x226.jpg"/>
          <p:cNvSpPr>
            <a:spLocks noChangeAspect="1" noChangeArrowheads="1"/>
          </p:cNvSpPr>
          <p:nvPr/>
        </p:nvSpPr>
        <p:spPr bwMode="auto">
          <a:xfrm>
            <a:off x="52388" y="-13652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ES" altLang="es-ES">
              <a:solidFill>
                <a:prstClr val="black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36871" name="AutoShape 2" descr="https://encrypted-tbn0.gstatic.com/images?q=tbn:ANd9GcRZHac3ypmUKmmEbJuS2WcdrWLRVD9uEB4t4AVphpYPOFx1yp_GQzPr3Q"/>
          <p:cNvSpPr>
            <a:spLocks noChangeAspect="1" noChangeArrowheads="1"/>
          </p:cNvSpPr>
          <p:nvPr/>
        </p:nvSpPr>
        <p:spPr bwMode="auto">
          <a:xfrm>
            <a:off x="144463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ES" altLang="es-ES">
              <a:solidFill>
                <a:prstClr val="black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12" name="11 Pentágono"/>
          <p:cNvSpPr/>
          <p:nvPr/>
        </p:nvSpPr>
        <p:spPr>
          <a:xfrm>
            <a:off x="30163" y="6570663"/>
            <a:ext cx="2560637" cy="260350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s-ES" sz="1400" dirty="0" err="1">
                <a:solidFill>
                  <a:prstClr val="white"/>
                </a:solidFill>
              </a:rPr>
              <a:t>ECLIPSE:paquete</a:t>
            </a:r>
            <a:r>
              <a:rPr lang="es-ES" sz="1400" dirty="0">
                <a:solidFill>
                  <a:prstClr val="white"/>
                </a:solidFill>
              </a:rPr>
              <a:t> ejemplo2</a:t>
            </a:r>
          </a:p>
        </p:txBody>
      </p:sp>
      <p:pic>
        <p:nvPicPr>
          <p:cNvPr id="706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8090" y="1628800"/>
            <a:ext cx="4710321" cy="4752528"/>
          </a:xfrm>
          <a:prstGeom prst="rect">
            <a:avLst/>
          </a:prstGeom>
          <a:noFill/>
          <a:ln>
            <a:noFill/>
          </a:ln>
          <a:effectLst>
            <a:glow rad="127000">
              <a:srgbClr val="002060"/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2 Flecha derecha"/>
          <p:cNvSpPr/>
          <p:nvPr/>
        </p:nvSpPr>
        <p:spPr>
          <a:xfrm>
            <a:off x="2627313" y="3213100"/>
            <a:ext cx="1008062" cy="215900"/>
          </a:xfrm>
          <a:prstGeom prst="right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s-ES">
              <a:solidFill>
                <a:prstClr val="white"/>
              </a:solidFill>
            </a:endParaRPr>
          </a:p>
        </p:txBody>
      </p:sp>
      <p:pic>
        <p:nvPicPr>
          <p:cNvPr id="36875" name="Picture 13" descr="Resultado de imagen de servidor ft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488" y="4221163"/>
            <a:ext cx="1611312" cy="1157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14 Pentágono"/>
          <p:cNvSpPr/>
          <p:nvPr/>
        </p:nvSpPr>
        <p:spPr>
          <a:xfrm>
            <a:off x="30163" y="6313488"/>
            <a:ext cx="2597150" cy="260350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s-ES" sz="1400" dirty="0" err="1">
                <a:solidFill>
                  <a:prstClr val="white"/>
                </a:solidFill>
              </a:rPr>
              <a:t>ECLIPSE:paquete</a:t>
            </a:r>
            <a:r>
              <a:rPr lang="es-ES" sz="1400" dirty="0">
                <a:solidFill>
                  <a:prstClr val="white"/>
                </a:solidFill>
              </a:rPr>
              <a:t> ejemplo1</a:t>
            </a:r>
          </a:p>
        </p:txBody>
      </p:sp>
      <p:pic>
        <p:nvPicPr>
          <p:cNvPr id="36877" name="Picture 13" descr="Resultado de imagen de servidor ft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5463" y="217488"/>
            <a:ext cx="1611312" cy="1157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387548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2 Marcador de contenido"/>
          <p:cNvSpPr>
            <a:spLocks noGrp="1"/>
          </p:cNvSpPr>
          <p:nvPr>
            <p:ph idx="1"/>
          </p:nvPr>
        </p:nvSpPr>
        <p:spPr>
          <a:xfrm>
            <a:off x="419100" y="1484313"/>
            <a:ext cx="8229600" cy="4525962"/>
          </a:xfrm>
        </p:spPr>
        <p:txBody>
          <a:bodyPr/>
          <a:lstStyle/>
          <a:p>
            <a:pPr algn="just" eaLnBrk="1" hangingPunct="1"/>
            <a:r>
              <a:rPr lang="es-ES" altLang="es-ES" smtClean="0"/>
              <a:t>Clase</a:t>
            </a:r>
            <a:r>
              <a:rPr lang="es-ES" altLang="es-ES" b="1" smtClean="0"/>
              <a:t> FTPFile</a:t>
            </a:r>
            <a:endParaRPr lang="es-ES" altLang="es-ES" smtClean="0"/>
          </a:p>
          <a:p>
            <a:pPr lvl="1" algn="just" eaLnBrk="1" hangingPunct="1"/>
            <a:r>
              <a:rPr lang="es-ES" altLang="es-ES" smtClean="0"/>
              <a:t>Encargada de representar la </a:t>
            </a:r>
            <a:r>
              <a:rPr lang="es-ES" altLang="es-ES" b="1" smtClean="0"/>
              <a:t>información acerca de los ficheros </a:t>
            </a:r>
            <a:r>
              <a:rPr lang="es-ES" altLang="es-ES" smtClean="0"/>
              <a:t>almacenados en un servidor FTP</a:t>
            </a:r>
          </a:p>
          <a:p>
            <a:pPr lvl="1" algn="just" eaLnBrk="1" hangingPunct="1"/>
            <a:r>
              <a:rPr lang="es-ES" altLang="es-ES" smtClean="0"/>
              <a:t>Algunos </a:t>
            </a:r>
            <a:r>
              <a:rPr lang="es-ES" altLang="es-ES" b="1" smtClean="0"/>
              <a:t>métodos</a:t>
            </a:r>
            <a:r>
              <a:rPr lang="es-ES" altLang="es-ES" smtClean="0"/>
              <a:t>:</a:t>
            </a:r>
          </a:p>
          <a:p>
            <a:pPr lvl="2" algn="just" eaLnBrk="1" hangingPunct="1"/>
            <a:r>
              <a:rPr lang="es-ES" altLang="es-ES" b="1" smtClean="0"/>
              <a:t>String getName(): </a:t>
            </a:r>
            <a:r>
              <a:rPr lang="es-ES" altLang="es-ES" smtClean="0"/>
              <a:t>devuelve el nombre del fichero</a:t>
            </a:r>
          </a:p>
          <a:p>
            <a:pPr lvl="2" algn="just" eaLnBrk="1" hangingPunct="1"/>
            <a:r>
              <a:rPr lang="es-ES" altLang="es-ES" b="1" smtClean="0"/>
              <a:t>long getSize()</a:t>
            </a:r>
            <a:r>
              <a:rPr lang="es-ES" altLang="es-ES" smtClean="0"/>
              <a:t>: devuelve el tamaño del fichero en bytes</a:t>
            </a:r>
          </a:p>
          <a:p>
            <a:pPr lvl="2" algn="just" eaLnBrk="1" hangingPunct="1"/>
            <a:r>
              <a:rPr lang="es-ES" altLang="es-ES" b="1" smtClean="0"/>
              <a:t>boolean isDirectory()</a:t>
            </a:r>
            <a:r>
              <a:rPr lang="es-ES" altLang="es-ES" smtClean="0"/>
              <a:t>: devuelve true si el fichero es un directorio</a:t>
            </a:r>
          </a:p>
          <a:p>
            <a:pPr lvl="2" algn="just" eaLnBrk="1" hangingPunct="1"/>
            <a:endParaRPr lang="es-ES" altLang="es-ES" smtClean="0"/>
          </a:p>
          <a:p>
            <a:pPr lvl="1" algn="just" eaLnBrk="1" hangingPunct="1"/>
            <a:endParaRPr lang="es-ES" altLang="es-ES" smtClean="0"/>
          </a:p>
          <a:p>
            <a:pPr algn="just" eaLnBrk="1" hangingPunct="1"/>
            <a:endParaRPr lang="es-ES" altLang="es-ES" smtClean="0"/>
          </a:p>
          <a:p>
            <a:pPr algn="just" eaLnBrk="1" hangingPunct="1"/>
            <a:endParaRPr lang="es-ES" altLang="es-ES" sz="2400" b="1" smtClean="0">
              <a:solidFill>
                <a:srgbClr val="FF000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dirty="0"/>
              <a:t>COMUNICACIÓN CON UN SERVIDOR FTP</a:t>
            </a:r>
            <a:endParaRPr lang="es-ES" dirty="0" smtClean="0"/>
          </a:p>
        </p:txBody>
      </p:sp>
      <p:sp>
        <p:nvSpPr>
          <p:cNvPr id="37892" name="2 Marcador de pie de página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altLang="es-ES" smtClean="0">
                <a:solidFill>
                  <a:prstClr val="black"/>
                </a:solidFill>
              </a:rPr>
              <a:t>Generación de servicios en red</a:t>
            </a:r>
          </a:p>
        </p:txBody>
      </p:sp>
      <p:sp>
        <p:nvSpPr>
          <p:cNvPr id="37893" name="3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fld id="{53DFB529-2A49-4D70-8E95-CEE7BD1697CF}" type="slidenum">
              <a:rPr lang="es-ES" altLang="es-ES" smtClean="0">
                <a:solidFill>
                  <a:prstClr val="black"/>
                </a:solidFill>
              </a:rPr>
              <a:pPr eaLnBrk="1" hangingPunct="1"/>
              <a:t>28</a:t>
            </a:fld>
            <a:endParaRPr lang="es-ES" altLang="es-ES" smtClean="0">
              <a:solidFill>
                <a:prstClr val="black"/>
              </a:solidFill>
            </a:endParaRPr>
          </a:p>
        </p:txBody>
      </p:sp>
      <p:sp>
        <p:nvSpPr>
          <p:cNvPr id="37894" name="AutoShape 5" descr="http://www.definicionabc.com/wp-content/uploads/Diferente-300x226.jpg"/>
          <p:cNvSpPr>
            <a:spLocks noChangeAspect="1" noChangeArrowheads="1"/>
          </p:cNvSpPr>
          <p:nvPr/>
        </p:nvSpPr>
        <p:spPr bwMode="auto">
          <a:xfrm>
            <a:off x="52388" y="-13652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ES" altLang="es-ES">
              <a:solidFill>
                <a:prstClr val="black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37895" name="AutoShape 2" descr="https://encrypted-tbn0.gstatic.com/images?q=tbn:ANd9GcRZHac3ypmUKmmEbJuS2WcdrWLRVD9uEB4t4AVphpYPOFx1yp_GQzPr3Q"/>
          <p:cNvSpPr>
            <a:spLocks noChangeAspect="1" noChangeArrowheads="1"/>
          </p:cNvSpPr>
          <p:nvPr/>
        </p:nvSpPr>
        <p:spPr bwMode="auto">
          <a:xfrm>
            <a:off x="144463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ES" altLang="es-ES">
              <a:solidFill>
                <a:prstClr val="black"/>
              </a:solidFill>
              <a:latin typeface="Calibri" pitchFamily="34" charset="0"/>
              <a:cs typeface="Arial" charset="0"/>
            </a:endParaRPr>
          </a:p>
        </p:txBody>
      </p:sp>
      <p:pic>
        <p:nvPicPr>
          <p:cNvPr id="37896" name="Picture 13" descr="Resultado de imagen de servidor ft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838" y="5084763"/>
            <a:ext cx="1611312" cy="1157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7" name="Picture 13" descr="Resultado de imagen de servidor ft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5463" y="217488"/>
            <a:ext cx="1611312" cy="1157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4232698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2 Marcador de contenido"/>
          <p:cNvSpPr>
            <a:spLocks noGrp="1"/>
          </p:cNvSpPr>
          <p:nvPr>
            <p:ph idx="1"/>
          </p:nvPr>
        </p:nvSpPr>
        <p:spPr>
          <a:xfrm>
            <a:off x="419100" y="1484313"/>
            <a:ext cx="8229600" cy="4525962"/>
          </a:xfrm>
        </p:spPr>
        <p:txBody>
          <a:bodyPr/>
          <a:lstStyle/>
          <a:p>
            <a:pPr algn="just"/>
            <a:r>
              <a:rPr lang="es-ES" altLang="es-ES" b="1" smtClean="0"/>
              <a:t>OPERACIONES CON FICHEROS </a:t>
            </a:r>
          </a:p>
          <a:p>
            <a:pPr algn="just" eaLnBrk="1" hangingPunct="1"/>
            <a:endParaRPr lang="es-ES" altLang="es-ES" smtClean="0"/>
          </a:p>
          <a:p>
            <a:pPr algn="just" eaLnBrk="1" hangingPunct="1"/>
            <a:endParaRPr lang="es-ES" altLang="es-ES" smtClean="0"/>
          </a:p>
          <a:p>
            <a:pPr algn="just" eaLnBrk="1" hangingPunct="1"/>
            <a:endParaRPr lang="es-ES" altLang="es-ES" sz="2400" b="1" smtClean="0">
              <a:solidFill>
                <a:srgbClr val="FF000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dirty="0" smtClean="0"/>
              <a:t>COMUNICACIÓN CON UN SERVIDOR FTP</a:t>
            </a:r>
          </a:p>
        </p:txBody>
      </p:sp>
      <p:sp>
        <p:nvSpPr>
          <p:cNvPr id="38916" name="2 Marcador de pie de página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altLang="es-ES" smtClean="0">
                <a:solidFill>
                  <a:prstClr val="black"/>
                </a:solidFill>
              </a:rPr>
              <a:t>Generación de servicios en red</a:t>
            </a:r>
          </a:p>
        </p:txBody>
      </p:sp>
      <p:sp>
        <p:nvSpPr>
          <p:cNvPr id="38917" name="3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fld id="{D238698F-B2FE-4AC2-9014-6B7842E60A09}" type="slidenum">
              <a:rPr lang="es-ES" altLang="es-ES" smtClean="0">
                <a:solidFill>
                  <a:prstClr val="black"/>
                </a:solidFill>
              </a:rPr>
              <a:pPr eaLnBrk="1" hangingPunct="1"/>
              <a:t>29</a:t>
            </a:fld>
            <a:endParaRPr lang="es-ES" altLang="es-ES" smtClean="0">
              <a:solidFill>
                <a:prstClr val="black"/>
              </a:solidFill>
            </a:endParaRPr>
          </a:p>
        </p:txBody>
      </p:sp>
      <p:sp>
        <p:nvSpPr>
          <p:cNvPr id="38918" name="AutoShape 5" descr="http://www.definicionabc.com/wp-content/uploads/Diferente-300x226.jpg"/>
          <p:cNvSpPr>
            <a:spLocks noChangeAspect="1" noChangeArrowheads="1"/>
          </p:cNvSpPr>
          <p:nvPr/>
        </p:nvSpPr>
        <p:spPr bwMode="auto">
          <a:xfrm>
            <a:off x="52388" y="-13652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ES" altLang="es-ES">
              <a:solidFill>
                <a:prstClr val="black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38919" name="AutoShape 2" descr="https://encrypted-tbn0.gstatic.com/images?q=tbn:ANd9GcRZHac3ypmUKmmEbJuS2WcdrWLRVD9uEB4t4AVphpYPOFx1yp_GQzPr3Q"/>
          <p:cNvSpPr>
            <a:spLocks noChangeAspect="1" noChangeArrowheads="1"/>
          </p:cNvSpPr>
          <p:nvPr/>
        </p:nvSpPr>
        <p:spPr bwMode="auto">
          <a:xfrm>
            <a:off x="144463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ES" altLang="es-ES">
              <a:solidFill>
                <a:prstClr val="black"/>
              </a:solidFill>
              <a:latin typeface="Calibri" pitchFamily="34" charset="0"/>
              <a:cs typeface="Arial" charset="0"/>
            </a:endParaRPr>
          </a:p>
        </p:txBody>
      </p:sp>
      <p:pic>
        <p:nvPicPr>
          <p:cNvPr id="38920" name="Picture 13" descr="Resultado de imagen de servidor ft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5463" y="217488"/>
            <a:ext cx="1611312" cy="1157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" name="2 Diagrama"/>
          <p:cNvGraphicFramePr/>
          <p:nvPr/>
        </p:nvGraphicFramePr>
        <p:xfrm>
          <a:off x="1043608" y="1988840"/>
          <a:ext cx="5409580" cy="39199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8922" name="Picture 10" descr="Resultado de imagen de proftpd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8600" y="3500438"/>
            <a:ext cx="2244725" cy="136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024879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/>
            <a:r>
              <a:rPr lang="es-ES" altLang="es-ES" b="1" dirty="0" smtClean="0"/>
              <a:t>OBJETIVOS DE APRENDIZAJE</a:t>
            </a:r>
          </a:p>
          <a:p>
            <a:pPr lvl="1" algn="just"/>
            <a:r>
              <a:rPr lang="es-ES" altLang="es-ES" sz="2400" b="1" dirty="0" smtClean="0"/>
              <a:t>Analizar librerías </a:t>
            </a:r>
            <a:r>
              <a:rPr lang="es-ES" altLang="es-ES" sz="2400" dirty="0" smtClean="0"/>
              <a:t>que permitan implementar protocolos estándar de comunicación en red</a:t>
            </a:r>
          </a:p>
          <a:p>
            <a:pPr lvl="1" algn="just"/>
            <a:r>
              <a:rPr lang="es-ES" altLang="es-ES" sz="2400" b="1" dirty="0" smtClean="0"/>
              <a:t>Programar clientes de </a:t>
            </a:r>
            <a:r>
              <a:rPr lang="es-ES" altLang="es-ES" sz="2400" dirty="0" smtClean="0"/>
              <a:t>protocolos estándar de comunicaciones y verificar su funcionamiento</a:t>
            </a:r>
          </a:p>
          <a:p>
            <a:pPr lvl="1" algn="just"/>
            <a:r>
              <a:rPr lang="es-ES" altLang="es-ES" sz="2400" b="1" dirty="0" smtClean="0"/>
              <a:t>Desarrollar y probar </a:t>
            </a:r>
            <a:r>
              <a:rPr lang="es-ES" altLang="es-ES" sz="2400" dirty="0" smtClean="0"/>
              <a:t>servicios de comunicación en red</a:t>
            </a:r>
          </a:p>
          <a:p>
            <a:pPr lvl="1" algn="just" eaLnBrk="1" hangingPunct="1"/>
            <a:endParaRPr lang="es-ES" altLang="es-ES" dirty="0" smtClean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dirty="0" smtClean="0"/>
              <a:t>INTRODUCCIÓN</a:t>
            </a:r>
          </a:p>
        </p:txBody>
      </p:sp>
      <p:sp>
        <p:nvSpPr>
          <p:cNvPr id="12292" name="2 Marcador de pie de página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altLang="es-ES" smtClean="0">
                <a:solidFill>
                  <a:prstClr val="black"/>
                </a:solidFill>
              </a:rPr>
              <a:t>Generación de servicios en red</a:t>
            </a:r>
          </a:p>
        </p:txBody>
      </p:sp>
      <p:sp>
        <p:nvSpPr>
          <p:cNvPr id="12293" name="3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fld id="{AAD347F9-4AC7-413A-8271-4F8067281F40}" type="slidenum">
              <a:rPr lang="es-ES" altLang="es-ES" smtClean="0">
                <a:solidFill>
                  <a:prstClr val="black"/>
                </a:solidFill>
              </a:rPr>
              <a:pPr eaLnBrk="1" hangingPunct="1"/>
              <a:t>3</a:t>
            </a:fld>
            <a:endParaRPr lang="es-ES" altLang="es-ES" smtClean="0">
              <a:solidFill>
                <a:prstClr val="black"/>
              </a:solidFill>
            </a:endParaRPr>
          </a:p>
        </p:txBody>
      </p:sp>
      <p:sp>
        <p:nvSpPr>
          <p:cNvPr id="12294" name="AutoShape 5" descr="http://www.definicionabc.com/wp-content/uploads/Diferente-300x226.jpg"/>
          <p:cNvSpPr>
            <a:spLocks noChangeAspect="1" noChangeArrowheads="1"/>
          </p:cNvSpPr>
          <p:nvPr/>
        </p:nvSpPr>
        <p:spPr bwMode="auto">
          <a:xfrm>
            <a:off x="52388" y="-13652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ES" altLang="es-ES">
              <a:solidFill>
                <a:prstClr val="black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12295" name="AutoShape 2" descr="https://encrypted-tbn0.gstatic.com/images?q=tbn:ANd9GcRZHac3ypmUKmmEbJuS2WcdrWLRVD9uEB4t4AVphpYPOFx1yp_GQzPr3Q"/>
          <p:cNvSpPr>
            <a:spLocks noChangeAspect="1" noChangeArrowheads="1"/>
          </p:cNvSpPr>
          <p:nvPr/>
        </p:nvSpPr>
        <p:spPr bwMode="auto">
          <a:xfrm>
            <a:off x="144463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ES" altLang="es-ES">
              <a:solidFill>
                <a:prstClr val="black"/>
              </a:solidFill>
              <a:latin typeface="Calibri" pitchFamily="34" charset="0"/>
              <a:cs typeface="Arial" charset="0"/>
            </a:endParaRPr>
          </a:p>
        </p:txBody>
      </p:sp>
      <p:pic>
        <p:nvPicPr>
          <p:cNvPr id="12296" name="Picture 4" descr="https://encrypted-tbn0.gstatic.com/images?q=tbn:ANd9GcRZHac3ypmUKmmEbJuS2WcdrWLRVD9uEB4t4AVphpYPOFx1yp_GQzPr3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260350"/>
            <a:ext cx="1284288" cy="111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4650339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2 Marcador de contenido"/>
          <p:cNvSpPr>
            <a:spLocks noGrp="1"/>
          </p:cNvSpPr>
          <p:nvPr>
            <p:ph idx="1"/>
          </p:nvPr>
        </p:nvSpPr>
        <p:spPr>
          <a:xfrm>
            <a:off x="419100" y="1484313"/>
            <a:ext cx="8229600" cy="4525962"/>
          </a:xfrm>
        </p:spPr>
        <p:txBody>
          <a:bodyPr/>
          <a:lstStyle/>
          <a:p>
            <a:pPr algn="just"/>
            <a:r>
              <a:rPr lang="es-ES" altLang="es-ES" b="1" smtClean="0"/>
              <a:t>SUBIR FICHEROS</a:t>
            </a:r>
          </a:p>
          <a:p>
            <a:pPr lvl="1" algn="just"/>
            <a:r>
              <a:rPr lang="es-ES" altLang="es-ES" b="1" smtClean="0"/>
              <a:t>Recursos necesarios:</a:t>
            </a:r>
          </a:p>
          <a:p>
            <a:pPr lvl="2" algn="just"/>
            <a:r>
              <a:rPr lang="es-ES" altLang="es-ES" smtClean="0"/>
              <a:t>En el </a:t>
            </a:r>
            <a:r>
              <a:rPr lang="es-ES" altLang="es-ES" b="1" smtClean="0"/>
              <a:t>servidor</a:t>
            </a:r>
            <a:r>
              <a:rPr lang="es-ES" altLang="es-ES" smtClean="0"/>
              <a:t>:</a:t>
            </a:r>
          </a:p>
          <a:p>
            <a:pPr lvl="3" algn="just"/>
            <a:r>
              <a:rPr lang="es-ES" altLang="es-ES" smtClean="0"/>
              <a:t>Usuario + contraseña</a:t>
            </a:r>
          </a:p>
          <a:p>
            <a:pPr lvl="3" algn="just"/>
            <a:r>
              <a:rPr lang="es-ES" altLang="es-ES" smtClean="0"/>
              <a:t>Espacio (directorio de subida)</a:t>
            </a:r>
          </a:p>
          <a:p>
            <a:pPr lvl="3" algn="just"/>
            <a:r>
              <a:rPr lang="es-ES" altLang="es-ES" smtClean="0"/>
              <a:t>Permisos en el espacio </a:t>
            </a:r>
          </a:p>
          <a:p>
            <a:pPr lvl="2" algn="just"/>
            <a:r>
              <a:rPr lang="es-ES" altLang="es-ES" smtClean="0"/>
              <a:t>En el </a:t>
            </a:r>
            <a:r>
              <a:rPr lang="es-ES" altLang="es-ES" b="1" smtClean="0"/>
              <a:t>cliente</a:t>
            </a:r>
            <a:r>
              <a:rPr lang="es-ES" altLang="es-ES" smtClean="0"/>
              <a:t>: </a:t>
            </a:r>
          </a:p>
          <a:p>
            <a:pPr lvl="3" algn="just"/>
            <a:r>
              <a:rPr lang="es-ES" altLang="es-ES" smtClean="0"/>
              <a:t>Ubicación y nombre de ficheros a subir</a:t>
            </a:r>
          </a:p>
          <a:p>
            <a:pPr lvl="1" algn="just"/>
            <a:r>
              <a:rPr lang="es-ES" altLang="es-ES" b="1" smtClean="0"/>
              <a:t>Proceso:</a:t>
            </a:r>
          </a:p>
          <a:p>
            <a:pPr lvl="2" algn="just"/>
            <a:r>
              <a:rPr lang="es-ES" altLang="es-ES" smtClean="0"/>
              <a:t>Definir el tipo de fichero a subir</a:t>
            </a:r>
          </a:p>
          <a:p>
            <a:pPr lvl="2" algn="just"/>
            <a:r>
              <a:rPr lang="es-ES" altLang="es-ES" smtClean="0"/>
              <a:t>Meter en un stream de entrada los datos a subir</a:t>
            </a:r>
          </a:p>
          <a:p>
            <a:pPr lvl="2" algn="just"/>
            <a:r>
              <a:rPr lang="es-ES" altLang="es-ES" smtClean="0"/>
              <a:t>Subir los datos al servidor</a:t>
            </a:r>
          </a:p>
          <a:p>
            <a:pPr lvl="2" algn="just"/>
            <a:endParaRPr lang="es-ES" altLang="es-ES" smtClean="0"/>
          </a:p>
          <a:p>
            <a:pPr lvl="2" algn="just"/>
            <a:endParaRPr lang="es-ES" altLang="es-ES" smtClean="0"/>
          </a:p>
          <a:p>
            <a:pPr algn="just" eaLnBrk="1" hangingPunct="1"/>
            <a:endParaRPr lang="es-ES" altLang="es-ES" smtClean="0"/>
          </a:p>
          <a:p>
            <a:pPr algn="just" eaLnBrk="1" hangingPunct="1"/>
            <a:endParaRPr lang="es-ES" altLang="es-ES" smtClean="0"/>
          </a:p>
          <a:p>
            <a:pPr algn="just" eaLnBrk="1" hangingPunct="1"/>
            <a:endParaRPr lang="es-ES" altLang="es-ES" sz="2400" b="1" smtClean="0">
              <a:solidFill>
                <a:srgbClr val="FF000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dirty="0" smtClean="0"/>
              <a:t>COMUNICACIÓN CON UN SERVIDOR FTP</a:t>
            </a:r>
          </a:p>
        </p:txBody>
      </p:sp>
      <p:sp>
        <p:nvSpPr>
          <p:cNvPr id="39940" name="2 Marcador de pie de página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altLang="es-ES" smtClean="0">
                <a:solidFill>
                  <a:prstClr val="black"/>
                </a:solidFill>
              </a:rPr>
              <a:t>Generación de servicios en red</a:t>
            </a:r>
          </a:p>
        </p:txBody>
      </p:sp>
      <p:sp>
        <p:nvSpPr>
          <p:cNvPr id="39941" name="3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fld id="{7BB52380-AE74-466C-B684-00DE7B219C73}" type="slidenum">
              <a:rPr lang="es-ES" altLang="es-ES" smtClean="0">
                <a:solidFill>
                  <a:prstClr val="black"/>
                </a:solidFill>
              </a:rPr>
              <a:pPr eaLnBrk="1" hangingPunct="1"/>
              <a:t>30</a:t>
            </a:fld>
            <a:endParaRPr lang="es-ES" altLang="es-ES" smtClean="0">
              <a:solidFill>
                <a:prstClr val="black"/>
              </a:solidFill>
            </a:endParaRPr>
          </a:p>
        </p:txBody>
      </p:sp>
      <p:sp>
        <p:nvSpPr>
          <p:cNvPr id="39942" name="AutoShape 5" descr="http://www.definicionabc.com/wp-content/uploads/Diferente-300x226.jpg"/>
          <p:cNvSpPr>
            <a:spLocks noChangeAspect="1" noChangeArrowheads="1"/>
          </p:cNvSpPr>
          <p:nvPr/>
        </p:nvSpPr>
        <p:spPr bwMode="auto">
          <a:xfrm>
            <a:off x="52388" y="-13652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ES" altLang="es-ES">
              <a:solidFill>
                <a:prstClr val="black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39943" name="AutoShape 2" descr="https://encrypted-tbn0.gstatic.com/images?q=tbn:ANd9GcRZHac3ypmUKmmEbJuS2WcdrWLRVD9uEB4t4AVphpYPOFx1yp_GQzPr3Q"/>
          <p:cNvSpPr>
            <a:spLocks noChangeAspect="1" noChangeArrowheads="1"/>
          </p:cNvSpPr>
          <p:nvPr/>
        </p:nvSpPr>
        <p:spPr bwMode="auto">
          <a:xfrm>
            <a:off x="144463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ES" altLang="es-ES">
              <a:solidFill>
                <a:prstClr val="black"/>
              </a:solidFill>
              <a:latin typeface="Calibri" pitchFamily="34" charset="0"/>
              <a:cs typeface="Arial" charset="0"/>
            </a:endParaRPr>
          </a:p>
        </p:txBody>
      </p:sp>
      <p:pic>
        <p:nvPicPr>
          <p:cNvPr id="39944" name="Picture 13" descr="Resultado de imagen de servidor ft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5463" y="217488"/>
            <a:ext cx="1611312" cy="1157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8 Pentágono"/>
          <p:cNvSpPr/>
          <p:nvPr/>
        </p:nvSpPr>
        <p:spPr>
          <a:xfrm>
            <a:off x="30163" y="6570663"/>
            <a:ext cx="2560637" cy="260350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s-ES" sz="1400" dirty="0" err="1">
                <a:solidFill>
                  <a:prstClr val="white"/>
                </a:solidFill>
              </a:rPr>
              <a:t>ECLIPSE:paquete</a:t>
            </a:r>
            <a:r>
              <a:rPr lang="es-ES" sz="1400" dirty="0">
                <a:solidFill>
                  <a:prstClr val="white"/>
                </a:solidFill>
              </a:rPr>
              <a:t> ejemplo3</a:t>
            </a:r>
          </a:p>
        </p:txBody>
      </p:sp>
      <p:pic>
        <p:nvPicPr>
          <p:cNvPr id="39946" name="Picture 2" descr="Resultado de imagen de subir archivo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25" y="2276475"/>
            <a:ext cx="24384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796182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2 Marcador de contenido"/>
          <p:cNvSpPr>
            <a:spLocks noGrp="1"/>
          </p:cNvSpPr>
          <p:nvPr>
            <p:ph idx="1"/>
          </p:nvPr>
        </p:nvSpPr>
        <p:spPr>
          <a:xfrm>
            <a:off x="419100" y="1484313"/>
            <a:ext cx="8229600" cy="4525962"/>
          </a:xfrm>
        </p:spPr>
        <p:txBody>
          <a:bodyPr/>
          <a:lstStyle/>
          <a:p>
            <a:pPr marL="365125" lvl="1" indent="-255588" algn="just" eaLnBrk="1" hangingPunct="1">
              <a:spcBef>
                <a:spcPts val="400"/>
              </a:spcBef>
              <a:buSzPct val="68000"/>
              <a:buFont typeface="Wingdings 3" pitchFamily="18" charset="2"/>
              <a:buChar char=""/>
              <a:defRPr/>
            </a:pPr>
            <a:r>
              <a:rPr lang="es-ES" sz="2400" b="1" dirty="0" smtClean="0"/>
              <a:t>RENOMBRAR Y BORRAR FICHEROS</a:t>
            </a:r>
          </a:p>
          <a:p>
            <a:pPr lvl="1" algn="just">
              <a:buSzPct val="68000"/>
              <a:defRPr/>
            </a:pPr>
            <a:r>
              <a:rPr lang="es-ES" b="1" dirty="0"/>
              <a:t>Métodos:</a:t>
            </a:r>
          </a:p>
          <a:p>
            <a:pPr lvl="2" algn="just" eaLnBrk="1" hangingPunct="1">
              <a:defRPr/>
            </a:pPr>
            <a:endParaRPr lang="es-ES" altLang="es-ES" dirty="0" smtClean="0"/>
          </a:p>
          <a:p>
            <a:pPr lvl="2" algn="just" eaLnBrk="1" hangingPunct="1">
              <a:defRPr/>
            </a:pPr>
            <a:endParaRPr lang="es-ES" altLang="es-ES" dirty="0"/>
          </a:p>
          <a:p>
            <a:pPr lvl="2" algn="just" eaLnBrk="1" hangingPunct="1">
              <a:defRPr/>
            </a:pPr>
            <a:r>
              <a:rPr lang="es-ES" altLang="es-ES" dirty="0" smtClean="0"/>
              <a:t>Para </a:t>
            </a:r>
            <a:r>
              <a:rPr lang="es-ES" altLang="es-ES" b="1" dirty="0" smtClean="0"/>
              <a:t>renombrar</a:t>
            </a:r>
            <a:r>
              <a:rPr lang="es-ES" altLang="es-ES" dirty="0" smtClean="0"/>
              <a:t>: </a:t>
            </a:r>
            <a:r>
              <a:rPr lang="es-ES" i="1" dirty="0" err="1" smtClean="0"/>
              <a:t>rename</a:t>
            </a:r>
            <a:r>
              <a:rPr lang="es-ES" i="1" dirty="0" smtClean="0"/>
              <a:t> (antiguo, nuevo) </a:t>
            </a:r>
            <a:endParaRPr lang="es-ES" altLang="es-ES" dirty="0" smtClean="0"/>
          </a:p>
          <a:p>
            <a:pPr lvl="2" algn="just" eaLnBrk="1" hangingPunct="1">
              <a:defRPr/>
            </a:pPr>
            <a:endParaRPr lang="es-ES" altLang="es-ES" dirty="0" smtClean="0"/>
          </a:p>
          <a:p>
            <a:pPr lvl="2" algn="just" eaLnBrk="1" hangingPunct="1">
              <a:defRPr/>
            </a:pPr>
            <a:endParaRPr lang="es-ES" altLang="es-ES" dirty="0"/>
          </a:p>
          <a:p>
            <a:pPr lvl="2" algn="just" eaLnBrk="1" hangingPunct="1">
              <a:defRPr/>
            </a:pPr>
            <a:endParaRPr lang="es-ES" altLang="es-ES" dirty="0" smtClean="0"/>
          </a:p>
          <a:p>
            <a:pPr lvl="2" algn="just" eaLnBrk="1" hangingPunct="1">
              <a:defRPr/>
            </a:pPr>
            <a:endParaRPr lang="es-ES" altLang="es-ES" dirty="0"/>
          </a:p>
          <a:p>
            <a:pPr lvl="2" algn="just" eaLnBrk="1" hangingPunct="1">
              <a:defRPr/>
            </a:pPr>
            <a:r>
              <a:rPr lang="es-ES" altLang="es-ES" dirty="0" smtClean="0"/>
              <a:t>Para </a:t>
            </a:r>
            <a:r>
              <a:rPr lang="es-ES" altLang="es-ES" b="1" dirty="0" smtClean="0"/>
              <a:t>borrar</a:t>
            </a:r>
            <a:r>
              <a:rPr lang="es-ES" altLang="es-ES" dirty="0" smtClean="0"/>
              <a:t>: </a:t>
            </a:r>
            <a:r>
              <a:rPr lang="es-ES" i="1" dirty="0" err="1"/>
              <a:t>deleteFile</a:t>
            </a:r>
            <a:r>
              <a:rPr lang="es-ES" i="1" dirty="0"/>
              <a:t>(fichero</a:t>
            </a:r>
            <a:r>
              <a:rPr lang="es-ES" i="1" dirty="0" smtClean="0"/>
              <a:t>)</a:t>
            </a:r>
          </a:p>
          <a:p>
            <a:pPr algn="just" eaLnBrk="1" hangingPunct="1">
              <a:defRPr/>
            </a:pPr>
            <a:endParaRPr lang="es-ES" altLang="es-ES" dirty="0" smtClean="0"/>
          </a:p>
          <a:p>
            <a:pPr algn="just" eaLnBrk="1" hangingPunct="1">
              <a:defRPr/>
            </a:pPr>
            <a:endParaRPr lang="es-ES" altLang="es-ES" sz="2400" b="1" dirty="0" smtClean="0">
              <a:solidFill>
                <a:srgbClr val="FF000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dirty="0" smtClean="0"/>
              <a:t>COMUNICACIÓN CON UN SERVIDOR FTP</a:t>
            </a:r>
          </a:p>
        </p:txBody>
      </p:sp>
      <p:sp>
        <p:nvSpPr>
          <p:cNvPr id="40964" name="2 Marcador de pie de página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altLang="es-ES" smtClean="0">
                <a:solidFill>
                  <a:prstClr val="black"/>
                </a:solidFill>
              </a:rPr>
              <a:t>Generación de servicios en red</a:t>
            </a:r>
          </a:p>
        </p:txBody>
      </p:sp>
      <p:sp>
        <p:nvSpPr>
          <p:cNvPr id="40965" name="3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fld id="{72B890DB-5887-4DEB-B69D-6AEA6ACC4F2E}" type="slidenum">
              <a:rPr lang="es-ES" altLang="es-ES" smtClean="0">
                <a:solidFill>
                  <a:prstClr val="black"/>
                </a:solidFill>
              </a:rPr>
              <a:pPr eaLnBrk="1" hangingPunct="1"/>
              <a:t>31</a:t>
            </a:fld>
            <a:endParaRPr lang="es-ES" altLang="es-ES" smtClean="0">
              <a:solidFill>
                <a:prstClr val="black"/>
              </a:solidFill>
            </a:endParaRPr>
          </a:p>
        </p:txBody>
      </p:sp>
      <p:sp>
        <p:nvSpPr>
          <p:cNvPr id="40966" name="AutoShape 5" descr="http://www.definicionabc.com/wp-content/uploads/Diferente-300x226.jpg"/>
          <p:cNvSpPr>
            <a:spLocks noChangeAspect="1" noChangeArrowheads="1"/>
          </p:cNvSpPr>
          <p:nvPr/>
        </p:nvSpPr>
        <p:spPr bwMode="auto">
          <a:xfrm>
            <a:off x="52388" y="-13652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ES" altLang="es-ES">
              <a:solidFill>
                <a:prstClr val="black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40967" name="AutoShape 2" descr="https://encrypted-tbn0.gstatic.com/images?q=tbn:ANd9GcRZHac3ypmUKmmEbJuS2WcdrWLRVD9uEB4t4AVphpYPOFx1yp_GQzPr3Q"/>
          <p:cNvSpPr>
            <a:spLocks noChangeAspect="1" noChangeArrowheads="1"/>
          </p:cNvSpPr>
          <p:nvPr/>
        </p:nvSpPr>
        <p:spPr bwMode="auto">
          <a:xfrm>
            <a:off x="144463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ES" altLang="es-ES">
              <a:solidFill>
                <a:prstClr val="black"/>
              </a:solidFill>
              <a:latin typeface="Calibri" pitchFamily="34" charset="0"/>
              <a:cs typeface="Arial" charset="0"/>
            </a:endParaRPr>
          </a:p>
        </p:txBody>
      </p:sp>
      <p:pic>
        <p:nvPicPr>
          <p:cNvPr id="40968" name="Picture 13" descr="Resultado de imagen de servidor ft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5463" y="217488"/>
            <a:ext cx="1611312" cy="1157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8 Pentágono"/>
          <p:cNvSpPr/>
          <p:nvPr/>
        </p:nvSpPr>
        <p:spPr>
          <a:xfrm>
            <a:off x="30163" y="6570663"/>
            <a:ext cx="2560637" cy="260350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s-ES" sz="1400" dirty="0" err="1">
                <a:solidFill>
                  <a:prstClr val="white"/>
                </a:solidFill>
              </a:rPr>
              <a:t>ECLIPSE:paquete</a:t>
            </a:r>
            <a:r>
              <a:rPr lang="es-ES" sz="1400" dirty="0">
                <a:solidFill>
                  <a:prstClr val="white"/>
                </a:solidFill>
              </a:rPr>
              <a:t> ejemplo4</a:t>
            </a:r>
          </a:p>
        </p:txBody>
      </p:sp>
      <p:pic>
        <p:nvPicPr>
          <p:cNvPr id="40970" name="Picture 10" descr="Resultado de imagen de renombra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3888" y="2349500"/>
            <a:ext cx="1512887" cy="151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71" name="Picture 12" descr="Resultado de imagen de borrar fichero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9900" y="4406900"/>
            <a:ext cx="1071563" cy="107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771026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2 Marcador de contenido"/>
          <p:cNvSpPr>
            <a:spLocks noGrp="1"/>
          </p:cNvSpPr>
          <p:nvPr>
            <p:ph idx="1"/>
          </p:nvPr>
        </p:nvSpPr>
        <p:spPr>
          <a:xfrm>
            <a:off x="419100" y="1484313"/>
            <a:ext cx="8229600" cy="4525962"/>
          </a:xfrm>
        </p:spPr>
        <p:txBody>
          <a:bodyPr/>
          <a:lstStyle/>
          <a:p>
            <a:pPr algn="just"/>
            <a:r>
              <a:rPr lang="es-ES" altLang="es-ES" b="1" smtClean="0"/>
              <a:t>DESCARGAR FICHEROS</a:t>
            </a:r>
          </a:p>
          <a:p>
            <a:pPr lvl="1" algn="just"/>
            <a:r>
              <a:rPr lang="es-ES" altLang="es-ES" b="1" smtClean="0"/>
              <a:t>Método</a:t>
            </a:r>
            <a:r>
              <a:rPr lang="es-ES" altLang="es-ES" smtClean="0"/>
              <a:t> </a:t>
            </a:r>
            <a:r>
              <a:rPr lang="es-ES" altLang="es-ES" i="1" smtClean="0"/>
              <a:t>retrieveFile(String remote, OutputStream local):</a:t>
            </a:r>
          </a:p>
          <a:p>
            <a:pPr lvl="2" algn="just"/>
            <a:r>
              <a:rPr lang="es-ES" altLang="es-ES" smtClean="0"/>
              <a:t>Devuelve true si se ha descargado el fichero correctamente</a:t>
            </a:r>
          </a:p>
          <a:p>
            <a:pPr lvl="1" algn="just"/>
            <a:r>
              <a:rPr lang="es-ES" altLang="es-ES" b="1" smtClean="0"/>
              <a:t>Recursos necesarios</a:t>
            </a:r>
            <a:r>
              <a:rPr lang="es-ES" altLang="es-ES" smtClean="0"/>
              <a:t>:</a:t>
            </a:r>
          </a:p>
          <a:p>
            <a:pPr lvl="2" algn="just"/>
            <a:r>
              <a:rPr lang="es-ES" altLang="es-ES" smtClean="0"/>
              <a:t>Stream de salida para escribir el fichero en la ubicación de descarga</a:t>
            </a:r>
          </a:p>
          <a:p>
            <a:pPr lvl="2" algn="just"/>
            <a:r>
              <a:rPr lang="es-ES" altLang="es-ES" smtClean="0"/>
              <a:t>Conocer el directorio origen desde el que descargar el fichero</a:t>
            </a:r>
          </a:p>
          <a:p>
            <a:pPr lvl="1" algn="just"/>
            <a:endParaRPr lang="es-ES" altLang="es-ES" smtClean="0"/>
          </a:p>
          <a:p>
            <a:pPr algn="just" eaLnBrk="1" hangingPunct="1"/>
            <a:endParaRPr lang="es-ES" altLang="es-ES" smtClean="0"/>
          </a:p>
          <a:p>
            <a:pPr algn="just" eaLnBrk="1" hangingPunct="1"/>
            <a:endParaRPr lang="es-ES" altLang="es-ES" smtClean="0"/>
          </a:p>
          <a:p>
            <a:pPr algn="just" eaLnBrk="1" hangingPunct="1"/>
            <a:endParaRPr lang="es-ES" altLang="es-ES" sz="2400" b="1" smtClean="0">
              <a:solidFill>
                <a:srgbClr val="FF000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dirty="0" smtClean="0"/>
              <a:t>COMUNICACIÓN CON UN SERVIDOR FTP</a:t>
            </a:r>
          </a:p>
        </p:txBody>
      </p:sp>
      <p:sp>
        <p:nvSpPr>
          <p:cNvPr id="41988" name="2 Marcador de pie de página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altLang="es-ES" smtClean="0">
                <a:solidFill>
                  <a:prstClr val="black"/>
                </a:solidFill>
              </a:rPr>
              <a:t>Generación de servicios en red</a:t>
            </a:r>
          </a:p>
        </p:txBody>
      </p:sp>
      <p:sp>
        <p:nvSpPr>
          <p:cNvPr id="41989" name="3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fld id="{8359BFB4-A415-48C8-B7E2-8CE9FE61ED4A}" type="slidenum">
              <a:rPr lang="es-ES" altLang="es-ES" smtClean="0">
                <a:solidFill>
                  <a:prstClr val="black"/>
                </a:solidFill>
              </a:rPr>
              <a:pPr eaLnBrk="1" hangingPunct="1"/>
              <a:t>32</a:t>
            </a:fld>
            <a:endParaRPr lang="es-ES" altLang="es-ES" smtClean="0">
              <a:solidFill>
                <a:prstClr val="black"/>
              </a:solidFill>
            </a:endParaRPr>
          </a:p>
        </p:txBody>
      </p:sp>
      <p:sp>
        <p:nvSpPr>
          <p:cNvPr id="41990" name="AutoShape 5" descr="http://www.definicionabc.com/wp-content/uploads/Diferente-300x226.jpg"/>
          <p:cNvSpPr>
            <a:spLocks noChangeAspect="1" noChangeArrowheads="1"/>
          </p:cNvSpPr>
          <p:nvPr/>
        </p:nvSpPr>
        <p:spPr bwMode="auto">
          <a:xfrm>
            <a:off x="52388" y="-13652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ES" altLang="es-ES">
              <a:solidFill>
                <a:prstClr val="black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41991" name="AutoShape 2" descr="https://encrypted-tbn0.gstatic.com/images?q=tbn:ANd9GcRZHac3ypmUKmmEbJuS2WcdrWLRVD9uEB4t4AVphpYPOFx1yp_GQzPr3Q"/>
          <p:cNvSpPr>
            <a:spLocks noChangeAspect="1" noChangeArrowheads="1"/>
          </p:cNvSpPr>
          <p:nvPr/>
        </p:nvSpPr>
        <p:spPr bwMode="auto">
          <a:xfrm>
            <a:off x="144463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ES" altLang="es-ES">
              <a:solidFill>
                <a:prstClr val="black"/>
              </a:solidFill>
              <a:latin typeface="Calibri" pitchFamily="34" charset="0"/>
              <a:cs typeface="Arial" charset="0"/>
            </a:endParaRPr>
          </a:p>
        </p:txBody>
      </p:sp>
      <p:pic>
        <p:nvPicPr>
          <p:cNvPr id="41992" name="Picture 13" descr="Resultado de imagen de servidor ft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5463" y="217488"/>
            <a:ext cx="1611312" cy="1157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8 Pentágono"/>
          <p:cNvSpPr/>
          <p:nvPr/>
        </p:nvSpPr>
        <p:spPr>
          <a:xfrm>
            <a:off x="30163" y="6570663"/>
            <a:ext cx="2560637" cy="260350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s-ES" sz="1400" dirty="0" err="1">
                <a:solidFill>
                  <a:prstClr val="white"/>
                </a:solidFill>
              </a:rPr>
              <a:t>ECLIPSE:paquete</a:t>
            </a:r>
            <a:r>
              <a:rPr lang="es-ES" sz="1400" dirty="0">
                <a:solidFill>
                  <a:prstClr val="white"/>
                </a:solidFill>
              </a:rPr>
              <a:t> ejemplo5</a:t>
            </a:r>
          </a:p>
        </p:txBody>
      </p:sp>
      <p:pic>
        <p:nvPicPr>
          <p:cNvPr id="41994" name="Picture 10" descr="Resultado de imagen de baja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0388" y="4813300"/>
            <a:ext cx="1757362" cy="175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73246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/>
            <a:r>
              <a:rPr lang="es-ES" altLang="es-ES" b="1" smtClean="0"/>
              <a:t>REALIZACIÓN DE ACTIVIDADES</a:t>
            </a:r>
          </a:p>
          <a:p>
            <a:pPr lvl="1" algn="just" eaLnBrk="1" hangingPunct="1"/>
            <a:r>
              <a:rPr lang="es-ES" altLang="es-ES" sz="2400" smtClean="0"/>
              <a:t>Actividad 1</a:t>
            </a:r>
          </a:p>
          <a:p>
            <a:pPr lvl="1" algn="just" eaLnBrk="1" hangingPunct="1"/>
            <a:r>
              <a:rPr lang="es-ES" altLang="es-ES" sz="2400" smtClean="0"/>
              <a:t>Actividad 2</a:t>
            </a:r>
            <a:endParaRPr lang="es-ES" altLang="es-ES" sz="2400" smtClean="0">
              <a:solidFill>
                <a:srgbClr val="FF0000"/>
              </a:solidFill>
            </a:endParaRPr>
          </a:p>
          <a:p>
            <a:pPr lvl="1" algn="just" eaLnBrk="1" hangingPunct="1"/>
            <a:endParaRPr lang="es-ES" altLang="es-ES" sz="2400" smtClean="0"/>
          </a:p>
          <a:p>
            <a:pPr lvl="1" algn="just" eaLnBrk="1" hangingPunct="1"/>
            <a:endParaRPr lang="es-ES" altLang="es-ES" sz="2400" smtClean="0">
              <a:solidFill>
                <a:srgbClr val="FF000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sz="3700" dirty="0"/>
              <a:t>COMUNICACIÓN CON UN SERVIDOR FTP</a:t>
            </a:r>
          </a:p>
        </p:txBody>
      </p:sp>
      <p:sp>
        <p:nvSpPr>
          <p:cNvPr id="43012" name="2 Marcador de pie de página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altLang="es-ES" smtClean="0">
                <a:solidFill>
                  <a:prstClr val="black"/>
                </a:solidFill>
              </a:rPr>
              <a:t>Generación de servicios en red</a:t>
            </a:r>
          </a:p>
        </p:txBody>
      </p:sp>
      <p:sp>
        <p:nvSpPr>
          <p:cNvPr id="43013" name="3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fld id="{C67881B1-C31B-4AA4-9493-882F0E6D1D20}" type="slidenum">
              <a:rPr lang="es-ES" altLang="es-ES" smtClean="0">
                <a:solidFill>
                  <a:prstClr val="black"/>
                </a:solidFill>
              </a:rPr>
              <a:pPr eaLnBrk="1" hangingPunct="1"/>
              <a:t>33</a:t>
            </a:fld>
            <a:endParaRPr lang="es-ES" altLang="es-ES" smtClean="0">
              <a:solidFill>
                <a:prstClr val="black"/>
              </a:solidFill>
            </a:endParaRPr>
          </a:p>
        </p:txBody>
      </p:sp>
      <p:sp>
        <p:nvSpPr>
          <p:cNvPr id="43014" name="AutoShape 5" descr="http://www.definicionabc.com/wp-content/uploads/Diferente-300x226.jpg"/>
          <p:cNvSpPr>
            <a:spLocks noChangeAspect="1" noChangeArrowheads="1"/>
          </p:cNvSpPr>
          <p:nvPr/>
        </p:nvSpPr>
        <p:spPr bwMode="auto">
          <a:xfrm>
            <a:off x="52388" y="-13652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ES" altLang="es-ES">
              <a:solidFill>
                <a:prstClr val="black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43015" name="AutoShape 2" descr="https://encrypted-tbn0.gstatic.com/images?q=tbn:ANd9GcRZHac3ypmUKmmEbJuS2WcdrWLRVD9uEB4t4AVphpYPOFx1yp_GQzPr3Q"/>
          <p:cNvSpPr>
            <a:spLocks noChangeAspect="1" noChangeArrowheads="1"/>
          </p:cNvSpPr>
          <p:nvPr/>
        </p:nvSpPr>
        <p:spPr bwMode="auto">
          <a:xfrm>
            <a:off x="144463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ES" altLang="es-ES">
              <a:solidFill>
                <a:prstClr val="black"/>
              </a:solidFill>
              <a:latin typeface="Calibri" pitchFamily="34" charset="0"/>
              <a:cs typeface="Arial" charset="0"/>
            </a:endParaRPr>
          </a:p>
        </p:txBody>
      </p:sp>
      <p:pic>
        <p:nvPicPr>
          <p:cNvPr id="43016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975" y="3716338"/>
            <a:ext cx="3660775" cy="210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7" name="Picture 13" descr="Resultado de imagen de servidor ft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5463" y="217488"/>
            <a:ext cx="1611312" cy="1157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875588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buClr>
                <a:srgbClr val="2DA2BF"/>
              </a:buClr>
              <a:defRPr/>
            </a:pPr>
            <a:r>
              <a:rPr lang="es-ES" altLang="es-ES" sz="1800" dirty="0" smtClean="0"/>
              <a:t>INTRODUCCIÓN</a:t>
            </a:r>
          </a:p>
          <a:p>
            <a:pPr algn="just" eaLnBrk="1" hangingPunct="1">
              <a:buClr>
                <a:srgbClr val="2DA2BF"/>
              </a:buClr>
              <a:defRPr/>
            </a:pPr>
            <a:r>
              <a:rPr lang="es-ES" altLang="es-ES" sz="1800" dirty="0" smtClean="0"/>
              <a:t>PROTOCOLOS ESTÁNDAR DE COMUNICACIONES EN RED</a:t>
            </a:r>
          </a:p>
          <a:p>
            <a:pPr algn="just" eaLnBrk="1" hangingPunct="1">
              <a:buClr>
                <a:srgbClr val="2DA2BF"/>
              </a:buClr>
              <a:defRPr/>
            </a:pPr>
            <a:r>
              <a:rPr lang="es-ES" altLang="es-ES" sz="1800" dirty="0" smtClean="0"/>
              <a:t>COMUNICACIÓN CON UN SERVIDOR FTP</a:t>
            </a:r>
          </a:p>
          <a:p>
            <a:pPr algn="just" eaLnBrk="1" hangingPunct="1">
              <a:buClr>
                <a:srgbClr val="2DA2BF"/>
              </a:buClr>
              <a:defRPr/>
            </a:pPr>
            <a:r>
              <a:rPr lang="es-ES" altLang="es-ES" sz="1800" dirty="0" smtClean="0">
                <a:solidFill>
                  <a:srgbClr val="FF0000"/>
                </a:solidFill>
              </a:rPr>
              <a:t>COMUNICACIÓN CON UN SERVIDOR TELNET</a:t>
            </a:r>
          </a:p>
          <a:p>
            <a:pPr algn="just" eaLnBrk="1" hangingPunct="1">
              <a:buClr>
                <a:srgbClr val="2DA2BF"/>
              </a:buClr>
              <a:defRPr/>
            </a:pPr>
            <a:r>
              <a:rPr lang="es-ES" altLang="es-ES" sz="1800" dirty="0" smtClean="0"/>
              <a:t>COMUNICACIÓN CON UN SERVIDOR SMTP</a:t>
            </a:r>
          </a:p>
          <a:p>
            <a:pPr algn="just" eaLnBrk="1" hangingPunct="1">
              <a:buClr>
                <a:srgbClr val="2DA2BF"/>
              </a:buClr>
              <a:defRPr/>
            </a:pPr>
            <a:r>
              <a:rPr lang="es-ES" altLang="es-ES" sz="1800" dirty="0" smtClean="0"/>
              <a:t>PROGRAMACIÓN DE SERVIDORES CON JAVA</a:t>
            </a:r>
          </a:p>
          <a:p>
            <a:pPr algn="just" eaLnBrk="1" hangingPunct="1">
              <a:buClr>
                <a:srgbClr val="2DA2BF"/>
              </a:buClr>
              <a:defRPr/>
            </a:pPr>
            <a:r>
              <a:rPr lang="es-ES" altLang="es-ES" sz="1800" dirty="0" smtClean="0"/>
              <a:t>DISPONIBILIDAD DEL SERVICIO</a:t>
            </a:r>
          </a:p>
          <a:p>
            <a:pPr marL="109537" indent="0" algn="just" eaLnBrk="1" hangingPunct="1">
              <a:buClr>
                <a:srgbClr val="2DA2BF"/>
              </a:buClr>
              <a:buFont typeface="Wingdings 3" pitchFamily="18" charset="2"/>
              <a:buNone/>
              <a:defRPr/>
            </a:pPr>
            <a:endParaRPr lang="es-ES" altLang="es-ES" sz="1800" dirty="0" smtClean="0">
              <a:solidFill>
                <a:srgbClr val="FF0000"/>
              </a:solidFill>
            </a:endParaRPr>
          </a:p>
        </p:txBody>
      </p:sp>
      <p:sp>
        <p:nvSpPr>
          <p:cNvPr id="44035" name="2 Marcador de pie de página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altLang="es-ES" smtClean="0">
                <a:solidFill>
                  <a:prstClr val="black"/>
                </a:solidFill>
              </a:rPr>
              <a:t>Generación de servicios en red</a:t>
            </a:r>
          </a:p>
        </p:txBody>
      </p:sp>
      <p:sp>
        <p:nvSpPr>
          <p:cNvPr id="44036" name="3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fld id="{CC21AEC7-9306-4F0C-B5F3-7A444DED8E9F}" type="slidenum">
              <a:rPr lang="es-ES" altLang="es-ES" smtClean="0">
                <a:solidFill>
                  <a:prstClr val="black"/>
                </a:solidFill>
              </a:rPr>
              <a:pPr eaLnBrk="1" hangingPunct="1"/>
              <a:t>34</a:t>
            </a:fld>
            <a:endParaRPr lang="es-ES" altLang="es-ES" smtClean="0">
              <a:solidFill>
                <a:prstClr val="black"/>
              </a:solidFill>
            </a:endParaRPr>
          </a:p>
        </p:txBody>
      </p:sp>
      <p:sp>
        <p:nvSpPr>
          <p:cNvPr id="5" name="4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fontAlgn="auto" hangingPunct="1">
              <a:spcAft>
                <a:spcPts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s-ES" sz="3700" dirty="0" smtClean="0"/>
              <a:t>ÍNDICE</a:t>
            </a:r>
            <a:endParaRPr lang="es-ES" sz="3700" dirty="0"/>
          </a:p>
        </p:txBody>
      </p:sp>
      <p:pic>
        <p:nvPicPr>
          <p:cNvPr id="44038" name="Picture 2" descr="http://redes-informatic-2.wikispaces.com/file/view/0411_Indice.jpg/182062289/0411_Indic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5" y="2060575"/>
            <a:ext cx="1662113" cy="172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496832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2 Marcador de contenido"/>
          <p:cNvSpPr>
            <a:spLocks noGrp="1"/>
          </p:cNvSpPr>
          <p:nvPr>
            <p:ph idx="1"/>
          </p:nvPr>
        </p:nvSpPr>
        <p:spPr>
          <a:xfrm>
            <a:off x="419100" y="1484313"/>
            <a:ext cx="8229600" cy="4525962"/>
          </a:xfrm>
        </p:spPr>
        <p:txBody>
          <a:bodyPr/>
          <a:lstStyle/>
          <a:p>
            <a:pPr algn="just"/>
            <a:r>
              <a:rPr lang="es-ES" altLang="es-ES" b="1" smtClean="0"/>
              <a:t>DEFINICIÓN</a:t>
            </a:r>
          </a:p>
          <a:p>
            <a:pPr lvl="1" algn="just"/>
            <a:r>
              <a:rPr lang="es-ES" altLang="es-ES" b="1" smtClean="0"/>
              <a:t>Telnet:</a:t>
            </a:r>
            <a:r>
              <a:rPr lang="es-ES" altLang="es-ES" smtClean="0"/>
              <a:t> </a:t>
            </a:r>
            <a:r>
              <a:rPr lang="es-ES" altLang="es-ES" b="1" smtClean="0"/>
              <a:t>Tel</a:t>
            </a:r>
            <a:r>
              <a:rPr lang="es-ES" altLang="es-ES" smtClean="0"/>
              <a:t>ecomunication </a:t>
            </a:r>
            <a:r>
              <a:rPr lang="es-ES" altLang="es-ES" b="1" smtClean="0"/>
              <a:t>net</a:t>
            </a:r>
            <a:r>
              <a:rPr lang="es-ES" altLang="es-ES" smtClean="0"/>
              <a:t>work</a:t>
            </a:r>
          </a:p>
          <a:p>
            <a:pPr lvl="1" algn="just"/>
            <a:r>
              <a:rPr lang="es-ES" altLang="es-ES" smtClean="0"/>
              <a:t>Nombre de un protocolo que </a:t>
            </a:r>
            <a:r>
              <a:rPr lang="es-ES" altLang="es-ES" b="1" smtClean="0"/>
              <a:t>permite viajar a otra máquina para manejarla remotamente </a:t>
            </a:r>
            <a:r>
              <a:rPr lang="es-ES" altLang="es-ES" smtClean="0"/>
              <a:t>como si se estuviera delante de ella</a:t>
            </a:r>
          </a:p>
          <a:p>
            <a:pPr lvl="1" algn="just"/>
            <a:r>
              <a:rPr lang="es-ES" altLang="es-ES" smtClean="0"/>
              <a:t>El acceso al ordenador remoto se realiza en </a:t>
            </a:r>
            <a:r>
              <a:rPr lang="es-ES" altLang="es-ES" b="1" smtClean="0"/>
              <a:t>modo terminal</a:t>
            </a:r>
            <a:r>
              <a:rPr lang="es-ES" altLang="es-ES" smtClean="0"/>
              <a:t> (línea de comandos)</a:t>
            </a:r>
          </a:p>
          <a:p>
            <a:pPr lvl="1" algn="just"/>
            <a:r>
              <a:rPr lang="es-ES" altLang="es-ES" smtClean="0"/>
              <a:t>Usa el </a:t>
            </a:r>
            <a:r>
              <a:rPr lang="es-ES" altLang="es-ES" b="1" smtClean="0"/>
              <a:t>puerto 23</a:t>
            </a:r>
          </a:p>
          <a:p>
            <a:pPr lvl="1" algn="just"/>
            <a:endParaRPr lang="es-ES" altLang="es-ES" smtClean="0">
              <a:solidFill>
                <a:srgbClr val="FF0000"/>
              </a:solidFill>
            </a:endParaRPr>
          </a:p>
          <a:p>
            <a:pPr algn="just" eaLnBrk="1" hangingPunct="1"/>
            <a:endParaRPr lang="es-ES" altLang="es-ES" smtClean="0"/>
          </a:p>
          <a:p>
            <a:pPr algn="just" eaLnBrk="1" hangingPunct="1"/>
            <a:endParaRPr lang="es-ES" altLang="es-ES" smtClean="0"/>
          </a:p>
          <a:p>
            <a:pPr algn="just" eaLnBrk="1" hangingPunct="1"/>
            <a:endParaRPr lang="es-ES" altLang="es-ES" sz="2400" b="1" smtClean="0">
              <a:solidFill>
                <a:srgbClr val="FF000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dirty="0" smtClean="0"/>
              <a:t>COMUNICACIÓN CON UN SERVIDOR TELNET</a:t>
            </a:r>
          </a:p>
        </p:txBody>
      </p:sp>
      <p:sp>
        <p:nvSpPr>
          <p:cNvPr id="45060" name="2 Marcador de pie de página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altLang="es-ES" smtClean="0">
                <a:solidFill>
                  <a:prstClr val="black"/>
                </a:solidFill>
              </a:rPr>
              <a:t>Generación de servicios en red</a:t>
            </a:r>
          </a:p>
        </p:txBody>
      </p:sp>
      <p:sp>
        <p:nvSpPr>
          <p:cNvPr id="45061" name="3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fld id="{AA5CF3B6-8515-421B-8840-85F9AE344977}" type="slidenum">
              <a:rPr lang="es-ES" altLang="es-ES" smtClean="0">
                <a:solidFill>
                  <a:prstClr val="black"/>
                </a:solidFill>
              </a:rPr>
              <a:pPr eaLnBrk="1" hangingPunct="1"/>
              <a:t>35</a:t>
            </a:fld>
            <a:endParaRPr lang="es-ES" altLang="es-ES" smtClean="0">
              <a:solidFill>
                <a:prstClr val="black"/>
              </a:solidFill>
            </a:endParaRPr>
          </a:p>
        </p:txBody>
      </p:sp>
      <p:sp>
        <p:nvSpPr>
          <p:cNvPr id="45062" name="AutoShape 5" descr="http://www.definicionabc.com/wp-content/uploads/Diferente-300x226.jpg"/>
          <p:cNvSpPr>
            <a:spLocks noChangeAspect="1" noChangeArrowheads="1"/>
          </p:cNvSpPr>
          <p:nvPr/>
        </p:nvSpPr>
        <p:spPr bwMode="auto">
          <a:xfrm>
            <a:off x="52388" y="-13652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ES" altLang="es-ES">
              <a:solidFill>
                <a:prstClr val="black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45063" name="AutoShape 2" descr="https://encrypted-tbn0.gstatic.com/images?q=tbn:ANd9GcRZHac3ypmUKmmEbJuS2WcdrWLRVD9uEB4t4AVphpYPOFx1yp_GQzPr3Q"/>
          <p:cNvSpPr>
            <a:spLocks noChangeAspect="1" noChangeArrowheads="1"/>
          </p:cNvSpPr>
          <p:nvPr/>
        </p:nvSpPr>
        <p:spPr bwMode="auto">
          <a:xfrm>
            <a:off x="144463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ES" altLang="es-ES">
              <a:solidFill>
                <a:prstClr val="black"/>
              </a:solidFill>
              <a:latin typeface="Calibri" pitchFamily="34" charset="0"/>
              <a:cs typeface="Arial" charset="0"/>
            </a:endParaRPr>
          </a:p>
        </p:txBody>
      </p:sp>
      <p:pic>
        <p:nvPicPr>
          <p:cNvPr id="45064" name="Picture 2" descr="Resultado de imagen de TELNE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488" y="692150"/>
            <a:ext cx="1619250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6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1688" y="3933825"/>
            <a:ext cx="2686050" cy="260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057874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2 Marcador de contenido"/>
          <p:cNvSpPr>
            <a:spLocks noGrp="1"/>
          </p:cNvSpPr>
          <p:nvPr>
            <p:ph idx="1"/>
          </p:nvPr>
        </p:nvSpPr>
        <p:spPr>
          <a:xfrm>
            <a:off x="419100" y="1484313"/>
            <a:ext cx="8229600" cy="4525962"/>
          </a:xfrm>
        </p:spPr>
        <p:txBody>
          <a:bodyPr/>
          <a:lstStyle/>
          <a:p>
            <a:pPr algn="just"/>
            <a:r>
              <a:rPr lang="es-ES" altLang="es-ES" b="1" smtClean="0"/>
              <a:t>UTILIZACIÓN</a:t>
            </a:r>
          </a:p>
          <a:p>
            <a:pPr lvl="1" algn="just"/>
            <a:r>
              <a:rPr lang="es-ES" altLang="es-ES" b="1" smtClean="0"/>
              <a:t>Arreglar fallos</a:t>
            </a:r>
            <a:r>
              <a:rPr lang="es-ES" altLang="es-ES" smtClean="0"/>
              <a:t> de forma remota</a:t>
            </a:r>
          </a:p>
          <a:p>
            <a:pPr lvl="1" algn="just"/>
            <a:r>
              <a:rPr lang="es-ES" altLang="es-ES" b="1" smtClean="0"/>
              <a:t>Consultar </a:t>
            </a:r>
            <a:r>
              <a:rPr lang="es-ES" altLang="es-ES" smtClean="0"/>
              <a:t>información</a:t>
            </a:r>
          </a:p>
          <a:p>
            <a:pPr lvl="1" algn="just"/>
            <a:r>
              <a:rPr lang="es-ES" altLang="es-ES" b="1" smtClean="0"/>
              <a:t>Configurar routers </a:t>
            </a:r>
            <a:r>
              <a:rPr lang="es-ES" altLang="es-ES" smtClean="0"/>
              <a:t>en equipos de comunicaciones</a:t>
            </a:r>
          </a:p>
          <a:p>
            <a:pPr lvl="1" algn="just"/>
            <a:endParaRPr lang="es-ES" altLang="es-ES" smtClean="0">
              <a:solidFill>
                <a:srgbClr val="FF0000"/>
              </a:solidFill>
            </a:endParaRPr>
          </a:p>
          <a:p>
            <a:pPr algn="just" eaLnBrk="1" hangingPunct="1"/>
            <a:endParaRPr lang="es-ES" altLang="es-ES" smtClean="0"/>
          </a:p>
          <a:p>
            <a:pPr algn="just" eaLnBrk="1" hangingPunct="1"/>
            <a:endParaRPr lang="es-ES" altLang="es-ES" smtClean="0"/>
          </a:p>
          <a:p>
            <a:pPr algn="just" eaLnBrk="1" hangingPunct="1"/>
            <a:endParaRPr lang="es-ES" altLang="es-ES" sz="2400" b="1" smtClean="0">
              <a:solidFill>
                <a:srgbClr val="FF000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dirty="0" smtClean="0"/>
              <a:t>COMUNICACIÓN CON UN SERVIDOR TELNET</a:t>
            </a:r>
          </a:p>
        </p:txBody>
      </p:sp>
      <p:sp>
        <p:nvSpPr>
          <p:cNvPr id="46084" name="2 Marcador de pie de página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altLang="es-ES" smtClean="0">
                <a:solidFill>
                  <a:prstClr val="black"/>
                </a:solidFill>
              </a:rPr>
              <a:t>Generación de servicios en red</a:t>
            </a:r>
          </a:p>
        </p:txBody>
      </p:sp>
      <p:sp>
        <p:nvSpPr>
          <p:cNvPr id="46085" name="3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fld id="{FC7DB1C8-B2F0-4FCB-9C70-FD9A077FF39D}" type="slidenum">
              <a:rPr lang="es-ES" altLang="es-ES" smtClean="0">
                <a:solidFill>
                  <a:prstClr val="black"/>
                </a:solidFill>
              </a:rPr>
              <a:pPr eaLnBrk="1" hangingPunct="1"/>
              <a:t>36</a:t>
            </a:fld>
            <a:endParaRPr lang="es-ES" altLang="es-ES" smtClean="0">
              <a:solidFill>
                <a:prstClr val="black"/>
              </a:solidFill>
            </a:endParaRPr>
          </a:p>
        </p:txBody>
      </p:sp>
      <p:sp>
        <p:nvSpPr>
          <p:cNvPr id="46086" name="AutoShape 5" descr="http://www.definicionabc.com/wp-content/uploads/Diferente-300x226.jpg"/>
          <p:cNvSpPr>
            <a:spLocks noChangeAspect="1" noChangeArrowheads="1"/>
          </p:cNvSpPr>
          <p:nvPr/>
        </p:nvSpPr>
        <p:spPr bwMode="auto">
          <a:xfrm>
            <a:off x="52388" y="-13652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ES" altLang="es-ES">
              <a:solidFill>
                <a:prstClr val="black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46087" name="AutoShape 2" descr="https://encrypted-tbn0.gstatic.com/images?q=tbn:ANd9GcRZHac3ypmUKmmEbJuS2WcdrWLRVD9uEB4t4AVphpYPOFx1yp_GQzPr3Q"/>
          <p:cNvSpPr>
            <a:spLocks noChangeAspect="1" noChangeArrowheads="1"/>
          </p:cNvSpPr>
          <p:nvPr/>
        </p:nvSpPr>
        <p:spPr bwMode="auto">
          <a:xfrm>
            <a:off x="144463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ES" altLang="es-ES">
              <a:solidFill>
                <a:prstClr val="black"/>
              </a:solidFill>
              <a:latin typeface="Calibri" pitchFamily="34" charset="0"/>
              <a:cs typeface="Arial" charset="0"/>
            </a:endParaRPr>
          </a:p>
        </p:txBody>
      </p:sp>
      <p:pic>
        <p:nvPicPr>
          <p:cNvPr id="46088" name="Picture 2" descr="Resultado de imagen de TELNE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488" y="692150"/>
            <a:ext cx="1619250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9" name="Picture 6" descr="Resultado de imagen de telne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5988" y="3429000"/>
            <a:ext cx="4762500" cy="220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3899938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2 Marcador de contenido"/>
          <p:cNvSpPr>
            <a:spLocks noGrp="1"/>
          </p:cNvSpPr>
          <p:nvPr>
            <p:ph idx="1"/>
          </p:nvPr>
        </p:nvSpPr>
        <p:spPr>
          <a:xfrm>
            <a:off x="419100" y="1484313"/>
            <a:ext cx="8229600" cy="4525962"/>
          </a:xfrm>
        </p:spPr>
        <p:txBody>
          <a:bodyPr/>
          <a:lstStyle/>
          <a:p>
            <a:pPr algn="just"/>
            <a:r>
              <a:rPr lang="es-ES" altLang="es-ES" b="1" smtClean="0"/>
              <a:t>PUNTO DÉBIL</a:t>
            </a:r>
          </a:p>
          <a:p>
            <a:pPr lvl="1" algn="just"/>
            <a:r>
              <a:rPr lang="es-ES" altLang="es-ES" b="1" smtClean="0"/>
              <a:t>La seguridad: </a:t>
            </a:r>
            <a:r>
              <a:rPr lang="es-ES" altLang="es-ES" smtClean="0"/>
              <a:t>los datos necesarios para conectarse a máquinas remotas (usuario, contraseña) no son cifrados y viajan por la red como texto plano</a:t>
            </a:r>
          </a:p>
          <a:p>
            <a:pPr lvl="1" algn="just"/>
            <a:r>
              <a:rPr lang="es-ES" altLang="es-ES" smtClean="0"/>
              <a:t>Hoy en día este servicio </a:t>
            </a:r>
            <a:r>
              <a:rPr lang="es-ES" altLang="es-ES" b="1" smtClean="0"/>
              <a:t>se suele sustituir por </a:t>
            </a:r>
            <a:r>
              <a:rPr lang="es-ES" altLang="es-ES" smtClean="0"/>
              <a:t>el servicio </a:t>
            </a:r>
            <a:r>
              <a:rPr lang="es-ES" altLang="es-ES" b="1" smtClean="0"/>
              <a:t>SSH</a:t>
            </a:r>
            <a:r>
              <a:rPr lang="es-ES" altLang="es-ES" smtClean="0"/>
              <a:t>, el cual sí cifra los datos que viajan por la red</a:t>
            </a:r>
          </a:p>
          <a:p>
            <a:pPr lvl="1" algn="just"/>
            <a:endParaRPr lang="es-ES" altLang="es-ES" smtClean="0">
              <a:solidFill>
                <a:srgbClr val="FF0000"/>
              </a:solidFill>
            </a:endParaRPr>
          </a:p>
          <a:p>
            <a:pPr algn="just" eaLnBrk="1" hangingPunct="1"/>
            <a:endParaRPr lang="es-ES" altLang="es-ES" smtClean="0"/>
          </a:p>
          <a:p>
            <a:pPr algn="just" eaLnBrk="1" hangingPunct="1"/>
            <a:endParaRPr lang="es-ES" altLang="es-ES" smtClean="0"/>
          </a:p>
          <a:p>
            <a:pPr algn="just" eaLnBrk="1" hangingPunct="1"/>
            <a:endParaRPr lang="es-ES" altLang="es-ES" sz="2400" b="1" smtClean="0">
              <a:solidFill>
                <a:srgbClr val="FF000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dirty="0" smtClean="0"/>
              <a:t>COMUNICACIÓN CON UN SERVIDOR TELNET</a:t>
            </a:r>
          </a:p>
        </p:txBody>
      </p:sp>
      <p:sp>
        <p:nvSpPr>
          <p:cNvPr id="47108" name="2 Marcador de pie de página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altLang="es-ES" smtClean="0">
                <a:solidFill>
                  <a:prstClr val="black"/>
                </a:solidFill>
              </a:rPr>
              <a:t>Generación de servicios en red</a:t>
            </a:r>
          </a:p>
        </p:txBody>
      </p:sp>
      <p:sp>
        <p:nvSpPr>
          <p:cNvPr id="47109" name="3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fld id="{66928F38-7623-42E4-967F-248FC4D36D63}" type="slidenum">
              <a:rPr lang="es-ES" altLang="es-ES" smtClean="0">
                <a:solidFill>
                  <a:prstClr val="black"/>
                </a:solidFill>
              </a:rPr>
              <a:pPr eaLnBrk="1" hangingPunct="1"/>
              <a:t>37</a:t>
            </a:fld>
            <a:endParaRPr lang="es-ES" altLang="es-ES" smtClean="0">
              <a:solidFill>
                <a:prstClr val="black"/>
              </a:solidFill>
            </a:endParaRPr>
          </a:p>
        </p:txBody>
      </p:sp>
      <p:sp>
        <p:nvSpPr>
          <p:cNvPr id="47110" name="AutoShape 5" descr="http://www.definicionabc.com/wp-content/uploads/Diferente-300x226.jpg"/>
          <p:cNvSpPr>
            <a:spLocks noChangeAspect="1" noChangeArrowheads="1"/>
          </p:cNvSpPr>
          <p:nvPr/>
        </p:nvSpPr>
        <p:spPr bwMode="auto">
          <a:xfrm>
            <a:off x="52388" y="-13652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ES" altLang="es-ES">
              <a:solidFill>
                <a:prstClr val="black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47111" name="AutoShape 2" descr="https://encrypted-tbn0.gstatic.com/images?q=tbn:ANd9GcRZHac3ypmUKmmEbJuS2WcdrWLRVD9uEB4t4AVphpYPOFx1yp_GQzPr3Q"/>
          <p:cNvSpPr>
            <a:spLocks noChangeAspect="1" noChangeArrowheads="1"/>
          </p:cNvSpPr>
          <p:nvPr/>
        </p:nvSpPr>
        <p:spPr bwMode="auto">
          <a:xfrm>
            <a:off x="144463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ES" altLang="es-ES">
              <a:solidFill>
                <a:prstClr val="black"/>
              </a:solidFill>
              <a:latin typeface="Calibri" pitchFamily="34" charset="0"/>
              <a:cs typeface="Arial" charset="0"/>
            </a:endParaRPr>
          </a:p>
        </p:txBody>
      </p:sp>
      <p:pic>
        <p:nvPicPr>
          <p:cNvPr id="47112" name="Picture 2" descr="Resultado de imagen de TELNE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488" y="692150"/>
            <a:ext cx="1619250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13" name="Picture 2" descr="Resultado de imagen de telnet punto débi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113" y="4135438"/>
            <a:ext cx="3146425" cy="1998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8448813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2 Marcador de contenido"/>
          <p:cNvSpPr>
            <a:spLocks noGrp="1"/>
          </p:cNvSpPr>
          <p:nvPr>
            <p:ph idx="1"/>
          </p:nvPr>
        </p:nvSpPr>
        <p:spPr>
          <a:xfrm>
            <a:off x="419100" y="1484313"/>
            <a:ext cx="8229600" cy="4525962"/>
          </a:xfrm>
        </p:spPr>
        <p:txBody>
          <a:bodyPr/>
          <a:lstStyle/>
          <a:p>
            <a:pPr algn="just"/>
            <a:r>
              <a:rPr lang="es-ES" altLang="es-ES" b="1" smtClean="0"/>
              <a:t>INSTALACIÓN Y USO EN WINDOWS</a:t>
            </a:r>
          </a:p>
          <a:p>
            <a:pPr lvl="1" algn="just"/>
            <a:r>
              <a:rPr lang="es-ES" altLang="es-ES" smtClean="0"/>
              <a:t>Sigue el modelo </a:t>
            </a:r>
            <a:r>
              <a:rPr lang="es-ES" altLang="es-ES" b="1" smtClean="0"/>
              <a:t>cliente/servidor</a:t>
            </a:r>
          </a:p>
          <a:p>
            <a:pPr lvl="1" algn="just"/>
            <a:r>
              <a:rPr lang="es-ES" altLang="es-ES" smtClean="0"/>
              <a:t>Se instala como un </a:t>
            </a:r>
            <a:r>
              <a:rPr lang="es-ES" altLang="es-ES" b="1" smtClean="0"/>
              <a:t>servicio</a:t>
            </a:r>
          </a:p>
          <a:p>
            <a:pPr lvl="1" algn="just"/>
            <a:r>
              <a:rPr lang="es-ES" altLang="es-ES" smtClean="0"/>
              <a:t>En el equipo que hace de servidor hay que </a:t>
            </a:r>
            <a:r>
              <a:rPr lang="es-ES" altLang="es-ES" b="1" smtClean="0"/>
              <a:t>crear los usuarios remotos</a:t>
            </a:r>
          </a:p>
          <a:p>
            <a:pPr lvl="1" algn="just"/>
            <a:endParaRPr lang="es-ES" altLang="es-ES" b="1" smtClean="0"/>
          </a:p>
          <a:p>
            <a:pPr lvl="1" algn="just"/>
            <a:endParaRPr lang="es-ES" altLang="es-ES" smtClean="0"/>
          </a:p>
          <a:p>
            <a:pPr algn="just" eaLnBrk="1" hangingPunct="1"/>
            <a:endParaRPr lang="es-ES" altLang="es-ES" smtClean="0"/>
          </a:p>
          <a:p>
            <a:pPr algn="just" eaLnBrk="1" hangingPunct="1"/>
            <a:endParaRPr lang="es-ES" altLang="es-ES" smtClean="0"/>
          </a:p>
          <a:p>
            <a:pPr algn="just" eaLnBrk="1" hangingPunct="1"/>
            <a:endParaRPr lang="es-ES" altLang="es-ES" sz="2400" b="1" smtClean="0">
              <a:solidFill>
                <a:srgbClr val="FF000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dirty="0" smtClean="0"/>
              <a:t>COMUNICACIÓN CON UN SERVIDOR TELNET</a:t>
            </a:r>
          </a:p>
        </p:txBody>
      </p:sp>
      <p:sp>
        <p:nvSpPr>
          <p:cNvPr id="48132" name="2 Marcador de pie de página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altLang="es-ES" smtClean="0">
                <a:solidFill>
                  <a:prstClr val="black"/>
                </a:solidFill>
              </a:rPr>
              <a:t>Generación de servicios en red</a:t>
            </a:r>
          </a:p>
        </p:txBody>
      </p:sp>
      <p:sp>
        <p:nvSpPr>
          <p:cNvPr id="48133" name="3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fld id="{6B8D9B7E-BB8F-4C97-A964-C78819EAA7E8}" type="slidenum">
              <a:rPr lang="es-ES" altLang="es-ES" smtClean="0">
                <a:solidFill>
                  <a:prstClr val="black"/>
                </a:solidFill>
              </a:rPr>
              <a:pPr eaLnBrk="1" hangingPunct="1"/>
              <a:t>38</a:t>
            </a:fld>
            <a:endParaRPr lang="es-ES" altLang="es-ES" smtClean="0">
              <a:solidFill>
                <a:prstClr val="black"/>
              </a:solidFill>
            </a:endParaRPr>
          </a:p>
        </p:txBody>
      </p:sp>
      <p:sp>
        <p:nvSpPr>
          <p:cNvPr id="48134" name="AutoShape 5" descr="http://www.definicionabc.com/wp-content/uploads/Diferente-300x226.jpg"/>
          <p:cNvSpPr>
            <a:spLocks noChangeAspect="1" noChangeArrowheads="1"/>
          </p:cNvSpPr>
          <p:nvPr/>
        </p:nvSpPr>
        <p:spPr bwMode="auto">
          <a:xfrm>
            <a:off x="52388" y="-13652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ES" altLang="es-ES">
              <a:solidFill>
                <a:prstClr val="black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48135" name="AutoShape 2" descr="https://encrypted-tbn0.gstatic.com/images?q=tbn:ANd9GcRZHac3ypmUKmmEbJuS2WcdrWLRVD9uEB4t4AVphpYPOFx1yp_GQzPr3Q"/>
          <p:cNvSpPr>
            <a:spLocks noChangeAspect="1" noChangeArrowheads="1"/>
          </p:cNvSpPr>
          <p:nvPr/>
        </p:nvSpPr>
        <p:spPr bwMode="auto">
          <a:xfrm>
            <a:off x="144463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ES" altLang="es-ES">
              <a:solidFill>
                <a:prstClr val="black"/>
              </a:solidFill>
              <a:latin typeface="Calibri" pitchFamily="34" charset="0"/>
              <a:cs typeface="Arial" charset="0"/>
            </a:endParaRPr>
          </a:p>
        </p:txBody>
      </p:sp>
      <p:pic>
        <p:nvPicPr>
          <p:cNvPr id="48136" name="Picture 2" descr="Resultado de imagen de TELNE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488" y="692150"/>
            <a:ext cx="1619250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" name="2 Tabla"/>
          <p:cNvGraphicFramePr>
            <a:graphicFrameLocks noGrp="1"/>
          </p:cNvGraphicFramePr>
          <p:nvPr/>
        </p:nvGraphicFramePr>
        <p:xfrm>
          <a:off x="2633663" y="3532188"/>
          <a:ext cx="4727574" cy="2743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575858"/>
                <a:gridCol w="1575858"/>
                <a:gridCol w="1575858"/>
              </a:tblGrid>
              <a:tr h="309528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 marL="91435" marR="914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W7</a:t>
                      </a:r>
                      <a:endParaRPr lang="es-ES" dirty="0"/>
                    </a:p>
                  </a:txBody>
                  <a:tcPr marL="91435" marR="914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W10</a:t>
                      </a:r>
                      <a:endParaRPr lang="es-ES" dirty="0"/>
                    </a:p>
                  </a:txBody>
                  <a:tcPr marL="91435" marR="91435"/>
                </a:tc>
              </a:tr>
              <a:tr h="992186">
                <a:tc>
                  <a:txBody>
                    <a:bodyPr/>
                    <a:lstStyle/>
                    <a:p>
                      <a:pPr algn="l"/>
                      <a:endParaRPr lang="es-ES" b="1" dirty="0" smtClean="0"/>
                    </a:p>
                    <a:p>
                      <a:pPr algn="l"/>
                      <a:r>
                        <a:rPr lang="es-ES" b="1" dirty="0" smtClean="0"/>
                        <a:t>Cliente</a:t>
                      </a:r>
                      <a:endParaRPr lang="es-ES" b="1" dirty="0"/>
                    </a:p>
                  </a:txBody>
                  <a:tcPr marL="91435" marR="91435"/>
                </a:tc>
                <a:tc>
                  <a:txBody>
                    <a:bodyPr/>
                    <a:lstStyle/>
                    <a:p>
                      <a:pPr algn="ctr"/>
                      <a:endParaRPr lang="es-ES" dirty="0" smtClean="0"/>
                    </a:p>
                    <a:p>
                      <a:pPr algn="ctr"/>
                      <a:endParaRPr lang="es-ES" dirty="0" smtClean="0"/>
                    </a:p>
                    <a:p>
                      <a:pPr algn="ctr"/>
                      <a:endParaRPr lang="es-ES" dirty="0"/>
                    </a:p>
                  </a:txBody>
                  <a:tcPr marL="91435" marR="91435"/>
                </a:tc>
                <a:tc>
                  <a:txBody>
                    <a:bodyPr/>
                    <a:lstStyle/>
                    <a:p>
                      <a:pPr algn="ctr"/>
                      <a:endParaRPr lang="es-ES" dirty="0" smtClean="0"/>
                    </a:p>
                    <a:p>
                      <a:pPr algn="ctr"/>
                      <a:endParaRPr lang="es-ES" dirty="0" smtClean="0"/>
                    </a:p>
                    <a:p>
                      <a:pPr algn="ctr"/>
                      <a:endParaRPr lang="es-ES" dirty="0" smtClean="0"/>
                    </a:p>
                    <a:p>
                      <a:pPr algn="ctr"/>
                      <a:endParaRPr lang="es-ES" dirty="0"/>
                    </a:p>
                  </a:txBody>
                  <a:tcPr marL="91435" marR="91435"/>
                </a:tc>
              </a:tr>
              <a:tr h="992186">
                <a:tc>
                  <a:txBody>
                    <a:bodyPr/>
                    <a:lstStyle/>
                    <a:p>
                      <a:endParaRPr lang="es-ES" b="1" dirty="0" smtClean="0"/>
                    </a:p>
                    <a:p>
                      <a:r>
                        <a:rPr lang="es-ES" b="1" dirty="0" smtClean="0"/>
                        <a:t>Servidor</a:t>
                      </a:r>
                      <a:endParaRPr lang="es-ES" b="1" dirty="0"/>
                    </a:p>
                  </a:txBody>
                  <a:tcPr marL="91435" marR="91435"/>
                </a:tc>
                <a:tc>
                  <a:txBody>
                    <a:bodyPr/>
                    <a:lstStyle/>
                    <a:p>
                      <a:pPr algn="ctr"/>
                      <a:endParaRPr lang="es-ES" dirty="0" smtClean="0"/>
                    </a:p>
                    <a:p>
                      <a:pPr algn="ctr"/>
                      <a:endParaRPr lang="es-ES" dirty="0" smtClean="0"/>
                    </a:p>
                    <a:p>
                      <a:pPr algn="ctr"/>
                      <a:endParaRPr lang="es-ES" dirty="0"/>
                    </a:p>
                  </a:txBody>
                  <a:tcPr marL="91435" marR="91435"/>
                </a:tc>
                <a:tc>
                  <a:txBody>
                    <a:bodyPr/>
                    <a:lstStyle/>
                    <a:p>
                      <a:pPr algn="ctr"/>
                      <a:endParaRPr lang="es-ES" dirty="0" smtClean="0"/>
                    </a:p>
                    <a:p>
                      <a:pPr algn="ctr"/>
                      <a:endParaRPr lang="es-ES" dirty="0" smtClean="0"/>
                    </a:p>
                    <a:p>
                      <a:pPr algn="ctr"/>
                      <a:endParaRPr lang="es-ES" dirty="0" smtClean="0"/>
                    </a:p>
                    <a:p>
                      <a:pPr algn="ctr"/>
                      <a:endParaRPr lang="es-ES" dirty="0"/>
                    </a:p>
                  </a:txBody>
                  <a:tcPr marL="91435" marR="91435"/>
                </a:tc>
              </a:tr>
            </a:tbl>
          </a:graphicData>
        </a:graphic>
      </p:graphicFrame>
      <p:pic>
        <p:nvPicPr>
          <p:cNvPr id="48155" name="Picture 2" descr="Resultado de imagen de O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1050" y="4102100"/>
            <a:ext cx="811213" cy="811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56" name="Picture 2" descr="Resultado de imagen de O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1213" y="5229225"/>
            <a:ext cx="811212" cy="811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57" name="Picture 2" descr="Resultado de imagen de O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2363" y="4083050"/>
            <a:ext cx="811212" cy="811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057370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2 Marcador de contenido"/>
          <p:cNvSpPr>
            <a:spLocks noGrp="1"/>
          </p:cNvSpPr>
          <p:nvPr>
            <p:ph idx="1"/>
          </p:nvPr>
        </p:nvSpPr>
        <p:spPr>
          <a:xfrm>
            <a:off x="419100" y="1484313"/>
            <a:ext cx="8229600" cy="4525962"/>
          </a:xfrm>
        </p:spPr>
        <p:txBody>
          <a:bodyPr/>
          <a:lstStyle/>
          <a:p>
            <a:pPr algn="just"/>
            <a:r>
              <a:rPr lang="es-ES" altLang="es-ES" b="1" smtClean="0"/>
              <a:t>JAVA PARA COMUNICAR CON SERVIDOR TELNET</a:t>
            </a:r>
          </a:p>
          <a:p>
            <a:pPr lvl="1" algn="just"/>
            <a:endParaRPr lang="es-ES" altLang="es-ES" smtClean="0">
              <a:solidFill>
                <a:srgbClr val="FF0000"/>
              </a:solidFill>
            </a:endParaRPr>
          </a:p>
          <a:p>
            <a:pPr algn="just" eaLnBrk="1" hangingPunct="1"/>
            <a:endParaRPr lang="es-ES" altLang="es-ES" smtClean="0"/>
          </a:p>
          <a:p>
            <a:pPr algn="just" eaLnBrk="1" hangingPunct="1"/>
            <a:endParaRPr lang="es-ES" altLang="es-ES" smtClean="0"/>
          </a:p>
          <a:p>
            <a:pPr algn="just" eaLnBrk="1" hangingPunct="1"/>
            <a:endParaRPr lang="es-ES" altLang="es-ES" sz="2400" b="1" smtClean="0">
              <a:solidFill>
                <a:srgbClr val="FF000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dirty="0" smtClean="0"/>
              <a:t>COMUNICACIÓN CON UN SERVIDOR TELNET</a:t>
            </a:r>
          </a:p>
        </p:txBody>
      </p:sp>
      <p:sp>
        <p:nvSpPr>
          <p:cNvPr id="49156" name="2 Marcador de pie de página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altLang="es-ES" smtClean="0">
                <a:solidFill>
                  <a:prstClr val="black"/>
                </a:solidFill>
              </a:rPr>
              <a:t>Generación de servicios en red</a:t>
            </a:r>
          </a:p>
        </p:txBody>
      </p:sp>
      <p:sp>
        <p:nvSpPr>
          <p:cNvPr id="49157" name="3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fld id="{EA1CAE23-F4E9-47C8-920B-BEACD5C4FCCB}" type="slidenum">
              <a:rPr lang="es-ES" altLang="es-ES" smtClean="0">
                <a:solidFill>
                  <a:prstClr val="black"/>
                </a:solidFill>
              </a:rPr>
              <a:pPr eaLnBrk="1" hangingPunct="1"/>
              <a:t>39</a:t>
            </a:fld>
            <a:endParaRPr lang="es-ES" altLang="es-ES" smtClean="0">
              <a:solidFill>
                <a:prstClr val="black"/>
              </a:solidFill>
            </a:endParaRPr>
          </a:p>
        </p:txBody>
      </p:sp>
      <p:sp>
        <p:nvSpPr>
          <p:cNvPr id="49158" name="AutoShape 5" descr="http://www.definicionabc.com/wp-content/uploads/Diferente-300x226.jpg"/>
          <p:cNvSpPr>
            <a:spLocks noChangeAspect="1" noChangeArrowheads="1"/>
          </p:cNvSpPr>
          <p:nvPr/>
        </p:nvSpPr>
        <p:spPr bwMode="auto">
          <a:xfrm>
            <a:off x="52388" y="-13652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ES" altLang="es-ES">
              <a:solidFill>
                <a:prstClr val="black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49159" name="AutoShape 2" descr="https://encrypted-tbn0.gstatic.com/images?q=tbn:ANd9GcRZHac3ypmUKmmEbJuS2WcdrWLRVD9uEB4t4AVphpYPOFx1yp_GQzPr3Q"/>
          <p:cNvSpPr>
            <a:spLocks noChangeAspect="1" noChangeArrowheads="1"/>
          </p:cNvSpPr>
          <p:nvPr/>
        </p:nvSpPr>
        <p:spPr bwMode="auto">
          <a:xfrm>
            <a:off x="144463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ES" altLang="es-ES">
              <a:solidFill>
                <a:prstClr val="black"/>
              </a:solidFill>
              <a:latin typeface="Calibri" pitchFamily="34" charset="0"/>
              <a:cs typeface="Arial" charset="0"/>
            </a:endParaRPr>
          </a:p>
        </p:txBody>
      </p:sp>
      <p:pic>
        <p:nvPicPr>
          <p:cNvPr id="49160" name="Picture 2" descr="Resultado de imagen de TELNE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488" y="260350"/>
            <a:ext cx="1619250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1" name="10 Diagrama"/>
          <p:cNvGraphicFramePr/>
          <p:nvPr/>
        </p:nvGraphicFramePr>
        <p:xfrm>
          <a:off x="1907704" y="2492896"/>
          <a:ext cx="5635415" cy="33123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286129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/>
            <a:r>
              <a:rPr lang="es-ES" altLang="es-ES" b="1" dirty="0" smtClean="0"/>
              <a:t>OBJETIVOS </a:t>
            </a:r>
            <a:r>
              <a:rPr lang="es-ES" altLang="es-ES" b="1" smtClean="0"/>
              <a:t>DE APRENDIZAJE</a:t>
            </a:r>
            <a:endParaRPr lang="es-ES" altLang="es-ES" b="1" dirty="0" smtClean="0"/>
          </a:p>
          <a:p>
            <a:pPr lvl="1" algn="just"/>
            <a:r>
              <a:rPr lang="es-ES" altLang="es-ES" sz="2400" b="1" dirty="0" smtClean="0"/>
              <a:t>Analizar los requerimientos necesarios para </a:t>
            </a:r>
            <a:r>
              <a:rPr lang="es-ES" altLang="es-ES" sz="2400" dirty="0" smtClean="0"/>
              <a:t>crear servicios capaces de gestionar varios clientes concurrentes</a:t>
            </a:r>
          </a:p>
          <a:p>
            <a:pPr lvl="1" algn="just"/>
            <a:r>
              <a:rPr lang="es-ES" altLang="es-ES" sz="2400" dirty="0" smtClean="0"/>
              <a:t>Incorporar mecanismos para posibilitar la </a:t>
            </a:r>
            <a:r>
              <a:rPr lang="es-ES" altLang="es-ES" sz="2400" b="1" dirty="0" smtClean="0"/>
              <a:t>comunicación simultánea de varios clientes </a:t>
            </a:r>
            <a:r>
              <a:rPr lang="es-ES" altLang="es-ES" sz="2400" dirty="0" smtClean="0"/>
              <a:t>con el servicio</a:t>
            </a:r>
          </a:p>
          <a:p>
            <a:pPr lvl="1" algn="just"/>
            <a:r>
              <a:rPr lang="es-ES" altLang="es-ES" sz="2400" dirty="0" smtClean="0"/>
              <a:t>Verificar la </a:t>
            </a:r>
            <a:r>
              <a:rPr lang="es-ES" altLang="es-ES" sz="2400" b="1" dirty="0" smtClean="0"/>
              <a:t>disponibilidad</a:t>
            </a:r>
            <a:r>
              <a:rPr lang="es-ES" altLang="es-ES" sz="2400" dirty="0" smtClean="0"/>
              <a:t> del servicio</a:t>
            </a:r>
          </a:p>
          <a:p>
            <a:pPr lvl="1" algn="just"/>
            <a:r>
              <a:rPr lang="es-ES" altLang="es-ES" sz="2400" b="1" dirty="0" smtClean="0"/>
              <a:t>Depurar y documentar </a:t>
            </a:r>
            <a:r>
              <a:rPr lang="es-ES" altLang="es-ES" sz="2400" dirty="0" smtClean="0"/>
              <a:t>las aplicaciones desarrolladas</a:t>
            </a:r>
          </a:p>
          <a:p>
            <a:pPr lvl="1" algn="just" eaLnBrk="1" hangingPunct="1"/>
            <a:endParaRPr lang="es-ES" altLang="es-ES" dirty="0" smtClean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dirty="0" smtClean="0"/>
              <a:t>INTRODUCCIÓN</a:t>
            </a:r>
          </a:p>
        </p:txBody>
      </p:sp>
      <p:sp>
        <p:nvSpPr>
          <p:cNvPr id="13316" name="2 Marcador de pie de página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altLang="es-ES" smtClean="0">
                <a:solidFill>
                  <a:prstClr val="black"/>
                </a:solidFill>
              </a:rPr>
              <a:t>Generación de servicios en red</a:t>
            </a:r>
          </a:p>
        </p:txBody>
      </p:sp>
      <p:sp>
        <p:nvSpPr>
          <p:cNvPr id="13317" name="3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fld id="{46A368D4-0340-4F58-A90F-E67A68DE8121}" type="slidenum">
              <a:rPr lang="es-ES" altLang="es-ES" smtClean="0">
                <a:solidFill>
                  <a:prstClr val="black"/>
                </a:solidFill>
              </a:rPr>
              <a:pPr eaLnBrk="1" hangingPunct="1"/>
              <a:t>4</a:t>
            </a:fld>
            <a:endParaRPr lang="es-ES" altLang="es-ES" smtClean="0">
              <a:solidFill>
                <a:prstClr val="black"/>
              </a:solidFill>
            </a:endParaRPr>
          </a:p>
        </p:txBody>
      </p:sp>
      <p:sp>
        <p:nvSpPr>
          <p:cNvPr id="13318" name="AutoShape 5" descr="http://www.definicionabc.com/wp-content/uploads/Diferente-300x226.jpg"/>
          <p:cNvSpPr>
            <a:spLocks noChangeAspect="1" noChangeArrowheads="1"/>
          </p:cNvSpPr>
          <p:nvPr/>
        </p:nvSpPr>
        <p:spPr bwMode="auto">
          <a:xfrm>
            <a:off x="52388" y="-13652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ES" altLang="es-ES">
              <a:solidFill>
                <a:prstClr val="black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13319" name="AutoShape 2" descr="https://encrypted-tbn0.gstatic.com/images?q=tbn:ANd9GcRZHac3ypmUKmmEbJuS2WcdrWLRVD9uEB4t4AVphpYPOFx1yp_GQzPr3Q"/>
          <p:cNvSpPr>
            <a:spLocks noChangeAspect="1" noChangeArrowheads="1"/>
          </p:cNvSpPr>
          <p:nvPr/>
        </p:nvSpPr>
        <p:spPr bwMode="auto">
          <a:xfrm>
            <a:off x="144463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ES" altLang="es-ES">
              <a:solidFill>
                <a:prstClr val="black"/>
              </a:solidFill>
              <a:latin typeface="Calibri" pitchFamily="34" charset="0"/>
              <a:cs typeface="Arial" charset="0"/>
            </a:endParaRPr>
          </a:p>
        </p:txBody>
      </p:sp>
      <p:pic>
        <p:nvPicPr>
          <p:cNvPr id="13320" name="Picture 4" descr="https://encrypted-tbn0.gstatic.com/images?q=tbn:ANd9GcRZHac3ypmUKmmEbJuS2WcdrWLRVD9uEB4t4AVphpYPOFx1yp_GQzPr3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260350"/>
            <a:ext cx="1284288" cy="111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347021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2 Marcador de contenido"/>
          <p:cNvSpPr>
            <a:spLocks noGrp="1"/>
          </p:cNvSpPr>
          <p:nvPr>
            <p:ph idx="1"/>
          </p:nvPr>
        </p:nvSpPr>
        <p:spPr>
          <a:xfrm>
            <a:off x="419100" y="1484313"/>
            <a:ext cx="8229600" cy="4525962"/>
          </a:xfrm>
        </p:spPr>
        <p:txBody>
          <a:bodyPr/>
          <a:lstStyle/>
          <a:p>
            <a:pPr algn="just" eaLnBrk="1" hangingPunct="1">
              <a:defRPr/>
            </a:pPr>
            <a:r>
              <a:rPr lang="es-ES" altLang="es-ES" dirty="0" smtClean="0"/>
              <a:t>Clase</a:t>
            </a:r>
            <a:r>
              <a:rPr lang="es-ES" altLang="es-ES" b="1" dirty="0" smtClean="0"/>
              <a:t> </a:t>
            </a:r>
            <a:r>
              <a:rPr lang="es-ES" altLang="es-ES" b="1" dirty="0" err="1" smtClean="0"/>
              <a:t>TelnetClient</a:t>
            </a:r>
            <a:endParaRPr lang="es-ES" altLang="es-ES" dirty="0" smtClean="0"/>
          </a:p>
          <a:p>
            <a:pPr lvl="1" algn="just" eaLnBrk="1" hangingPunct="1">
              <a:defRPr/>
            </a:pPr>
            <a:r>
              <a:rPr lang="es-ES" dirty="0"/>
              <a:t>Implementa el sencillo terminal virtual de red (NVT) para el protocolo Telnet</a:t>
            </a:r>
          </a:p>
          <a:p>
            <a:pPr lvl="1" algn="just" eaLnBrk="1" hangingPunct="1">
              <a:defRPr/>
            </a:pPr>
            <a:r>
              <a:rPr lang="es-ES" b="1" dirty="0" smtClean="0"/>
              <a:t>Constructores</a:t>
            </a:r>
            <a:r>
              <a:rPr lang="es-ES" dirty="0" smtClean="0"/>
              <a:t>:</a:t>
            </a:r>
          </a:p>
          <a:p>
            <a:pPr lvl="2" algn="just" eaLnBrk="1" hangingPunct="1">
              <a:defRPr/>
            </a:pPr>
            <a:r>
              <a:rPr lang="es-ES" b="1" dirty="0" err="1" smtClean="0"/>
              <a:t>TelnetClient</a:t>
            </a:r>
            <a:r>
              <a:rPr lang="es-ES" b="1" dirty="0" smtClean="0"/>
              <a:t>(): </a:t>
            </a:r>
            <a:r>
              <a:rPr lang="es-ES" dirty="0" smtClean="0"/>
              <a:t>constructor por defecto</a:t>
            </a:r>
          </a:p>
          <a:p>
            <a:pPr lvl="2" algn="just" eaLnBrk="1" hangingPunct="1">
              <a:defRPr/>
            </a:pPr>
            <a:r>
              <a:rPr lang="es-ES" b="1" dirty="0" err="1" smtClean="0"/>
              <a:t>TelnetClient</a:t>
            </a:r>
            <a:r>
              <a:rPr lang="es-ES" b="1" dirty="0" smtClean="0"/>
              <a:t> (</a:t>
            </a:r>
            <a:r>
              <a:rPr lang="es-ES" b="1" dirty="0" err="1" smtClean="0"/>
              <a:t>String</a:t>
            </a:r>
            <a:r>
              <a:rPr lang="es-ES" b="1" dirty="0" smtClean="0"/>
              <a:t> </a:t>
            </a:r>
            <a:r>
              <a:rPr lang="es-ES" b="1" dirty="0" err="1" smtClean="0"/>
              <a:t>termtype</a:t>
            </a:r>
            <a:r>
              <a:rPr lang="es-ES" b="1" dirty="0" smtClean="0"/>
              <a:t>): </a:t>
            </a:r>
            <a:r>
              <a:rPr lang="es-ES" dirty="0" smtClean="0"/>
              <a:t>se establece como un terminal especificado</a:t>
            </a:r>
          </a:p>
          <a:p>
            <a:pPr lvl="1" algn="just" eaLnBrk="1" hangingPunct="1">
              <a:defRPr/>
            </a:pPr>
            <a:r>
              <a:rPr lang="es-ES" dirty="0" smtClean="0"/>
              <a:t>Algunos </a:t>
            </a:r>
            <a:r>
              <a:rPr lang="es-ES" b="1" dirty="0" smtClean="0"/>
              <a:t>métodos</a:t>
            </a:r>
            <a:r>
              <a:rPr lang="es-ES" dirty="0" smtClean="0"/>
              <a:t>:</a:t>
            </a:r>
          </a:p>
          <a:p>
            <a:pPr lvl="2" algn="just" eaLnBrk="1" hangingPunct="1">
              <a:defRPr/>
            </a:pPr>
            <a:r>
              <a:rPr lang="es-ES" dirty="0" err="1" smtClean="0"/>
              <a:t>void</a:t>
            </a:r>
            <a:r>
              <a:rPr lang="es-ES" dirty="0" smtClean="0"/>
              <a:t> </a:t>
            </a:r>
            <a:r>
              <a:rPr lang="es-ES" b="1" dirty="0" err="1"/>
              <a:t>disconnect</a:t>
            </a:r>
            <a:r>
              <a:rPr lang="es-ES" b="1" dirty="0" smtClean="0"/>
              <a:t>()</a:t>
            </a:r>
            <a:r>
              <a:rPr lang="es-ES" dirty="0" smtClean="0"/>
              <a:t>: para desconectarse</a:t>
            </a:r>
          </a:p>
          <a:p>
            <a:pPr lvl="2" algn="just" eaLnBrk="1" hangingPunct="1">
              <a:defRPr/>
            </a:pPr>
            <a:r>
              <a:rPr lang="es-ES" b="1" dirty="0" err="1"/>
              <a:t>InputStream</a:t>
            </a:r>
            <a:r>
              <a:rPr lang="es-ES" b="1" dirty="0"/>
              <a:t> </a:t>
            </a:r>
            <a:r>
              <a:rPr lang="es-ES" b="1" dirty="0" err="1"/>
              <a:t>getInputStream</a:t>
            </a:r>
            <a:r>
              <a:rPr lang="es-ES" b="1" dirty="0" smtClean="0"/>
              <a:t>()</a:t>
            </a:r>
            <a:r>
              <a:rPr lang="es-ES" dirty="0" smtClean="0"/>
              <a:t>: para </a:t>
            </a:r>
            <a:r>
              <a:rPr lang="es-ES" dirty="0"/>
              <a:t>leer las respuestas que envía el servidor </a:t>
            </a:r>
            <a:r>
              <a:rPr lang="es-ES" dirty="0" smtClean="0"/>
              <a:t>Telnet</a:t>
            </a:r>
          </a:p>
          <a:p>
            <a:pPr lvl="2" algn="just" eaLnBrk="1" hangingPunct="1">
              <a:defRPr/>
            </a:pPr>
            <a:r>
              <a:rPr lang="es-ES" b="1" dirty="0" err="1"/>
              <a:t>OutputStream</a:t>
            </a:r>
            <a:r>
              <a:rPr lang="es-ES" b="1" dirty="0"/>
              <a:t> </a:t>
            </a:r>
            <a:r>
              <a:rPr lang="es-ES" b="1" dirty="0" err="1"/>
              <a:t>get</a:t>
            </a:r>
            <a:r>
              <a:rPr lang="es-ES" b="1" dirty="0"/>
              <a:t> </a:t>
            </a:r>
            <a:r>
              <a:rPr lang="es-ES" b="1" dirty="0" err="1"/>
              <a:t>OutputStream</a:t>
            </a:r>
            <a:r>
              <a:rPr lang="es-ES" b="1" dirty="0" smtClean="0"/>
              <a:t>(</a:t>
            </a:r>
            <a:r>
              <a:rPr lang="es-ES" dirty="0" smtClean="0"/>
              <a:t>): para enviar comandos al servidor Telnet</a:t>
            </a:r>
          </a:p>
          <a:p>
            <a:pPr lvl="2" algn="just" eaLnBrk="1" hangingPunct="1">
              <a:defRPr/>
            </a:pPr>
            <a:endParaRPr lang="es-ES" dirty="0" smtClean="0"/>
          </a:p>
          <a:p>
            <a:pPr marL="630238" lvl="2" indent="0" algn="just" eaLnBrk="1" hangingPunct="1">
              <a:buFont typeface="Wingdings 2" pitchFamily="18" charset="2"/>
              <a:buNone/>
              <a:defRPr/>
            </a:pPr>
            <a:endParaRPr lang="es-ES" dirty="0" smtClean="0"/>
          </a:p>
          <a:p>
            <a:pPr lvl="2" algn="just" eaLnBrk="1" hangingPunct="1">
              <a:defRPr/>
            </a:pPr>
            <a:endParaRPr lang="es-ES" altLang="es-ES" dirty="0" smtClean="0"/>
          </a:p>
          <a:p>
            <a:pPr lvl="1" algn="just" eaLnBrk="1" hangingPunct="1">
              <a:defRPr/>
            </a:pPr>
            <a:endParaRPr lang="es-ES" altLang="es-ES" dirty="0" smtClean="0"/>
          </a:p>
          <a:p>
            <a:pPr algn="just" eaLnBrk="1" hangingPunct="1">
              <a:defRPr/>
            </a:pPr>
            <a:endParaRPr lang="es-ES" altLang="es-ES" dirty="0" smtClean="0"/>
          </a:p>
          <a:p>
            <a:pPr algn="just" eaLnBrk="1" hangingPunct="1">
              <a:defRPr/>
            </a:pPr>
            <a:endParaRPr lang="es-ES" altLang="es-ES" sz="2400" b="1" dirty="0" smtClean="0">
              <a:solidFill>
                <a:srgbClr val="FF000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dirty="0"/>
              <a:t>COMUNICACIÓN CON UN SERVIDOR </a:t>
            </a:r>
            <a:r>
              <a:rPr lang="es-ES" dirty="0" smtClean="0"/>
              <a:t>TELNET</a:t>
            </a:r>
          </a:p>
        </p:txBody>
      </p:sp>
      <p:sp>
        <p:nvSpPr>
          <p:cNvPr id="50180" name="2 Marcador de pie de página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altLang="es-ES" smtClean="0">
                <a:solidFill>
                  <a:prstClr val="black"/>
                </a:solidFill>
              </a:rPr>
              <a:t>Generación de servicios en red</a:t>
            </a:r>
          </a:p>
        </p:txBody>
      </p:sp>
      <p:sp>
        <p:nvSpPr>
          <p:cNvPr id="50181" name="3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fld id="{8159C9A9-A7EC-4E27-93B4-DD1BC45CD399}" type="slidenum">
              <a:rPr lang="es-ES" altLang="es-ES" smtClean="0">
                <a:solidFill>
                  <a:prstClr val="black"/>
                </a:solidFill>
              </a:rPr>
              <a:pPr eaLnBrk="1" hangingPunct="1"/>
              <a:t>40</a:t>
            </a:fld>
            <a:endParaRPr lang="es-ES" altLang="es-ES" smtClean="0">
              <a:solidFill>
                <a:prstClr val="black"/>
              </a:solidFill>
            </a:endParaRPr>
          </a:p>
        </p:txBody>
      </p:sp>
      <p:sp>
        <p:nvSpPr>
          <p:cNvPr id="50182" name="AutoShape 5" descr="http://www.definicionabc.com/wp-content/uploads/Diferente-300x226.jpg"/>
          <p:cNvSpPr>
            <a:spLocks noChangeAspect="1" noChangeArrowheads="1"/>
          </p:cNvSpPr>
          <p:nvPr/>
        </p:nvSpPr>
        <p:spPr bwMode="auto">
          <a:xfrm>
            <a:off x="52388" y="-13652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ES" altLang="es-ES">
              <a:solidFill>
                <a:prstClr val="black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50183" name="AutoShape 2" descr="https://encrypted-tbn0.gstatic.com/images?q=tbn:ANd9GcRZHac3ypmUKmmEbJuS2WcdrWLRVD9uEB4t4AVphpYPOFx1yp_GQzPr3Q"/>
          <p:cNvSpPr>
            <a:spLocks noChangeAspect="1" noChangeArrowheads="1"/>
          </p:cNvSpPr>
          <p:nvPr/>
        </p:nvSpPr>
        <p:spPr bwMode="auto">
          <a:xfrm>
            <a:off x="144463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ES" altLang="es-ES">
              <a:solidFill>
                <a:prstClr val="black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12" name="11 Pentágono"/>
          <p:cNvSpPr/>
          <p:nvPr/>
        </p:nvSpPr>
        <p:spPr>
          <a:xfrm>
            <a:off x="30163" y="6570663"/>
            <a:ext cx="2560637" cy="260350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s-ES" sz="1400" dirty="0" err="1">
                <a:solidFill>
                  <a:prstClr val="white"/>
                </a:solidFill>
              </a:rPr>
              <a:t>ECLIPSE:paquete</a:t>
            </a:r>
            <a:r>
              <a:rPr lang="es-ES" sz="1400" dirty="0">
                <a:solidFill>
                  <a:prstClr val="white"/>
                </a:solidFill>
              </a:rPr>
              <a:t> ejemplo6</a:t>
            </a:r>
          </a:p>
        </p:txBody>
      </p:sp>
      <p:pic>
        <p:nvPicPr>
          <p:cNvPr id="50185" name="Picture 2" descr="Resultado de imagen de TELNE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488" y="260350"/>
            <a:ext cx="1619250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469975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buClr>
                <a:srgbClr val="2DA2BF"/>
              </a:buClr>
              <a:defRPr/>
            </a:pPr>
            <a:r>
              <a:rPr lang="es-ES" altLang="es-ES" sz="1800" dirty="0" smtClean="0"/>
              <a:t>INTRODUCCIÓN</a:t>
            </a:r>
          </a:p>
          <a:p>
            <a:pPr algn="just" eaLnBrk="1" hangingPunct="1">
              <a:buClr>
                <a:srgbClr val="2DA2BF"/>
              </a:buClr>
              <a:defRPr/>
            </a:pPr>
            <a:r>
              <a:rPr lang="es-ES" altLang="es-ES" sz="1800" dirty="0" smtClean="0"/>
              <a:t>PROTOCOLOS ESTÁNDAR DE COMUNICACIONES EN RED</a:t>
            </a:r>
          </a:p>
          <a:p>
            <a:pPr algn="just" eaLnBrk="1" hangingPunct="1">
              <a:buClr>
                <a:srgbClr val="2DA2BF"/>
              </a:buClr>
              <a:defRPr/>
            </a:pPr>
            <a:r>
              <a:rPr lang="es-ES" altLang="es-ES" sz="1800" dirty="0" smtClean="0"/>
              <a:t>COMUNICACIÓN CON UN SERVIDOR FTP</a:t>
            </a:r>
          </a:p>
          <a:p>
            <a:pPr algn="just" eaLnBrk="1" hangingPunct="1">
              <a:buClr>
                <a:srgbClr val="2DA2BF"/>
              </a:buClr>
              <a:defRPr/>
            </a:pPr>
            <a:r>
              <a:rPr lang="es-ES" altLang="es-ES" sz="1800" dirty="0" smtClean="0"/>
              <a:t>COMUNICACIÓN CON UN SERVIDOR TELNET</a:t>
            </a:r>
          </a:p>
          <a:p>
            <a:pPr algn="just" eaLnBrk="1" hangingPunct="1">
              <a:buClr>
                <a:srgbClr val="2DA2BF"/>
              </a:buClr>
              <a:defRPr/>
            </a:pPr>
            <a:r>
              <a:rPr lang="es-ES" altLang="es-ES" sz="1800" dirty="0" smtClean="0">
                <a:solidFill>
                  <a:srgbClr val="FF0000"/>
                </a:solidFill>
              </a:rPr>
              <a:t>COMUNICACIÓN CON UN SERVIDOR SMTP</a:t>
            </a:r>
          </a:p>
          <a:p>
            <a:pPr algn="just" eaLnBrk="1" hangingPunct="1">
              <a:buClr>
                <a:srgbClr val="2DA2BF"/>
              </a:buClr>
              <a:defRPr/>
            </a:pPr>
            <a:r>
              <a:rPr lang="es-ES" altLang="es-ES" sz="1800" dirty="0" smtClean="0"/>
              <a:t>PROGRAMACIÓN DE SERVIDORES CON JAVA</a:t>
            </a:r>
          </a:p>
          <a:p>
            <a:pPr algn="just" eaLnBrk="1" hangingPunct="1">
              <a:buClr>
                <a:srgbClr val="2DA2BF"/>
              </a:buClr>
              <a:defRPr/>
            </a:pPr>
            <a:r>
              <a:rPr lang="es-ES" altLang="es-ES" sz="1800" dirty="0" smtClean="0"/>
              <a:t>DISPONIBILIDAD DEL SERVICIO</a:t>
            </a:r>
          </a:p>
          <a:p>
            <a:pPr marL="109537" indent="0" algn="just" eaLnBrk="1" hangingPunct="1">
              <a:buClr>
                <a:srgbClr val="2DA2BF"/>
              </a:buClr>
              <a:buFont typeface="Wingdings 3" pitchFamily="18" charset="2"/>
              <a:buNone/>
              <a:defRPr/>
            </a:pPr>
            <a:endParaRPr lang="es-ES" altLang="es-ES" sz="1800" dirty="0" smtClean="0">
              <a:solidFill>
                <a:srgbClr val="FF0000"/>
              </a:solidFill>
            </a:endParaRPr>
          </a:p>
        </p:txBody>
      </p:sp>
      <p:sp>
        <p:nvSpPr>
          <p:cNvPr id="51203" name="2 Marcador de pie de página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altLang="es-ES" smtClean="0">
                <a:solidFill>
                  <a:prstClr val="black"/>
                </a:solidFill>
              </a:rPr>
              <a:t>Generación de servicios en red</a:t>
            </a:r>
          </a:p>
        </p:txBody>
      </p:sp>
      <p:sp>
        <p:nvSpPr>
          <p:cNvPr id="51204" name="3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fld id="{A319771D-61D1-45C1-A3E1-74EFCDE65713}" type="slidenum">
              <a:rPr lang="es-ES" altLang="es-ES" smtClean="0">
                <a:solidFill>
                  <a:prstClr val="black"/>
                </a:solidFill>
              </a:rPr>
              <a:pPr eaLnBrk="1" hangingPunct="1"/>
              <a:t>41</a:t>
            </a:fld>
            <a:endParaRPr lang="es-ES" altLang="es-ES" smtClean="0">
              <a:solidFill>
                <a:prstClr val="black"/>
              </a:solidFill>
            </a:endParaRPr>
          </a:p>
        </p:txBody>
      </p:sp>
      <p:sp>
        <p:nvSpPr>
          <p:cNvPr id="5" name="4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fontAlgn="auto" hangingPunct="1">
              <a:spcAft>
                <a:spcPts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s-ES" sz="3700" dirty="0" smtClean="0"/>
              <a:t>ÍNDICE</a:t>
            </a:r>
            <a:endParaRPr lang="es-ES" sz="3700" dirty="0"/>
          </a:p>
        </p:txBody>
      </p:sp>
      <p:pic>
        <p:nvPicPr>
          <p:cNvPr id="51206" name="Picture 2" descr="http://redes-informatic-2.wikispaces.com/file/view/0411_Indice.jpg/182062289/0411_Indic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5" y="2060575"/>
            <a:ext cx="1662113" cy="172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924146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2 Marcador de contenido"/>
          <p:cNvSpPr>
            <a:spLocks noGrp="1"/>
          </p:cNvSpPr>
          <p:nvPr>
            <p:ph idx="1"/>
          </p:nvPr>
        </p:nvSpPr>
        <p:spPr>
          <a:xfrm>
            <a:off x="419100" y="1484313"/>
            <a:ext cx="8229600" cy="4525962"/>
          </a:xfrm>
        </p:spPr>
        <p:txBody>
          <a:bodyPr/>
          <a:lstStyle/>
          <a:p>
            <a:pPr algn="just"/>
            <a:r>
              <a:rPr lang="es-ES" altLang="es-ES" b="1" smtClean="0"/>
              <a:t>SERVIDOR DE CORREO ELECTRÓNICO</a:t>
            </a:r>
          </a:p>
          <a:p>
            <a:pPr lvl="1" algn="just"/>
            <a:r>
              <a:rPr lang="es-ES" altLang="es-ES" b="1" smtClean="0"/>
              <a:t>Tipos de agentes</a:t>
            </a:r>
          </a:p>
          <a:p>
            <a:pPr lvl="1" algn="just"/>
            <a:endParaRPr lang="es-ES" altLang="es-ES" smtClean="0"/>
          </a:p>
          <a:p>
            <a:pPr algn="just" eaLnBrk="1" hangingPunct="1"/>
            <a:endParaRPr lang="es-ES" altLang="es-ES" smtClean="0"/>
          </a:p>
          <a:p>
            <a:pPr algn="just" eaLnBrk="1" hangingPunct="1"/>
            <a:endParaRPr lang="es-ES" altLang="es-ES" smtClean="0"/>
          </a:p>
          <a:p>
            <a:pPr algn="just" eaLnBrk="1" hangingPunct="1"/>
            <a:endParaRPr lang="es-ES" altLang="es-ES" sz="2400" b="1" smtClean="0">
              <a:solidFill>
                <a:srgbClr val="FF000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dirty="0" smtClean="0"/>
              <a:t>COMUNICACIÓN CON UN SERVIDOR SMTP</a:t>
            </a:r>
          </a:p>
        </p:txBody>
      </p:sp>
      <p:sp>
        <p:nvSpPr>
          <p:cNvPr id="52228" name="2 Marcador de pie de página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altLang="es-ES" smtClean="0">
                <a:solidFill>
                  <a:prstClr val="black"/>
                </a:solidFill>
              </a:rPr>
              <a:t>Generación de servicios en red</a:t>
            </a:r>
          </a:p>
        </p:txBody>
      </p:sp>
      <p:sp>
        <p:nvSpPr>
          <p:cNvPr id="52229" name="3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fld id="{075BA4FB-2C73-47DA-8F00-5EA28E23A4BB}" type="slidenum">
              <a:rPr lang="es-ES" altLang="es-ES" smtClean="0">
                <a:solidFill>
                  <a:prstClr val="black"/>
                </a:solidFill>
              </a:rPr>
              <a:pPr eaLnBrk="1" hangingPunct="1"/>
              <a:t>42</a:t>
            </a:fld>
            <a:endParaRPr lang="es-ES" altLang="es-ES" smtClean="0">
              <a:solidFill>
                <a:prstClr val="black"/>
              </a:solidFill>
            </a:endParaRPr>
          </a:p>
        </p:txBody>
      </p:sp>
      <p:sp>
        <p:nvSpPr>
          <p:cNvPr id="52230" name="AutoShape 5" descr="http://www.definicionabc.com/wp-content/uploads/Diferente-300x226.jpg"/>
          <p:cNvSpPr>
            <a:spLocks noChangeAspect="1" noChangeArrowheads="1"/>
          </p:cNvSpPr>
          <p:nvPr/>
        </p:nvSpPr>
        <p:spPr bwMode="auto">
          <a:xfrm>
            <a:off x="52388" y="-13652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ES" altLang="es-ES">
              <a:solidFill>
                <a:prstClr val="black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52231" name="AutoShape 2" descr="https://encrypted-tbn0.gstatic.com/images?q=tbn:ANd9GcRZHac3ypmUKmmEbJuS2WcdrWLRVD9uEB4t4AVphpYPOFx1yp_GQzPr3Q"/>
          <p:cNvSpPr>
            <a:spLocks noChangeAspect="1" noChangeArrowheads="1"/>
          </p:cNvSpPr>
          <p:nvPr/>
        </p:nvSpPr>
        <p:spPr bwMode="auto">
          <a:xfrm>
            <a:off x="144463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ES" altLang="es-ES">
              <a:solidFill>
                <a:prstClr val="black"/>
              </a:solidFill>
              <a:latin typeface="Calibri" pitchFamily="34" charset="0"/>
              <a:cs typeface="Arial" charset="0"/>
            </a:endParaRPr>
          </a:p>
        </p:txBody>
      </p:sp>
      <p:pic>
        <p:nvPicPr>
          <p:cNvPr id="52232" name="Picture 9" descr="Resultado de imagen de servidor correo electrónic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168275"/>
            <a:ext cx="1350963" cy="1350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" name="2 Diagrama"/>
          <p:cNvGraphicFramePr/>
          <p:nvPr/>
        </p:nvGraphicFramePr>
        <p:xfrm>
          <a:off x="449263" y="2420888"/>
          <a:ext cx="7544197" cy="35283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6768041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2 Marcador de contenido"/>
          <p:cNvSpPr>
            <a:spLocks noGrp="1"/>
          </p:cNvSpPr>
          <p:nvPr>
            <p:ph idx="1"/>
          </p:nvPr>
        </p:nvSpPr>
        <p:spPr>
          <a:xfrm>
            <a:off x="419100" y="1484313"/>
            <a:ext cx="8229600" cy="4525962"/>
          </a:xfrm>
        </p:spPr>
        <p:txBody>
          <a:bodyPr/>
          <a:lstStyle/>
          <a:p>
            <a:pPr algn="just"/>
            <a:r>
              <a:rPr lang="es-ES" altLang="es-ES" b="1" smtClean="0"/>
              <a:t>SERVIDOR DE CORREO ELECTRÓNICO</a:t>
            </a:r>
          </a:p>
          <a:p>
            <a:pPr lvl="1" algn="just"/>
            <a:r>
              <a:rPr lang="es-ES" altLang="es-ES" b="1" smtClean="0"/>
              <a:t>Funcionamiento</a:t>
            </a:r>
          </a:p>
          <a:p>
            <a:pPr lvl="1" algn="just"/>
            <a:endParaRPr lang="es-ES" altLang="es-ES" smtClean="0"/>
          </a:p>
          <a:p>
            <a:pPr algn="just" eaLnBrk="1" hangingPunct="1"/>
            <a:endParaRPr lang="es-ES" altLang="es-ES" smtClean="0"/>
          </a:p>
          <a:p>
            <a:pPr algn="just" eaLnBrk="1" hangingPunct="1"/>
            <a:endParaRPr lang="es-ES" altLang="es-ES" smtClean="0"/>
          </a:p>
          <a:p>
            <a:pPr algn="just" eaLnBrk="1" hangingPunct="1"/>
            <a:endParaRPr lang="es-ES" altLang="es-ES" sz="2400" b="1" smtClean="0">
              <a:solidFill>
                <a:srgbClr val="FF000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dirty="0" smtClean="0"/>
              <a:t>COMUNICACIÓN CON UN SERVIDOR SMTP</a:t>
            </a:r>
          </a:p>
        </p:txBody>
      </p:sp>
      <p:sp>
        <p:nvSpPr>
          <p:cNvPr id="53252" name="2 Marcador de pie de página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altLang="es-ES" smtClean="0">
                <a:solidFill>
                  <a:prstClr val="black"/>
                </a:solidFill>
              </a:rPr>
              <a:t>Generación de servicios en red</a:t>
            </a:r>
          </a:p>
        </p:txBody>
      </p:sp>
      <p:sp>
        <p:nvSpPr>
          <p:cNvPr id="53253" name="3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fld id="{AFB18070-2528-4A3E-85DE-EE8833F1453C}" type="slidenum">
              <a:rPr lang="es-ES" altLang="es-ES" smtClean="0">
                <a:solidFill>
                  <a:prstClr val="black"/>
                </a:solidFill>
              </a:rPr>
              <a:pPr eaLnBrk="1" hangingPunct="1"/>
              <a:t>43</a:t>
            </a:fld>
            <a:endParaRPr lang="es-ES" altLang="es-ES" smtClean="0">
              <a:solidFill>
                <a:prstClr val="black"/>
              </a:solidFill>
            </a:endParaRPr>
          </a:p>
        </p:txBody>
      </p:sp>
      <p:sp>
        <p:nvSpPr>
          <p:cNvPr id="53254" name="AutoShape 5" descr="http://www.definicionabc.com/wp-content/uploads/Diferente-300x226.jpg"/>
          <p:cNvSpPr>
            <a:spLocks noChangeAspect="1" noChangeArrowheads="1"/>
          </p:cNvSpPr>
          <p:nvPr/>
        </p:nvSpPr>
        <p:spPr bwMode="auto">
          <a:xfrm>
            <a:off x="52388" y="-13652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ES" altLang="es-ES">
              <a:solidFill>
                <a:prstClr val="black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53255" name="AutoShape 2" descr="https://encrypted-tbn0.gstatic.com/images?q=tbn:ANd9GcRZHac3ypmUKmmEbJuS2WcdrWLRVD9uEB4t4AVphpYPOFx1yp_GQzPr3Q"/>
          <p:cNvSpPr>
            <a:spLocks noChangeAspect="1" noChangeArrowheads="1"/>
          </p:cNvSpPr>
          <p:nvPr/>
        </p:nvSpPr>
        <p:spPr bwMode="auto">
          <a:xfrm>
            <a:off x="144463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ES" altLang="es-ES">
              <a:solidFill>
                <a:prstClr val="black"/>
              </a:solidFill>
              <a:latin typeface="Calibri" pitchFamily="34" charset="0"/>
              <a:cs typeface="Arial" charset="0"/>
            </a:endParaRPr>
          </a:p>
        </p:txBody>
      </p:sp>
      <p:pic>
        <p:nvPicPr>
          <p:cNvPr id="53256" name="Picture 10" descr="Resultado de imagen de agentes de servidor de correo electronic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2355850"/>
            <a:ext cx="7145338" cy="373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4 Rectángulo"/>
          <p:cNvSpPr/>
          <p:nvPr/>
        </p:nvSpPr>
        <p:spPr>
          <a:xfrm>
            <a:off x="755650" y="3644900"/>
            <a:ext cx="1295400" cy="5794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s-ES" sz="1600" dirty="0">
                <a:solidFill>
                  <a:prstClr val="black"/>
                </a:solidFill>
              </a:rPr>
              <a:t>usuario A</a:t>
            </a:r>
          </a:p>
        </p:txBody>
      </p:sp>
      <p:sp>
        <p:nvSpPr>
          <p:cNvPr id="13" name="12 Rectángulo"/>
          <p:cNvSpPr/>
          <p:nvPr/>
        </p:nvSpPr>
        <p:spPr>
          <a:xfrm>
            <a:off x="7383463" y="3500438"/>
            <a:ext cx="1296987" cy="5794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s-ES" sz="1600" dirty="0">
                <a:solidFill>
                  <a:prstClr val="black"/>
                </a:solidFill>
              </a:rPr>
              <a:t>usuario B</a:t>
            </a:r>
          </a:p>
        </p:txBody>
      </p:sp>
      <p:pic>
        <p:nvPicPr>
          <p:cNvPr id="53259" name="Picture 9" descr="Resultado de imagen de servidor correo electrónic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168275"/>
            <a:ext cx="1350963" cy="1350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784216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2 Marcador de contenido"/>
          <p:cNvSpPr>
            <a:spLocks noGrp="1"/>
          </p:cNvSpPr>
          <p:nvPr>
            <p:ph idx="1"/>
          </p:nvPr>
        </p:nvSpPr>
        <p:spPr>
          <a:xfrm>
            <a:off x="419100" y="1484313"/>
            <a:ext cx="4945063" cy="4525962"/>
          </a:xfrm>
        </p:spPr>
        <p:txBody>
          <a:bodyPr/>
          <a:lstStyle/>
          <a:p>
            <a:pPr algn="just"/>
            <a:r>
              <a:rPr lang="es-ES" altLang="es-ES" b="1" smtClean="0"/>
              <a:t>SERVIDOR DE CORREO ELECTRÓNICO</a:t>
            </a:r>
          </a:p>
          <a:p>
            <a:pPr lvl="1" algn="just"/>
            <a:r>
              <a:rPr lang="es-ES" altLang="es-ES" b="1" smtClean="0"/>
              <a:t>SMTP</a:t>
            </a:r>
          </a:p>
          <a:p>
            <a:pPr lvl="2" algn="just"/>
            <a:r>
              <a:rPr lang="es-ES" smtClean="0"/>
              <a:t>Protocolo de red para el </a:t>
            </a:r>
            <a:r>
              <a:rPr lang="es-ES" b="1" smtClean="0"/>
              <a:t>intercambio de mensajes de correo electrónico</a:t>
            </a:r>
            <a:r>
              <a:rPr lang="es-ES" smtClean="0"/>
              <a:t> entre ordenadores u otros dispositivos</a:t>
            </a:r>
            <a:endParaRPr lang="es-ES" altLang="es-ES" smtClean="0"/>
          </a:p>
          <a:p>
            <a:pPr algn="just" eaLnBrk="1" hangingPunct="1"/>
            <a:endParaRPr lang="es-ES" altLang="es-ES" smtClean="0"/>
          </a:p>
          <a:p>
            <a:pPr algn="just" eaLnBrk="1" hangingPunct="1"/>
            <a:endParaRPr lang="es-ES" altLang="es-ES" smtClean="0"/>
          </a:p>
          <a:p>
            <a:pPr algn="just" eaLnBrk="1" hangingPunct="1"/>
            <a:endParaRPr lang="es-ES" altLang="es-ES" sz="2400" b="1" smtClean="0">
              <a:solidFill>
                <a:srgbClr val="FF000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dirty="0" smtClean="0"/>
              <a:t>COMUNICACIÓN CON UN SERVIDOR SMTP</a:t>
            </a:r>
          </a:p>
        </p:txBody>
      </p:sp>
      <p:sp>
        <p:nvSpPr>
          <p:cNvPr id="54276" name="2 Marcador de pie de página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altLang="es-ES" smtClean="0">
                <a:solidFill>
                  <a:prstClr val="black"/>
                </a:solidFill>
              </a:rPr>
              <a:t>Generación de servicios en red</a:t>
            </a:r>
          </a:p>
        </p:txBody>
      </p:sp>
      <p:sp>
        <p:nvSpPr>
          <p:cNvPr id="54277" name="3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fld id="{9992ED1F-ACDC-45BF-AD92-AC03788A61A9}" type="slidenum">
              <a:rPr lang="es-ES" altLang="es-ES" smtClean="0">
                <a:solidFill>
                  <a:prstClr val="black"/>
                </a:solidFill>
              </a:rPr>
              <a:pPr eaLnBrk="1" hangingPunct="1"/>
              <a:t>44</a:t>
            </a:fld>
            <a:endParaRPr lang="es-ES" altLang="es-ES" smtClean="0">
              <a:solidFill>
                <a:prstClr val="black"/>
              </a:solidFill>
            </a:endParaRPr>
          </a:p>
        </p:txBody>
      </p:sp>
      <p:sp>
        <p:nvSpPr>
          <p:cNvPr id="54278" name="AutoShape 5" descr="http://www.definicionabc.com/wp-content/uploads/Diferente-300x226.jpg"/>
          <p:cNvSpPr>
            <a:spLocks noChangeAspect="1" noChangeArrowheads="1"/>
          </p:cNvSpPr>
          <p:nvPr/>
        </p:nvSpPr>
        <p:spPr bwMode="auto">
          <a:xfrm>
            <a:off x="52388" y="-13652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ES" altLang="es-ES">
              <a:solidFill>
                <a:prstClr val="black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54279" name="AutoShape 2" descr="https://encrypted-tbn0.gstatic.com/images?q=tbn:ANd9GcRZHac3ypmUKmmEbJuS2WcdrWLRVD9uEB4t4AVphpYPOFx1yp_GQzPr3Q"/>
          <p:cNvSpPr>
            <a:spLocks noChangeAspect="1" noChangeArrowheads="1"/>
          </p:cNvSpPr>
          <p:nvPr/>
        </p:nvSpPr>
        <p:spPr bwMode="auto">
          <a:xfrm>
            <a:off x="144463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ES" altLang="es-ES">
              <a:solidFill>
                <a:prstClr val="black"/>
              </a:solidFill>
              <a:latin typeface="Calibri" pitchFamily="34" charset="0"/>
              <a:cs typeface="Arial" charset="0"/>
            </a:endParaRPr>
          </a:p>
        </p:txBody>
      </p:sp>
      <p:pic>
        <p:nvPicPr>
          <p:cNvPr id="54280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0238" y="2413000"/>
            <a:ext cx="2733675" cy="324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81" name="Picture 9" descr="Resultado de imagen de servidor correo electrónic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168275"/>
            <a:ext cx="1350963" cy="1350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200674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2 Marcador de contenido"/>
          <p:cNvSpPr>
            <a:spLocks noGrp="1"/>
          </p:cNvSpPr>
          <p:nvPr>
            <p:ph idx="1"/>
          </p:nvPr>
        </p:nvSpPr>
        <p:spPr>
          <a:xfrm>
            <a:off x="419100" y="1484313"/>
            <a:ext cx="4945063" cy="4525962"/>
          </a:xfrm>
        </p:spPr>
        <p:txBody>
          <a:bodyPr/>
          <a:lstStyle/>
          <a:p>
            <a:pPr algn="just"/>
            <a:r>
              <a:rPr lang="es-ES" altLang="es-ES" b="1" smtClean="0"/>
              <a:t>SERVIDOR DE CORREO ELECTRÓNICO</a:t>
            </a:r>
          </a:p>
          <a:p>
            <a:pPr lvl="1" algn="just"/>
            <a:r>
              <a:rPr lang="es-ES" altLang="es-ES" b="1" smtClean="0"/>
              <a:t>POP3</a:t>
            </a:r>
          </a:p>
          <a:p>
            <a:pPr lvl="2" algn="just"/>
            <a:r>
              <a:rPr lang="es-ES" smtClean="0"/>
              <a:t>Protocolo usado en clientes locales de correo para </a:t>
            </a:r>
            <a:r>
              <a:rPr lang="es-ES" b="1" smtClean="0"/>
              <a:t>obtener los mensajes de correo electrónico </a:t>
            </a:r>
            <a:r>
              <a:rPr lang="es-ES" smtClean="0"/>
              <a:t>almacenados en un servidor remoto, denominado Servidor POP</a:t>
            </a:r>
            <a:endParaRPr lang="es-ES" altLang="es-ES" smtClean="0"/>
          </a:p>
          <a:p>
            <a:pPr algn="just" eaLnBrk="1" hangingPunct="1"/>
            <a:endParaRPr lang="es-ES" altLang="es-ES" smtClean="0"/>
          </a:p>
          <a:p>
            <a:pPr algn="just" eaLnBrk="1" hangingPunct="1"/>
            <a:endParaRPr lang="es-ES" altLang="es-ES" sz="2400" b="1" smtClean="0">
              <a:solidFill>
                <a:srgbClr val="FF000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dirty="0" smtClean="0"/>
              <a:t>COMUNICACIÓN CON UN SERVIDOR SMTP</a:t>
            </a:r>
          </a:p>
        </p:txBody>
      </p:sp>
      <p:sp>
        <p:nvSpPr>
          <p:cNvPr id="55300" name="2 Marcador de pie de página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altLang="es-ES" smtClean="0">
                <a:solidFill>
                  <a:prstClr val="black"/>
                </a:solidFill>
              </a:rPr>
              <a:t>Generación de servicios en red</a:t>
            </a:r>
          </a:p>
        </p:txBody>
      </p:sp>
      <p:sp>
        <p:nvSpPr>
          <p:cNvPr id="55301" name="3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fld id="{044C2F2C-7196-4ECE-A242-61B432832634}" type="slidenum">
              <a:rPr lang="es-ES" altLang="es-ES" smtClean="0">
                <a:solidFill>
                  <a:prstClr val="black"/>
                </a:solidFill>
              </a:rPr>
              <a:pPr eaLnBrk="1" hangingPunct="1"/>
              <a:t>45</a:t>
            </a:fld>
            <a:endParaRPr lang="es-ES" altLang="es-ES" smtClean="0">
              <a:solidFill>
                <a:prstClr val="black"/>
              </a:solidFill>
            </a:endParaRPr>
          </a:p>
        </p:txBody>
      </p:sp>
      <p:sp>
        <p:nvSpPr>
          <p:cNvPr id="55302" name="AutoShape 5" descr="http://www.definicionabc.com/wp-content/uploads/Diferente-300x226.jpg"/>
          <p:cNvSpPr>
            <a:spLocks noChangeAspect="1" noChangeArrowheads="1"/>
          </p:cNvSpPr>
          <p:nvPr/>
        </p:nvSpPr>
        <p:spPr bwMode="auto">
          <a:xfrm>
            <a:off x="52388" y="-13652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ES" altLang="es-ES">
              <a:solidFill>
                <a:prstClr val="black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55303" name="AutoShape 2" descr="https://encrypted-tbn0.gstatic.com/images?q=tbn:ANd9GcRZHac3ypmUKmmEbJuS2WcdrWLRVD9uEB4t4AVphpYPOFx1yp_GQzPr3Q"/>
          <p:cNvSpPr>
            <a:spLocks noChangeAspect="1" noChangeArrowheads="1"/>
          </p:cNvSpPr>
          <p:nvPr/>
        </p:nvSpPr>
        <p:spPr bwMode="auto">
          <a:xfrm>
            <a:off x="144463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ES" altLang="es-ES">
              <a:solidFill>
                <a:prstClr val="black"/>
              </a:solidFill>
              <a:latin typeface="Calibri" pitchFamily="34" charset="0"/>
              <a:cs typeface="Arial" charset="0"/>
            </a:endParaRPr>
          </a:p>
        </p:txBody>
      </p:sp>
      <p:pic>
        <p:nvPicPr>
          <p:cNvPr id="5530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0263" y="2420938"/>
            <a:ext cx="2676525" cy="272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305" name="Picture 9" descr="Resultado de imagen de servidor correo electrónic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168275"/>
            <a:ext cx="1350963" cy="1350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97742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2 Marcador de contenido"/>
          <p:cNvSpPr>
            <a:spLocks noGrp="1"/>
          </p:cNvSpPr>
          <p:nvPr>
            <p:ph idx="1"/>
          </p:nvPr>
        </p:nvSpPr>
        <p:spPr>
          <a:xfrm>
            <a:off x="419100" y="1484313"/>
            <a:ext cx="8229600" cy="4525962"/>
          </a:xfrm>
        </p:spPr>
        <p:txBody>
          <a:bodyPr/>
          <a:lstStyle/>
          <a:p>
            <a:pPr algn="just"/>
            <a:r>
              <a:rPr lang="es-ES" altLang="es-ES" b="1" smtClean="0"/>
              <a:t>SERVIDOR DE CORREO ARGOSOFT</a:t>
            </a:r>
          </a:p>
          <a:p>
            <a:pPr lvl="1" algn="just"/>
            <a:r>
              <a:rPr lang="es-ES" b="1" smtClean="0"/>
              <a:t>Permite</a:t>
            </a:r>
            <a:r>
              <a:rPr lang="es-ES" smtClean="0"/>
              <a:t> la instalación de:</a:t>
            </a:r>
          </a:p>
          <a:p>
            <a:pPr lvl="2" algn="just"/>
            <a:r>
              <a:rPr lang="es-ES" smtClean="0"/>
              <a:t>Un servidor de correo </a:t>
            </a:r>
            <a:r>
              <a:rPr lang="es-ES" b="1" smtClean="0"/>
              <a:t>SMTP</a:t>
            </a:r>
            <a:r>
              <a:rPr lang="es-ES" smtClean="0"/>
              <a:t> y,</a:t>
            </a:r>
          </a:p>
          <a:p>
            <a:pPr lvl="2" algn="just"/>
            <a:r>
              <a:rPr lang="es-ES" smtClean="0"/>
              <a:t>Un servidor de correo </a:t>
            </a:r>
            <a:r>
              <a:rPr lang="es-ES" b="1" smtClean="0"/>
              <a:t>POP3</a:t>
            </a:r>
            <a:endParaRPr lang="es-ES" altLang="es-ES" b="1" smtClean="0"/>
          </a:p>
          <a:p>
            <a:pPr algn="just" eaLnBrk="1" hangingPunct="1"/>
            <a:endParaRPr lang="es-ES" altLang="es-ES" smtClean="0"/>
          </a:p>
          <a:p>
            <a:pPr algn="just" eaLnBrk="1" hangingPunct="1"/>
            <a:endParaRPr lang="es-ES" altLang="es-ES" sz="2400" b="1" smtClean="0">
              <a:solidFill>
                <a:srgbClr val="FF000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dirty="0" smtClean="0"/>
              <a:t>COMUNICACIÓN CON UN SERVIDOR SMTP</a:t>
            </a:r>
          </a:p>
        </p:txBody>
      </p:sp>
      <p:sp>
        <p:nvSpPr>
          <p:cNvPr id="56324" name="2 Marcador de pie de página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altLang="es-ES" smtClean="0">
                <a:solidFill>
                  <a:prstClr val="black"/>
                </a:solidFill>
              </a:rPr>
              <a:t>Generación de servicios en red</a:t>
            </a:r>
          </a:p>
        </p:txBody>
      </p:sp>
      <p:sp>
        <p:nvSpPr>
          <p:cNvPr id="56325" name="3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fld id="{4477C6F1-911D-4474-ABF0-1DE3B9126964}" type="slidenum">
              <a:rPr lang="es-ES" altLang="es-ES" smtClean="0">
                <a:solidFill>
                  <a:prstClr val="black"/>
                </a:solidFill>
              </a:rPr>
              <a:pPr eaLnBrk="1" hangingPunct="1"/>
              <a:t>46</a:t>
            </a:fld>
            <a:endParaRPr lang="es-ES" altLang="es-ES" smtClean="0">
              <a:solidFill>
                <a:prstClr val="black"/>
              </a:solidFill>
            </a:endParaRPr>
          </a:p>
        </p:txBody>
      </p:sp>
      <p:sp>
        <p:nvSpPr>
          <p:cNvPr id="56326" name="AutoShape 5" descr="http://www.definicionabc.com/wp-content/uploads/Diferente-300x226.jpg"/>
          <p:cNvSpPr>
            <a:spLocks noChangeAspect="1" noChangeArrowheads="1"/>
          </p:cNvSpPr>
          <p:nvPr/>
        </p:nvSpPr>
        <p:spPr bwMode="auto">
          <a:xfrm>
            <a:off x="52388" y="-13652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ES" altLang="es-ES">
              <a:solidFill>
                <a:prstClr val="black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56327" name="AutoShape 2" descr="https://encrypted-tbn0.gstatic.com/images?q=tbn:ANd9GcRZHac3ypmUKmmEbJuS2WcdrWLRVD9uEB4t4AVphpYPOFx1yp_GQzPr3Q"/>
          <p:cNvSpPr>
            <a:spLocks noChangeAspect="1" noChangeArrowheads="1"/>
          </p:cNvSpPr>
          <p:nvPr/>
        </p:nvSpPr>
        <p:spPr bwMode="auto">
          <a:xfrm>
            <a:off x="144463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ES" altLang="es-ES">
              <a:solidFill>
                <a:prstClr val="black"/>
              </a:solidFill>
              <a:latin typeface="Calibri" pitchFamily="34" charset="0"/>
              <a:cs typeface="Arial" charset="0"/>
            </a:endParaRPr>
          </a:p>
        </p:txBody>
      </p:sp>
      <p:pic>
        <p:nvPicPr>
          <p:cNvPr id="56328" name="Picture 10" descr="Resultado de imagen de argosof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4063" y="3409950"/>
            <a:ext cx="3311525" cy="267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29" name="9 Image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3284538"/>
            <a:ext cx="2160588" cy="280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30" name="Picture 9" descr="Resultado de imagen de servidor correo electrónic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168275"/>
            <a:ext cx="1350963" cy="1350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109245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2 Marcador de contenido"/>
          <p:cNvSpPr>
            <a:spLocks noGrp="1"/>
          </p:cNvSpPr>
          <p:nvPr>
            <p:ph idx="1"/>
          </p:nvPr>
        </p:nvSpPr>
        <p:spPr>
          <a:xfrm>
            <a:off x="419100" y="1484313"/>
            <a:ext cx="8229600" cy="4525962"/>
          </a:xfrm>
        </p:spPr>
        <p:txBody>
          <a:bodyPr/>
          <a:lstStyle/>
          <a:p>
            <a:r>
              <a:rPr lang="es-ES" sz="2800" b="1" smtClean="0"/>
              <a:t>Telnet para comunicar con servidor SMTP</a:t>
            </a: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dirty="0" smtClean="0"/>
              <a:t>COMUNICACIÓN CON UN SERVIDOR SMTP</a:t>
            </a:r>
          </a:p>
        </p:txBody>
      </p:sp>
      <p:sp>
        <p:nvSpPr>
          <p:cNvPr id="57348" name="2 Marcador de pie de página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altLang="es-ES" smtClean="0">
                <a:solidFill>
                  <a:prstClr val="black"/>
                </a:solidFill>
              </a:rPr>
              <a:t>Generación de servicios en red</a:t>
            </a:r>
          </a:p>
        </p:txBody>
      </p:sp>
      <p:sp>
        <p:nvSpPr>
          <p:cNvPr id="57349" name="3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fld id="{BB7DB7E1-A5A3-402D-8D04-2626671F355E}" type="slidenum">
              <a:rPr lang="es-ES" altLang="es-ES" smtClean="0">
                <a:solidFill>
                  <a:prstClr val="black"/>
                </a:solidFill>
              </a:rPr>
              <a:pPr eaLnBrk="1" hangingPunct="1"/>
              <a:t>47</a:t>
            </a:fld>
            <a:endParaRPr lang="es-ES" altLang="es-ES" smtClean="0">
              <a:solidFill>
                <a:prstClr val="black"/>
              </a:solidFill>
            </a:endParaRPr>
          </a:p>
        </p:txBody>
      </p:sp>
      <p:sp>
        <p:nvSpPr>
          <p:cNvPr id="57350" name="AutoShape 5" descr="http://www.definicionabc.com/wp-content/uploads/Diferente-300x226.jpg"/>
          <p:cNvSpPr>
            <a:spLocks noChangeAspect="1" noChangeArrowheads="1"/>
          </p:cNvSpPr>
          <p:nvPr/>
        </p:nvSpPr>
        <p:spPr bwMode="auto">
          <a:xfrm>
            <a:off x="52388" y="-13652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ES" altLang="es-ES">
              <a:solidFill>
                <a:prstClr val="black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57351" name="AutoShape 2" descr="https://encrypted-tbn0.gstatic.com/images?q=tbn:ANd9GcRZHac3ypmUKmmEbJuS2WcdrWLRVD9uEB4t4AVphpYPOFx1yp_GQzPr3Q"/>
          <p:cNvSpPr>
            <a:spLocks noChangeAspect="1" noChangeArrowheads="1"/>
          </p:cNvSpPr>
          <p:nvPr/>
        </p:nvSpPr>
        <p:spPr bwMode="auto">
          <a:xfrm>
            <a:off x="144463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ES" altLang="es-ES">
              <a:solidFill>
                <a:prstClr val="black"/>
              </a:solidFill>
              <a:latin typeface="Calibri" pitchFamily="34" charset="0"/>
              <a:cs typeface="Arial" charset="0"/>
            </a:endParaRPr>
          </a:p>
        </p:txBody>
      </p:sp>
      <p:pic>
        <p:nvPicPr>
          <p:cNvPr id="57352" name="Picture 9" descr="Resultado de imagen de servidor correo electrónic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168275"/>
            <a:ext cx="1350963" cy="1350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53" name="Picture 2" descr="Resultado de imagen de TELNE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4651375"/>
            <a:ext cx="1312863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54" name="Picture 9" descr="Resultado de imagen de servidor correo electrónic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4925" y="1984375"/>
            <a:ext cx="2016125" cy="201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55" name="3 CuadroTexto"/>
          <p:cNvSpPr txBox="1">
            <a:spLocks noChangeArrowheads="1"/>
          </p:cNvSpPr>
          <p:nvPr/>
        </p:nvSpPr>
        <p:spPr bwMode="auto">
          <a:xfrm>
            <a:off x="6156325" y="3684588"/>
            <a:ext cx="14398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s-ES" b="1">
                <a:solidFill>
                  <a:prstClr val="black"/>
                </a:solidFill>
              </a:rPr>
              <a:t>SERVIDOR</a:t>
            </a:r>
          </a:p>
        </p:txBody>
      </p:sp>
      <p:sp>
        <p:nvSpPr>
          <p:cNvPr id="57356" name="12 CuadroTexto"/>
          <p:cNvSpPr txBox="1">
            <a:spLocks noChangeArrowheads="1"/>
          </p:cNvSpPr>
          <p:nvPr/>
        </p:nvSpPr>
        <p:spPr bwMode="auto">
          <a:xfrm>
            <a:off x="1619250" y="5580063"/>
            <a:ext cx="14398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s-ES" b="1">
                <a:solidFill>
                  <a:prstClr val="black"/>
                </a:solidFill>
              </a:rPr>
              <a:t>CLIENTE</a:t>
            </a:r>
          </a:p>
        </p:txBody>
      </p:sp>
      <p:cxnSp>
        <p:nvCxnSpPr>
          <p:cNvPr id="6" name="5 Conector recto de flecha"/>
          <p:cNvCxnSpPr/>
          <p:nvPr/>
        </p:nvCxnSpPr>
        <p:spPr>
          <a:xfrm flipH="1">
            <a:off x="2789238" y="3360738"/>
            <a:ext cx="2574925" cy="1627187"/>
          </a:xfrm>
          <a:prstGeom prst="straightConnector1">
            <a:avLst/>
          </a:prstGeom>
          <a:ln w="3492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358" name="7 CuadroTexto"/>
          <p:cNvSpPr txBox="1">
            <a:spLocks noChangeArrowheads="1"/>
          </p:cNvSpPr>
          <p:nvPr/>
        </p:nvSpPr>
        <p:spPr bwMode="auto">
          <a:xfrm rot="-1784433">
            <a:off x="3282950" y="3684588"/>
            <a:ext cx="15875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s-ES" b="1">
                <a:solidFill>
                  <a:prstClr val="black"/>
                </a:solidFill>
              </a:rPr>
              <a:t>COMANDOS</a:t>
            </a:r>
          </a:p>
        </p:txBody>
      </p:sp>
    </p:spTree>
    <p:extLst>
      <p:ext uri="{BB962C8B-B14F-4D97-AF65-F5344CB8AC3E}">
        <p14:creationId xmlns:p14="http://schemas.microsoft.com/office/powerpoint/2010/main" val="313920068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2 Marcador de contenido"/>
          <p:cNvSpPr>
            <a:spLocks noGrp="1"/>
          </p:cNvSpPr>
          <p:nvPr>
            <p:ph idx="1"/>
          </p:nvPr>
        </p:nvSpPr>
        <p:spPr>
          <a:xfrm>
            <a:off x="419100" y="1484313"/>
            <a:ext cx="8229600" cy="4525962"/>
          </a:xfrm>
        </p:spPr>
        <p:txBody>
          <a:bodyPr/>
          <a:lstStyle/>
          <a:p>
            <a:r>
              <a:rPr lang="es-ES" sz="2800" b="1" smtClean="0"/>
              <a:t>Telnet para comunicar con servidor SMTP</a:t>
            </a:r>
          </a:p>
          <a:p>
            <a:pPr lvl="1" algn="just"/>
            <a:r>
              <a:rPr lang="es-ES" sz="2400" smtClean="0"/>
              <a:t>Para enviar correos electrónicos a través del </a:t>
            </a:r>
            <a:r>
              <a:rPr lang="es-ES" sz="2400" b="1" smtClean="0"/>
              <a:t>puerto 25 </a:t>
            </a:r>
            <a:r>
              <a:rPr lang="es-ES" sz="2400" smtClean="0"/>
              <a:t>del servidor SMTP de Argosoft</a:t>
            </a:r>
          </a:p>
          <a:p>
            <a:pPr lvl="1" algn="just"/>
            <a:r>
              <a:rPr lang="es-ES" sz="2400" smtClean="0"/>
              <a:t>Funciona con </a:t>
            </a:r>
            <a:r>
              <a:rPr lang="es-ES" sz="2400" b="1" smtClean="0"/>
              <a:t>comandos</a:t>
            </a:r>
            <a:r>
              <a:rPr lang="es-ES" sz="2400" smtClean="0"/>
              <a:t>:</a:t>
            </a:r>
          </a:p>
          <a:p>
            <a:pPr lvl="1"/>
            <a:endParaRPr lang="es-ES" sz="2400" b="1" smtClean="0">
              <a:solidFill>
                <a:srgbClr val="FF0000"/>
              </a:solidFill>
            </a:endParaRPr>
          </a:p>
          <a:p>
            <a:pPr algn="just" eaLnBrk="1" hangingPunct="1"/>
            <a:endParaRPr lang="es-ES" altLang="es-ES" smtClean="0"/>
          </a:p>
          <a:p>
            <a:pPr algn="just" eaLnBrk="1" hangingPunct="1"/>
            <a:endParaRPr lang="es-ES" altLang="es-ES" smtClean="0"/>
          </a:p>
          <a:p>
            <a:pPr algn="just" eaLnBrk="1" hangingPunct="1"/>
            <a:endParaRPr lang="es-ES" altLang="es-ES" sz="2400" b="1" smtClean="0">
              <a:solidFill>
                <a:srgbClr val="FF000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dirty="0" smtClean="0"/>
              <a:t>COMUNICACIÓN CON UN SERVIDOR SMTP</a:t>
            </a:r>
          </a:p>
        </p:txBody>
      </p:sp>
      <p:sp>
        <p:nvSpPr>
          <p:cNvPr id="58372" name="2 Marcador de pie de página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altLang="es-ES" smtClean="0">
                <a:solidFill>
                  <a:prstClr val="black"/>
                </a:solidFill>
              </a:rPr>
              <a:t>Generación de servicios en red</a:t>
            </a:r>
          </a:p>
        </p:txBody>
      </p:sp>
      <p:sp>
        <p:nvSpPr>
          <p:cNvPr id="58373" name="3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fld id="{EAF6C4C4-FD2F-44A0-8E40-1E5D8F15B442}" type="slidenum">
              <a:rPr lang="es-ES" altLang="es-ES" smtClean="0">
                <a:solidFill>
                  <a:prstClr val="black"/>
                </a:solidFill>
              </a:rPr>
              <a:pPr eaLnBrk="1" hangingPunct="1"/>
              <a:t>48</a:t>
            </a:fld>
            <a:endParaRPr lang="es-ES" altLang="es-ES" smtClean="0">
              <a:solidFill>
                <a:prstClr val="black"/>
              </a:solidFill>
            </a:endParaRPr>
          </a:p>
        </p:txBody>
      </p:sp>
      <p:sp>
        <p:nvSpPr>
          <p:cNvPr id="58374" name="AutoShape 5" descr="http://www.definicionabc.com/wp-content/uploads/Diferente-300x226.jpg"/>
          <p:cNvSpPr>
            <a:spLocks noChangeAspect="1" noChangeArrowheads="1"/>
          </p:cNvSpPr>
          <p:nvPr/>
        </p:nvSpPr>
        <p:spPr bwMode="auto">
          <a:xfrm>
            <a:off x="52388" y="-13652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ES" altLang="es-ES">
              <a:solidFill>
                <a:prstClr val="black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58375" name="AutoShape 2" descr="https://encrypted-tbn0.gstatic.com/images?q=tbn:ANd9GcRZHac3ypmUKmmEbJuS2WcdrWLRVD9uEB4t4AVphpYPOFx1yp_GQzPr3Q"/>
          <p:cNvSpPr>
            <a:spLocks noChangeAspect="1" noChangeArrowheads="1"/>
          </p:cNvSpPr>
          <p:nvPr/>
        </p:nvSpPr>
        <p:spPr bwMode="auto">
          <a:xfrm>
            <a:off x="144463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ES" altLang="es-ES">
              <a:solidFill>
                <a:prstClr val="black"/>
              </a:solidFill>
              <a:latin typeface="Calibri" pitchFamily="34" charset="0"/>
              <a:cs typeface="Arial" charset="0"/>
            </a:endParaRPr>
          </a:p>
        </p:txBody>
      </p:sp>
      <p:pic>
        <p:nvPicPr>
          <p:cNvPr id="58376" name="Picture 9" descr="Resultado de imagen de servidor correo electrónic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168275"/>
            <a:ext cx="1350963" cy="1350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" name="2 Tabla"/>
          <p:cNvGraphicFramePr>
            <a:graphicFrameLocks noGrp="1"/>
          </p:cNvGraphicFramePr>
          <p:nvPr/>
        </p:nvGraphicFramePr>
        <p:xfrm>
          <a:off x="1168400" y="3284538"/>
          <a:ext cx="7491413" cy="2520952"/>
        </p:xfrm>
        <a:graphic>
          <a:graphicData uri="http://schemas.openxmlformats.org/drawingml/2006/table">
            <a:tbl>
              <a:tblPr firstRow="1" firstCol="1" bandRow="1">
                <a:tableStyleId>{69CF1AB2-1976-4502-BF36-3FF5EA218861}</a:tableStyleId>
              </a:tblPr>
              <a:tblGrid>
                <a:gridCol w="1656223"/>
                <a:gridCol w="5835190"/>
              </a:tblGrid>
              <a:tr h="32596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s-ES" sz="1100" dirty="0" smtClean="0">
                          <a:effectLst/>
                          <a:latin typeface="+mn-lt"/>
                          <a:ea typeface="+mn-ea"/>
                        </a:rPr>
                        <a:t>COMAN</a:t>
                      </a:r>
                      <a:r>
                        <a:rPr lang="es-ES" sz="1100" baseline="0" dirty="0" smtClean="0">
                          <a:effectLst/>
                          <a:latin typeface="+mn-lt"/>
                          <a:ea typeface="+mn-ea"/>
                        </a:rPr>
                        <a:t>DO</a:t>
                      </a:r>
                      <a:endParaRPr lang="es-ES" sz="1100" dirty="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38101" marR="38101" marT="38110" marB="3811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s-ES" sz="1100" dirty="0" smtClean="0">
                          <a:effectLst/>
                        </a:rPr>
                        <a:t>FUNCIÓN</a:t>
                      </a:r>
                      <a:endParaRPr lang="es-ES" sz="1100" dirty="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38101" marR="38101" marT="38110" marB="38110"/>
                </a:tc>
              </a:tr>
              <a:tr h="32596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s-ES" sz="1100" dirty="0">
                          <a:solidFill>
                            <a:srgbClr val="002060"/>
                          </a:solidFill>
                          <a:effectLst/>
                        </a:rPr>
                        <a:t>HELO o EHLO</a:t>
                      </a:r>
                      <a:endParaRPr lang="es-ES" sz="1100" dirty="0">
                        <a:solidFill>
                          <a:srgbClr val="002060"/>
                        </a:solidFill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38101" marR="38101" marT="38110" marB="3811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s-ES" sz="1100" dirty="0">
                          <a:solidFill>
                            <a:srgbClr val="002060"/>
                          </a:solidFill>
                          <a:effectLst/>
                        </a:rPr>
                        <a:t>Se utiliza para abrir una sesión con el servidor</a:t>
                      </a:r>
                      <a:endParaRPr lang="es-ES" sz="1100" dirty="0">
                        <a:solidFill>
                          <a:srgbClr val="002060"/>
                        </a:solidFill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38101" marR="38101" marT="38110" marB="38110"/>
                </a:tc>
              </a:tr>
              <a:tr h="32596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s-ES" sz="1100">
                          <a:solidFill>
                            <a:srgbClr val="002060"/>
                          </a:solidFill>
                          <a:effectLst/>
                        </a:rPr>
                        <a:t>MAIL FROM: origen</a:t>
                      </a:r>
                      <a:endParaRPr lang="es-ES" sz="1100">
                        <a:solidFill>
                          <a:srgbClr val="002060"/>
                        </a:solidFill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38101" marR="38101" marT="38110" marB="3811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s-ES" sz="1100" dirty="0">
                          <a:solidFill>
                            <a:srgbClr val="002060"/>
                          </a:solidFill>
                          <a:effectLst/>
                        </a:rPr>
                        <a:t>Indica quién envía el correo electrónico</a:t>
                      </a:r>
                      <a:endParaRPr lang="es-ES" sz="1100" dirty="0">
                        <a:solidFill>
                          <a:srgbClr val="002060"/>
                        </a:solidFill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38101" marR="38101" marT="38110" marB="38110"/>
                </a:tc>
              </a:tr>
              <a:tr h="32596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s-ES" sz="1100">
                          <a:solidFill>
                            <a:srgbClr val="002060"/>
                          </a:solidFill>
                          <a:effectLst/>
                        </a:rPr>
                        <a:t>RCPT TO: destino</a:t>
                      </a:r>
                      <a:endParaRPr lang="es-ES" sz="1100">
                        <a:solidFill>
                          <a:srgbClr val="002060"/>
                        </a:solidFill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38101" marR="38101" marT="38110" marB="3811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s-ES" sz="1100" dirty="0">
                          <a:solidFill>
                            <a:srgbClr val="002060"/>
                          </a:solidFill>
                          <a:effectLst/>
                        </a:rPr>
                        <a:t>Indica a quién se envía el correo electrónico</a:t>
                      </a:r>
                      <a:endParaRPr lang="es-ES" sz="1100" dirty="0">
                        <a:solidFill>
                          <a:srgbClr val="002060"/>
                        </a:solidFill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38101" marR="38101" marT="38110" marB="38110"/>
                </a:tc>
              </a:tr>
              <a:tr h="565174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s-ES" sz="1100">
                          <a:solidFill>
                            <a:srgbClr val="002060"/>
                          </a:solidFill>
                          <a:effectLst/>
                        </a:rPr>
                        <a:t>DATA mensaje</a:t>
                      </a:r>
                      <a:endParaRPr lang="es-ES" sz="1100">
                        <a:solidFill>
                          <a:srgbClr val="002060"/>
                        </a:solidFill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38101" marR="38101" marT="38110" marB="3811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s-ES" sz="1100" dirty="0">
                          <a:solidFill>
                            <a:srgbClr val="002060"/>
                          </a:solidFill>
                          <a:effectLst/>
                        </a:rPr>
                        <a:t>Representa el mensaje a enviar. Se puede añadir un </a:t>
                      </a:r>
                      <a:r>
                        <a:rPr lang="es-ES" sz="1100" dirty="0" err="1">
                          <a:solidFill>
                            <a:srgbClr val="002060"/>
                          </a:solidFill>
                          <a:effectLst/>
                        </a:rPr>
                        <a:t>Subject</a:t>
                      </a:r>
                      <a:r>
                        <a:rPr lang="es-ES" sz="1100" dirty="0">
                          <a:solidFill>
                            <a:srgbClr val="002060"/>
                          </a:solidFill>
                          <a:effectLst/>
                        </a:rPr>
                        <a:t>: para indicar el título. Los datos terminarán cuando se escriba un punto “.” en una línea</a:t>
                      </a:r>
                      <a:endParaRPr lang="es-ES" sz="1100" dirty="0">
                        <a:solidFill>
                          <a:srgbClr val="002060"/>
                        </a:solidFill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38101" marR="38101" marT="38110" marB="38110"/>
                </a:tc>
              </a:tr>
              <a:tr h="32596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s-ES" sz="1100">
                          <a:solidFill>
                            <a:srgbClr val="002060"/>
                          </a:solidFill>
                          <a:effectLst/>
                        </a:rPr>
                        <a:t>QUIT</a:t>
                      </a:r>
                      <a:endParaRPr lang="es-ES" sz="1100">
                        <a:solidFill>
                          <a:srgbClr val="002060"/>
                        </a:solidFill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38101" marR="38101" marT="38110" marB="3811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s-ES" sz="1100" dirty="0">
                          <a:solidFill>
                            <a:srgbClr val="002060"/>
                          </a:solidFill>
                          <a:effectLst/>
                        </a:rPr>
                        <a:t>Cierra la sesión</a:t>
                      </a:r>
                      <a:endParaRPr lang="es-ES" sz="1100" dirty="0">
                        <a:solidFill>
                          <a:srgbClr val="002060"/>
                        </a:solidFill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38101" marR="38101" marT="38110" marB="38110"/>
                </a:tc>
              </a:tr>
              <a:tr h="32596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s-ES" sz="1100">
                          <a:solidFill>
                            <a:srgbClr val="002060"/>
                          </a:solidFill>
                          <a:effectLst/>
                        </a:rPr>
                        <a:t>HELP</a:t>
                      </a:r>
                      <a:endParaRPr lang="es-ES" sz="1100">
                        <a:solidFill>
                          <a:srgbClr val="002060"/>
                        </a:solidFill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38101" marR="38101" marT="38110" marB="3811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s-ES" sz="1100" dirty="0">
                          <a:solidFill>
                            <a:srgbClr val="002060"/>
                          </a:solidFill>
                          <a:effectLst/>
                        </a:rPr>
                        <a:t>Muestra la lista de comandos SMTP que el servidor admite</a:t>
                      </a:r>
                      <a:endParaRPr lang="es-ES" sz="1100" dirty="0">
                        <a:solidFill>
                          <a:srgbClr val="002060"/>
                        </a:solidFill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38101" marR="38101" marT="38110" marB="3811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30868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2 Marcador de contenido"/>
          <p:cNvSpPr>
            <a:spLocks noGrp="1"/>
          </p:cNvSpPr>
          <p:nvPr>
            <p:ph idx="1"/>
          </p:nvPr>
        </p:nvSpPr>
        <p:spPr>
          <a:xfrm>
            <a:off x="419100" y="1484313"/>
            <a:ext cx="8229600" cy="4525962"/>
          </a:xfrm>
        </p:spPr>
        <p:txBody>
          <a:bodyPr/>
          <a:lstStyle/>
          <a:p>
            <a:r>
              <a:rPr lang="es-ES" sz="2400" b="1" smtClean="0"/>
              <a:t>Telnet para comunicar con servidor SMTP-Ejemplo:</a:t>
            </a:r>
          </a:p>
          <a:p>
            <a:pPr marL="1157288" lvl="2" indent="0">
              <a:buFont typeface="Wingdings 2" pitchFamily="18" charset="2"/>
              <a:buNone/>
            </a:pPr>
            <a:r>
              <a:rPr lang="en-GB" sz="1400" b="1" smtClean="0"/>
              <a:t>HELO</a:t>
            </a:r>
            <a:endParaRPr lang="es-ES" sz="1600" smtClean="0"/>
          </a:p>
          <a:p>
            <a:pPr marL="1157288" lvl="2" indent="0">
              <a:buFont typeface="Wingdings 2" pitchFamily="18" charset="2"/>
              <a:buNone/>
            </a:pPr>
            <a:r>
              <a:rPr lang="en-GB" sz="1400" smtClean="0"/>
              <a:t>250 Welcome [172.20.105.120], pleased to meet you</a:t>
            </a:r>
            <a:endParaRPr lang="es-ES" sz="1600" smtClean="0"/>
          </a:p>
          <a:p>
            <a:pPr marL="1157288" lvl="2" indent="0">
              <a:buFont typeface="Wingdings 2" pitchFamily="18" charset="2"/>
              <a:buNone/>
            </a:pPr>
            <a:r>
              <a:rPr lang="en-GB" sz="1400" b="1" smtClean="0"/>
              <a:t>MAIL FROM:dm2prosciudadjardin@gmail.com</a:t>
            </a:r>
            <a:endParaRPr lang="es-ES" sz="1600" smtClean="0"/>
          </a:p>
          <a:p>
            <a:pPr marL="1157288" lvl="2" indent="0">
              <a:buFont typeface="Wingdings 2" pitchFamily="18" charset="2"/>
              <a:buNone/>
            </a:pPr>
            <a:r>
              <a:rPr lang="en-GB" sz="1400" smtClean="0"/>
              <a:t>250 Sender "dm2prosciudadjardin@gmail.com" OK...</a:t>
            </a:r>
            <a:endParaRPr lang="es-ES" sz="1600" smtClean="0"/>
          </a:p>
          <a:p>
            <a:pPr marL="1157288" lvl="2" indent="0">
              <a:buFont typeface="Wingdings 2" pitchFamily="18" charset="2"/>
              <a:buNone/>
            </a:pPr>
            <a:r>
              <a:rPr lang="en-GB" sz="1400" b="1" smtClean="0"/>
              <a:t>RCPT TO: pepe</a:t>
            </a:r>
            <a:endParaRPr lang="es-ES" sz="1600" smtClean="0"/>
          </a:p>
          <a:p>
            <a:pPr marL="1157288" lvl="2" indent="0">
              <a:buFont typeface="Wingdings 2" pitchFamily="18" charset="2"/>
              <a:buNone/>
            </a:pPr>
            <a:r>
              <a:rPr lang="en-GB" sz="1400" smtClean="0"/>
              <a:t>250 Recipient "pepe" OK...</a:t>
            </a:r>
            <a:endParaRPr lang="es-ES" sz="1600" smtClean="0"/>
          </a:p>
          <a:p>
            <a:pPr marL="1157288" lvl="2" indent="0">
              <a:buFont typeface="Wingdings 2" pitchFamily="18" charset="2"/>
              <a:buNone/>
            </a:pPr>
            <a:r>
              <a:rPr lang="en-GB" sz="1400" b="1" smtClean="0"/>
              <a:t>DATA</a:t>
            </a:r>
            <a:endParaRPr lang="es-ES" sz="1600" smtClean="0"/>
          </a:p>
          <a:p>
            <a:pPr marL="1157288" lvl="2" indent="0">
              <a:buFont typeface="Wingdings 2" pitchFamily="18" charset="2"/>
              <a:buNone/>
            </a:pPr>
            <a:r>
              <a:rPr lang="en-GB" sz="1400" smtClean="0"/>
              <a:t>354 Enter mail, end with "." on a line by itself</a:t>
            </a:r>
            <a:endParaRPr lang="es-ES" sz="1600" smtClean="0"/>
          </a:p>
          <a:p>
            <a:pPr marL="1157288" lvl="2" indent="0">
              <a:buFont typeface="Wingdings 2" pitchFamily="18" charset="2"/>
              <a:buNone/>
            </a:pPr>
            <a:r>
              <a:rPr lang="es-ES" sz="1400" smtClean="0"/>
              <a:t>Esto es un correo electronico</a:t>
            </a:r>
            <a:endParaRPr lang="es-ES" sz="1600" smtClean="0"/>
          </a:p>
          <a:p>
            <a:pPr marL="1157288" lvl="2" indent="0">
              <a:buFont typeface="Wingdings 2" pitchFamily="18" charset="2"/>
              <a:buNone/>
            </a:pPr>
            <a:r>
              <a:rPr lang="es-ES" sz="1600" smtClean="0"/>
              <a:t>enviado desde un Telnet.</a:t>
            </a:r>
          </a:p>
          <a:p>
            <a:pPr marL="1157288" lvl="2" indent="0">
              <a:buFont typeface="Wingdings 2" pitchFamily="18" charset="2"/>
              <a:buNone/>
            </a:pPr>
            <a:r>
              <a:rPr lang="es-ES" sz="1400" b="1" smtClean="0"/>
              <a:t>.</a:t>
            </a:r>
            <a:endParaRPr lang="es-ES" sz="1600" smtClean="0"/>
          </a:p>
          <a:p>
            <a:pPr marL="1157288" lvl="2" indent="0">
              <a:buFont typeface="Wingdings 2" pitchFamily="18" charset="2"/>
              <a:buNone/>
            </a:pPr>
            <a:r>
              <a:rPr lang="en-GB" sz="1400" smtClean="0"/>
              <a:t>250 Message accepted for delivery. &lt;igk3nk5pbe14j3b.291220151022@ulhi-PC&gt;</a:t>
            </a:r>
            <a:endParaRPr lang="es-ES" sz="1600" smtClean="0"/>
          </a:p>
          <a:p>
            <a:pPr marL="1157288" lvl="2" indent="0">
              <a:buFont typeface="Wingdings 2" pitchFamily="18" charset="2"/>
              <a:buNone/>
            </a:pPr>
            <a:r>
              <a:rPr lang="en-GB" sz="1400" b="1" smtClean="0"/>
              <a:t>QUIT</a:t>
            </a:r>
            <a:endParaRPr lang="es-ES" sz="1600" smtClean="0"/>
          </a:p>
          <a:p>
            <a:pPr marL="1157288" lvl="2" indent="0">
              <a:buFont typeface="Wingdings 2" pitchFamily="18" charset="2"/>
              <a:buNone/>
            </a:pPr>
            <a:r>
              <a:rPr lang="en-GB" sz="1400" smtClean="0"/>
              <a:t>221 Aba he</a:t>
            </a:r>
            <a:endParaRPr lang="es-ES" sz="1600" smtClean="0"/>
          </a:p>
          <a:p>
            <a:pPr marL="1157288" lvl="2" indent="0">
              <a:buFont typeface="Wingdings 2" pitchFamily="18" charset="2"/>
              <a:buNone/>
            </a:pPr>
            <a:r>
              <a:rPr lang="en-GB" sz="1400" smtClean="0"/>
              <a:t>Connection closed by foreign host.</a:t>
            </a:r>
            <a:endParaRPr lang="es-ES" sz="1600" smtClean="0"/>
          </a:p>
          <a:p>
            <a:pPr lvl="1"/>
            <a:endParaRPr lang="es-ES" sz="2000" b="1" smtClean="0"/>
          </a:p>
          <a:p>
            <a:pPr algn="just" eaLnBrk="1" hangingPunct="1"/>
            <a:endParaRPr lang="es-ES" altLang="es-ES" smtClean="0"/>
          </a:p>
          <a:p>
            <a:pPr algn="just" eaLnBrk="1" hangingPunct="1"/>
            <a:endParaRPr lang="es-ES" altLang="es-ES" smtClean="0"/>
          </a:p>
          <a:p>
            <a:pPr algn="just" eaLnBrk="1" hangingPunct="1"/>
            <a:endParaRPr lang="es-ES" altLang="es-ES" sz="2400" b="1" smtClean="0">
              <a:solidFill>
                <a:srgbClr val="FF000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dirty="0" smtClean="0"/>
              <a:t>COMUNICACIÓN CON UN SERVIDOR SMTP</a:t>
            </a:r>
          </a:p>
        </p:txBody>
      </p:sp>
      <p:sp>
        <p:nvSpPr>
          <p:cNvPr id="59396" name="2 Marcador de pie de página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altLang="es-ES" smtClean="0">
                <a:solidFill>
                  <a:prstClr val="black"/>
                </a:solidFill>
              </a:rPr>
              <a:t>Generación de servicios en red</a:t>
            </a:r>
          </a:p>
        </p:txBody>
      </p:sp>
      <p:sp>
        <p:nvSpPr>
          <p:cNvPr id="59397" name="3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fld id="{123CE3A9-9893-4082-8AFB-1E2B3EBF2E91}" type="slidenum">
              <a:rPr lang="es-ES" altLang="es-ES" smtClean="0">
                <a:solidFill>
                  <a:prstClr val="black"/>
                </a:solidFill>
              </a:rPr>
              <a:pPr eaLnBrk="1" hangingPunct="1"/>
              <a:t>49</a:t>
            </a:fld>
            <a:endParaRPr lang="es-ES" altLang="es-ES" smtClean="0">
              <a:solidFill>
                <a:prstClr val="black"/>
              </a:solidFill>
            </a:endParaRPr>
          </a:p>
        </p:txBody>
      </p:sp>
      <p:sp>
        <p:nvSpPr>
          <p:cNvPr id="59398" name="AutoShape 5" descr="http://www.definicionabc.com/wp-content/uploads/Diferente-300x226.jpg"/>
          <p:cNvSpPr>
            <a:spLocks noChangeAspect="1" noChangeArrowheads="1"/>
          </p:cNvSpPr>
          <p:nvPr/>
        </p:nvSpPr>
        <p:spPr bwMode="auto">
          <a:xfrm>
            <a:off x="52388" y="-13652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ES" altLang="es-ES">
              <a:solidFill>
                <a:prstClr val="black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59399" name="AutoShape 2" descr="https://encrypted-tbn0.gstatic.com/images?q=tbn:ANd9GcRZHac3ypmUKmmEbJuS2WcdrWLRVD9uEB4t4AVphpYPOFx1yp_GQzPr3Q"/>
          <p:cNvSpPr>
            <a:spLocks noChangeAspect="1" noChangeArrowheads="1"/>
          </p:cNvSpPr>
          <p:nvPr/>
        </p:nvSpPr>
        <p:spPr bwMode="auto">
          <a:xfrm>
            <a:off x="144463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ES" altLang="es-ES">
              <a:solidFill>
                <a:prstClr val="black"/>
              </a:solidFill>
              <a:latin typeface="Calibri" pitchFamily="34" charset="0"/>
              <a:cs typeface="Arial" charset="0"/>
            </a:endParaRPr>
          </a:p>
        </p:txBody>
      </p:sp>
      <p:pic>
        <p:nvPicPr>
          <p:cNvPr id="59400" name="Picture 9" descr="Resultado de imagen de servidor correo electrónic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168275"/>
            <a:ext cx="1350963" cy="1350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488372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2 Marcador de contenido"/>
          <p:cNvSpPr>
            <a:spLocks noGrp="1"/>
          </p:cNvSpPr>
          <p:nvPr>
            <p:ph idx="1"/>
          </p:nvPr>
        </p:nvSpPr>
        <p:spPr>
          <a:xfrm>
            <a:off x="457200" y="1484313"/>
            <a:ext cx="8229600" cy="4525962"/>
          </a:xfrm>
        </p:spPr>
        <p:txBody>
          <a:bodyPr/>
          <a:lstStyle/>
          <a:p>
            <a:pPr algn="just" eaLnBrk="1" hangingPunct="1"/>
            <a:r>
              <a:rPr lang="es-ES" altLang="es-ES" b="1" smtClean="0"/>
              <a:t>CONTENIDOS</a:t>
            </a:r>
          </a:p>
          <a:p>
            <a:pPr lvl="1" algn="just"/>
            <a:r>
              <a:rPr lang="es-ES" altLang="es-ES" sz="2400" b="1" smtClean="0"/>
              <a:t>Protocolos de red:</a:t>
            </a:r>
          </a:p>
          <a:p>
            <a:pPr lvl="2" algn="just"/>
            <a:r>
              <a:rPr lang="es-ES" altLang="es-ES" sz="2200" smtClean="0"/>
              <a:t>Comunicación en red a nivel de aplicación: Telnet, FTP, HTTP, POP3, SMTP, IMAP...</a:t>
            </a:r>
            <a:endParaRPr lang="es-ES" altLang="es-ES" sz="3000" smtClean="0"/>
          </a:p>
          <a:p>
            <a:pPr lvl="2" algn="just"/>
            <a:r>
              <a:rPr lang="es-ES" altLang="es-ES" sz="2200" smtClean="0"/>
              <a:t>Características de los protocolos</a:t>
            </a:r>
            <a:endParaRPr lang="es-ES" altLang="es-ES" sz="3000" smtClean="0"/>
          </a:p>
          <a:p>
            <a:pPr lvl="2" algn="just"/>
            <a:r>
              <a:rPr lang="es-ES" altLang="es-ES" sz="2200" smtClean="0"/>
              <a:t>Funcionamiento</a:t>
            </a:r>
            <a:endParaRPr lang="es-ES" altLang="es-ES" sz="3200" b="1" smtClean="0"/>
          </a:p>
          <a:p>
            <a:pPr lvl="2" algn="just"/>
            <a:endParaRPr lang="es-ES" altLang="es-ES" sz="2200" smtClean="0">
              <a:solidFill>
                <a:srgbClr val="FF0000"/>
              </a:solidFill>
            </a:endParaRPr>
          </a:p>
          <a:p>
            <a:pPr lvl="2"/>
            <a:endParaRPr lang="es-ES" altLang="es-ES" sz="2200" smtClean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dirty="0" smtClean="0"/>
              <a:t>INTRODUCCIÓN</a:t>
            </a:r>
          </a:p>
        </p:txBody>
      </p:sp>
      <p:sp>
        <p:nvSpPr>
          <p:cNvPr id="14340" name="2 Marcador de pie de página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altLang="es-ES" smtClean="0">
                <a:solidFill>
                  <a:prstClr val="black"/>
                </a:solidFill>
              </a:rPr>
              <a:t>Generación de servicios en red</a:t>
            </a:r>
          </a:p>
        </p:txBody>
      </p:sp>
      <p:sp>
        <p:nvSpPr>
          <p:cNvPr id="14341" name="3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fld id="{52EFC1E2-30A6-4FA0-8093-3BD65DA447D3}" type="slidenum">
              <a:rPr lang="es-ES" altLang="es-ES" smtClean="0">
                <a:solidFill>
                  <a:prstClr val="black"/>
                </a:solidFill>
              </a:rPr>
              <a:pPr eaLnBrk="1" hangingPunct="1"/>
              <a:t>5</a:t>
            </a:fld>
            <a:endParaRPr lang="es-ES" altLang="es-ES" smtClean="0">
              <a:solidFill>
                <a:prstClr val="black"/>
              </a:solidFill>
            </a:endParaRPr>
          </a:p>
        </p:txBody>
      </p:sp>
      <p:sp>
        <p:nvSpPr>
          <p:cNvPr id="14342" name="AutoShape 5" descr="http://www.definicionabc.com/wp-content/uploads/Diferente-300x226.jpg"/>
          <p:cNvSpPr>
            <a:spLocks noChangeAspect="1" noChangeArrowheads="1"/>
          </p:cNvSpPr>
          <p:nvPr/>
        </p:nvSpPr>
        <p:spPr bwMode="auto">
          <a:xfrm>
            <a:off x="52388" y="-13652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ES" altLang="es-ES">
              <a:solidFill>
                <a:prstClr val="black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14343" name="AutoShape 2" descr="https://encrypted-tbn0.gstatic.com/images?q=tbn:ANd9GcRZHac3ypmUKmmEbJuS2WcdrWLRVD9uEB4t4AVphpYPOFx1yp_GQzPr3Q"/>
          <p:cNvSpPr>
            <a:spLocks noChangeAspect="1" noChangeArrowheads="1"/>
          </p:cNvSpPr>
          <p:nvPr/>
        </p:nvSpPr>
        <p:spPr bwMode="auto">
          <a:xfrm>
            <a:off x="144463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ES" altLang="es-ES">
              <a:solidFill>
                <a:prstClr val="black"/>
              </a:solidFill>
              <a:latin typeface="Calibri" pitchFamily="34" charset="0"/>
              <a:cs typeface="Arial" charset="0"/>
            </a:endParaRPr>
          </a:p>
        </p:txBody>
      </p:sp>
      <p:pic>
        <p:nvPicPr>
          <p:cNvPr id="14344" name="Picture 2" descr="Resultado de imagen de CONTENIDO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9688" y="160338"/>
            <a:ext cx="1954212" cy="162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0828860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2 Marcador de contenido"/>
          <p:cNvSpPr>
            <a:spLocks noGrp="1"/>
          </p:cNvSpPr>
          <p:nvPr>
            <p:ph idx="1"/>
          </p:nvPr>
        </p:nvSpPr>
        <p:spPr>
          <a:xfrm>
            <a:off x="419100" y="1484313"/>
            <a:ext cx="8229600" cy="4525962"/>
          </a:xfrm>
        </p:spPr>
        <p:txBody>
          <a:bodyPr/>
          <a:lstStyle/>
          <a:p>
            <a:r>
              <a:rPr lang="es-ES" sz="2800" b="1" smtClean="0"/>
              <a:t>Telnet para comunicar con servidor POP3</a:t>
            </a: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dirty="0" smtClean="0"/>
              <a:t>COMUNICACIÓN CON UN SERVIDOR SMTP</a:t>
            </a:r>
          </a:p>
        </p:txBody>
      </p:sp>
      <p:sp>
        <p:nvSpPr>
          <p:cNvPr id="60420" name="2 Marcador de pie de página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altLang="es-ES" smtClean="0">
                <a:solidFill>
                  <a:prstClr val="black"/>
                </a:solidFill>
              </a:rPr>
              <a:t>Generación de servicios en red</a:t>
            </a:r>
          </a:p>
        </p:txBody>
      </p:sp>
      <p:sp>
        <p:nvSpPr>
          <p:cNvPr id="60421" name="3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fld id="{713A61DD-A7BD-486A-8AAA-1BCEA3E29088}" type="slidenum">
              <a:rPr lang="es-ES" altLang="es-ES" smtClean="0">
                <a:solidFill>
                  <a:prstClr val="black"/>
                </a:solidFill>
              </a:rPr>
              <a:pPr eaLnBrk="1" hangingPunct="1"/>
              <a:t>50</a:t>
            </a:fld>
            <a:endParaRPr lang="es-ES" altLang="es-ES" smtClean="0">
              <a:solidFill>
                <a:prstClr val="black"/>
              </a:solidFill>
            </a:endParaRPr>
          </a:p>
        </p:txBody>
      </p:sp>
      <p:sp>
        <p:nvSpPr>
          <p:cNvPr id="60422" name="AutoShape 5" descr="http://www.definicionabc.com/wp-content/uploads/Diferente-300x226.jpg"/>
          <p:cNvSpPr>
            <a:spLocks noChangeAspect="1" noChangeArrowheads="1"/>
          </p:cNvSpPr>
          <p:nvPr/>
        </p:nvSpPr>
        <p:spPr bwMode="auto">
          <a:xfrm>
            <a:off x="52388" y="-13652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ES" altLang="es-ES">
              <a:solidFill>
                <a:prstClr val="black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60423" name="AutoShape 2" descr="https://encrypted-tbn0.gstatic.com/images?q=tbn:ANd9GcRZHac3ypmUKmmEbJuS2WcdrWLRVD9uEB4t4AVphpYPOFx1yp_GQzPr3Q"/>
          <p:cNvSpPr>
            <a:spLocks noChangeAspect="1" noChangeArrowheads="1"/>
          </p:cNvSpPr>
          <p:nvPr/>
        </p:nvSpPr>
        <p:spPr bwMode="auto">
          <a:xfrm>
            <a:off x="144463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ES" altLang="es-ES">
              <a:solidFill>
                <a:prstClr val="black"/>
              </a:solidFill>
              <a:latin typeface="Calibri" pitchFamily="34" charset="0"/>
              <a:cs typeface="Arial" charset="0"/>
            </a:endParaRPr>
          </a:p>
        </p:txBody>
      </p:sp>
      <p:pic>
        <p:nvPicPr>
          <p:cNvPr id="60424" name="Picture 9" descr="Resultado de imagen de servidor correo electrónic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168275"/>
            <a:ext cx="1350963" cy="1350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425" name="Picture 2" descr="Resultado de imagen de TELNE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4651375"/>
            <a:ext cx="1312863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426" name="Picture 9" descr="Resultado de imagen de servidor correo electrónic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4925" y="1984375"/>
            <a:ext cx="2016125" cy="201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427" name="3 CuadroTexto"/>
          <p:cNvSpPr txBox="1">
            <a:spLocks noChangeArrowheads="1"/>
          </p:cNvSpPr>
          <p:nvPr/>
        </p:nvSpPr>
        <p:spPr bwMode="auto">
          <a:xfrm>
            <a:off x="6156325" y="3684588"/>
            <a:ext cx="14398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s-ES" b="1">
                <a:solidFill>
                  <a:prstClr val="black"/>
                </a:solidFill>
              </a:rPr>
              <a:t>SERVIDOR</a:t>
            </a:r>
          </a:p>
        </p:txBody>
      </p:sp>
      <p:sp>
        <p:nvSpPr>
          <p:cNvPr id="60428" name="12 CuadroTexto"/>
          <p:cNvSpPr txBox="1">
            <a:spLocks noChangeArrowheads="1"/>
          </p:cNvSpPr>
          <p:nvPr/>
        </p:nvSpPr>
        <p:spPr bwMode="auto">
          <a:xfrm>
            <a:off x="1619250" y="5580063"/>
            <a:ext cx="14398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s-ES" b="1">
                <a:solidFill>
                  <a:prstClr val="black"/>
                </a:solidFill>
              </a:rPr>
              <a:t>CLIENTE</a:t>
            </a:r>
          </a:p>
        </p:txBody>
      </p:sp>
      <p:cxnSp>
        <p:nvCxnSpPr>
          <p:cNvPr id="6" name="5 Conector recto de flecha"/>
          <p:cNvCxnSpPr/>
          <p:nvPr/>
        </p:nvCxnSpPr>
        <p:spPr>
          <a:xfrm flipH="1">
            <a:off x="2789238" y="3360738"/>
            <a:ext cx="2574925" cy="1627187"/>
          </a:xfrm>
          <a:prstGeom prst="straightConnector1">
            <a:avLst/>
          </a:prstGeom>
          <a:ln w="3492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430" name="7 CuadroTexto"/>
          <p:cNvSpPr txBox="1">
            <a:spLocks noChangeArrowheads="1"/>
          </p:cNvSpPr>
          <p:nvPr/>
        </p:nvSpPr>
        <p:spPr bwMode="auto">
          <a:xfrm rot="-1784433">
            <a:off x="3282950" y="3684588"/>
            <a:ext cx="15875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s-ES" b="1">
                <a:solidFill>
                  <a:prstClr val="black"/>
                </a:solidFill>
              </a:rPr>
              <a:t>COMANDOS</a:t>
            </a:r>
          </a:p>
        </p:txBody>
      </p:sp>
    </p:spTree>
    <p:extLst>
      <p:ext uri="{BB962C8B-B14F-4D97-AF65-F5344CB8AC3E}">
        <p14:creationId xmlns:p14="http://schemas.microsoft.com/office/powerpoint/2010/main" val="412224332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2 Marcador de contenido"/>
          <p:cNvSpPr>
            <a:spLocks noGrp="1"/>
          </p:cNvSpPr>
          <p:nvPr>
            <p:ph idx="1"/>
          </p:nvPr>
        </p:nvSpPr>
        <p:spPr>
          <a:xfrm>
            <a:off x="419100" y="1484313"/>
            <a:ext cx="8229600" cy="4525962"/>
          </a:xfrm>
        </p:spPr>
        <p:txBody>
          <a:bodyPr/>
          <a:lstStyle/>
          <a:p>
            <a:r>
              <a:rPr lang="es-ES" sz="2800" b="1" smtClean="0"/>
              <a:t>Telnet para comunicar con servidor POP3</a:t>
            </a:r>
          </a:p>
          <a:p>
            <a:pPr lvl="1" algn="just"/>
            <a:r>
              <a:rPr lang="es-ES" sz="2400" smtClean="0"/>
              <a:t>Para enviar correos electrónicos a través del </a:t>
            </a:r>
            <a:r>
              <a:rPr lang="es-ES" sz="2400" b="1" smtClean="0"/>
              <a:t>puerto 110 </a:t>
            </a:r>
            <a:r>
              <a:rPr lang="es-ES" sz="2400" smtClean="0"/>
              <a:t>del servidor POP3 de Argosoft</a:t>
            </a:r>
          </a:p>
          <a:p>
            <a:pPr lvl="1" algn="just"/>
            <a:r>
              <a:rPr lang="es-ES" sz="2400" smtClean="0"/>
              <a:t>Funciona con </a:t>
            </a:r>
            <a:r>
              <a:rPr lang="es-ES" sz="2400" b="1" smtClean="0"/>
              <a:t>comandos</a:t>
            </a:r>
            <a:r>
              <a:rPr lang="es-ES" sz="2400" smtClean="0"/>
              <a:t>:</a:t>
            </a:r>
          </a:p>
          <a:p>
            <a:pPr lvl="1"/>
            <a:endParaRPr lang="es-ES" sz="2400" b="1" smtClean="0">
              <a:solidFill>
                <a:srgbClr val="FF0000"/>
              </a:solidFill>
            </a:endParaRPr>
          </a:p>
          <a:p>
            <a:pPr algn="just" eaLnBrk="1" hangingPunct="1"/>
            <a:endParaRPr lang="es-ES" altLang="es-ES" smtClean="0"/>
          </a:p>
          <a:p>
            <a:pPr algn="just" eaLnBrk="1" hangingPunct="1"/>
            <a:endParaRPr lang="es-ES" altLang="es-ES" smtClean="0"/>
          </a:p>
          <a:p>
            <a:pPr algn="just" eaLnBrk="1" hangingPunct="1"/>
            <a:endParaRPr lang="es-ES" altLang="es-ES" sz="2400" b="1" smtClean="0">
              <a:solidFill>
                <a:srgbClr val="FF000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dirty="0" smtClean="0"/>
              <a:t>COMUNICACIÓN CON UN SERVIDOR SMTP</a:t>
            </a:r>
          </a:p>
        </p:txBody>
      </p:sp>
      <p:sp>
        <p:nvSpPr>
          <p:cNvPr id="61444" name="2 Marcador de pie de página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altLang="es-ES" smtClean="0">
                <a:solidFill>
                  <a:prstClr val="black"/>
                </a:solidFill>
              </a:rPr>
              <a:t>Generación de servicios en red</a:t>
            </a:r>
          </a:p>
        </p:txBody>
      </p:sp>
      <p:sp>
        <p:nvSpPr>
          <p:cNvPr id="61445" name="3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fld id="{29303604-86EE-4F6D-82BC-D82BEB8ED00E}" type="slidenum">
              <a:rPr lang="es-ES" altLang="es-ES" smtClean="0">
                <a:solidFill>
                  <a:prstClr val="black"/>
                </a:solidFill>
              </a:rPr>
              <a:pPr eaLnBrk="1" hangingPunct="1"/>
              <a:t>51</a:t>
            </a:fld>
            <a:endParaRPr lang="es-ES" altLang="es-ES" smtClean="0">
              <a:solidFill>
                <a:prstClr val="black"/>
              </a:solidFill>
            </a:endParaRPr>
          </a:p>
        </p:txBody>
      </p:sp>
      <p:sp>
        <p:nvSpPr>
          <p:cNvPr id="61446" name="AutoShape 5" descr="http://www.definicionabc.com/wp-content/uploads/Diferente-300x226.jpg"/>
          <p:cNvSpPr>
            <a:spLocks noChangeAspect="1" noChangeArrowheads="1"/>
          </p:cNvSpPr>
          <p:nvPr/>
        </p:nvSpPr>
        <p:spPr bwMode="auto">
          <a:xfrm>
            <a:off x="52388" y="-13652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ES" altLang="es-ES">
              <a:solidFill>
                <a:prstClr val="black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61447" name="AutoShape 2" descr="https://encrypted-tbn0.gstatic.com/images?q=tbn:ANd9GcRZHac3ypmUKmmEbJuS2WcdrWLRVD9uEB4t4AVphpYPOFx1yp_GQzPr3Q"/>
          <p:cNvSpPr>
            <a:spLocks noChangeAspect="1" noChangeArrowheads="1"/>
          </p:cNvSpPr>
          <p:nvPr/>
        </p:nvSpPr>
        <p:spPr bwMode="auto">
          <a:xfrm>
            <a:off x="144463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ES" altLang="es-ES">
              <a:solidFill>
                <a:prstClr val="black"/>
              </a:solidFill>
              <a:latin typeface="Calibri" pitchFamily="34" charset="0"/>
              <a:cs typeface="Arial" charset="0"/>
            </a:endParaRPr>
          </a:p>
        </p:txBody>
      </p:sp>
      <p:pic>
        <p:nvPicPr>
          <p:cNvPr id="61448" name="Picture 9" descr="Resultado de imagen de servidor correo electrónic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168275"/>
            <a:ext cx="1350963" cy="1350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3 Tabla"/>
          <p:cNvGraphicFramePr>
            <a:graphicFrameLocks noGrp="1"/>
          </p:cNvGraphicFramePr>
          <p:nvPr/>
        </p:nvGraphicFramePr>
        <p:xfrm>
          <a:off x="1116013" y="3319463"/>
          <a:ext cx="7426325" cy="2614612"/>
        </p:xfrm>
        <a:graphic>
          <a:graphicData uri="http://schemas.openxmlformats.org/drawingml/2006/table">
            <a:tbl>
              <a:tblPr firstRow="1" firstCol="1" bandRow="1">
                <a:tableStyleId>{C4B1156A-380E-4F78-BDF5-A606A8083BF9}</a:tableStyleId>
              </a:tblPr>
              <a:tblGrid>
                <a:gridCol w="1871996"/>
                <a:gridCol w="5554329"/>
              </a:tblGrid>
              <a:tr h="269084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s-ES" sz="1100" dirty="0" smtClean="0">
                          <a:effectLst/>
                        </a:rPr>
                        <a:t>COMANDO</a:t>
                      </a:r>
                      <a:endParaRPr lang="es-ES" sz="1100" dirty="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38096" marR="38096" marT="38114" marB="38114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s-ES" sz="1100" dirty="0" smtClean="0">
                          <a:effectLst/>
                        </a:rPr>
                        <a:t>FUNCIÓN</a:t>
                      </a:r>
                      <a:endParaRPr lang="es-ES" sz="1100" dirty="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38096" marR="38096" marT="38114" marB="38114"/>
                </a:tc>
              </a:tr>
              <a:tr h="269084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s-ES" sz="1100">
                          <a:effectLst/>
                        </a:rPr>
                        <a:t>USER login</a:t>
                      </a:r>
                      <a:endParaRPr lang="es-ES" sz="110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38096" marR="38096" marT="38114" marB="38114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s-ES" sz="1100">
                          <a:effectLst/>
                        </a:rPr>
                        <a:t>Se escribe el login de la cuenta de usuario</a:t>
                      </a:r>
                      <a:endParaRPr lang="es-ES" sz="110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38096" marR="38096" marT="38114" marB="38114"/>
                </a:tc>
              </a:tr>
              <a:tr h="269084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s-ES" sz="1100">
                          <a:effectLst/>
                        </a:rPr>
                        <a:t>PASS password</a:t>
                      </a:r>
                      <a:endParaRPr lang="es-ES" sz="110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38096" marR="38096" marT="38114" marB="38114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s-ES" sz="1100">
                          <a:effectLst/>
                        </a:rPr>
                        <a:t>Se indica la contraseña del usuario</a:t>
                      </a:r>
                      <a:endParaRPr lang="es-ES" sz="110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38096" marR="38096" marT="38114" marB="38114"/>
                </a:tc>
              </a:tr>
              <a:tr h="269084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s-ES" sz="1100">
                          <a:effectLst/>
                        </a:rPr>
                        <a:t>STAT</a:t>
                      </a:r>
                      <a:endParaRPr lang="es-ES" sz="110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38096" marR="38096" marT="38114" marB="38114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s-ES" sz="1100">
                          <a:effectLst/>
                        </a:rPr>
                        <a:t>Muestra el número de mensajes en la cuenta</a:t>
                      </a:r>
                      <a:endParaRPr lang="es-ES" sz="110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38096" marR="38096" marT="38114" marB="38114"/>
                </a:tc>
              </a:tr>
              <a:tr h="269084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s-ES" sz="1100">
                          <a:effectLst/>
                        </a:rPr>
                        <a:t>LIST</a:t>
                      </a:r>
                      <a:endParaRPr lang="es-ES" sz="110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38096" marR="38096" marT="38114" marB="38114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s-ES" sz="1100">
                          <a:effectLst/>
                        </a:rPr>
                        <a:t>Lista los mensajes. Número y tamaño total del mensaje</a:t>
                      </a:r>
                      <a:endParaRPr lang="es-ES" sz="110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38096" marR="38096" marT="38114" marB="38114"/>
                </a:tc>
              </a:tr>
              <a:tr h="269084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s-ES" sz="1100">
                          <a:effectLst/>
                        </a:rPr>
                        <a:t>RETR numero-mensaje</a:t>
                      </a:r>
                      <a:endParaRPr lang="es-ES" sz="110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38096" marR="38096" marT="38114" marB="38114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s-ES" sz="1100">
                          <a:effectLst/>
                        </a:rPr>
                        <a:t>Visualiza el mensaje indicado en numero-mensaje</a:t>
                      </a:r>
                      <a:endParaRPr lang="es-ES" sz="110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38096" marR="38096" marT="38114" marB="38114"/>
                </a:tc>
              </a:tr>
              <a:tr h="46194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s-ES" sz="1100">
                          <a:effectLst/>
                        </a:rPr>
                        <a:t>DELE numero-mensaje</a:t>
                      </a:r>
                      <a:endParaRPr lang="es-ES" sz="110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38096" marR="38096" marT="38114" marB="38114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s-ES" sz="1100">
                          <a:effectLst/>
                        </a:rPr>
                        <a:t>Borra el mensaje indicado en numero mensaje. Esto tendrá efecto la próxima vez que salgamos y volvamos a entrar.</a:t>
                      </a:r>
                      <a:endParaRPr lang="es-ES" sz="110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38096" marR="38096" marT="38114" marB="38114"/>
                </a:tc>
              </a:tr>
              <a:tr h="269084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s-ES" sz="1100">
                          <a:effectLst/>
                        </a:rPr>
                        <a:t>TOP numero-mensaje n</a:t>
                      </a:r>
                      <a:endParaRPr lang="es-ES" sz="110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38096" marR="38096" marT="38114" marB="38114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s-ES" sz="1100">
                          <a:effectLst/>
                        </a:rPr>
                        <a:t>Muestra las n primeras lineas del mensaje numero-mensaje</a:t>
                      </a:r>
                      <a:endParaRPr lang="es-ES" sz="110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38096" marR="38096" marT="38114" marB="38114"/>
                </a:tc>
              </a:tr>
              <a:tr h="269084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s-ES" sz="1100">
                          <a:effectLst/>
                        </a:rPr>
                        <a:t>QUIT</a:t>
                      </a:r>
                      <a:endParaRPr lang="es-ES" sz="110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38096" marR="38096" marT="38114" marB="38114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s-ES" sz="1100" dirty="0">
                          <a:effectLst/>
                        </a:rPr>
                        <a:t>Cierra la sesión</a:t>
                      </a:r>
                      <a:endParaRPr lang="es-ES" sz="1100" dirty="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38096" marR="38096" marT="38114" marB="38114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700080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2 Marcador de contenido"/>
          <p:cNvSpPr>
            <a:spLocks noGrp="1"/>
          </p:cNvSpPr>
          <p:nvPr>
            <p:ph idx="1"/>
          </p:nvPr>
        </p:nvSpPr>
        <p:spPr>
          <a:xfrm>
            <a:off x="419100" y="1484313"/>
            <a:ext cx="8229600" cy="4525962"/>
          </a:xfrm>
        </p:spPr>
        <p:txBody>
          <a:bodyPr/>
          <a:lstStyle/>
          <a:p>
            <a:pPr>
              <a:defRPr/>
            </a:pPr>
            <a:r>
              <a:rPr lang="es-ES" sz="2400" b="1" dirty="0" smtClean="0"/>
              <a:t>Telnet para comunicar con servidor POP3-Ejemplo:</a:t>
            </a:r>
          </a:p>
          <a:p>
            <a:pPr marL="2243138" lvl="3" indent="0">
              <a:buFont typeface="Wingdings 2" pitchFamily="18" charset="2"/>
              <a:buNone/>
              <a:defRPr/>
            </a:pPr>
            <a:r>
              <a:rPr lang="en-GB" sz="1000" b="1" dirty="0"/>
              <a:t>USER </a:t>
            </a:r>
            <a:r>
              <a:rPr lang="en-GB" sz="1000" b="1" dirty="0" err="1"/>
              <a:t>juan</a:t>
            </a:r>
            <a:endParaRPr lang="es-ES" sz="1050" dirty="0"/>
          </a:p>
          <a:p>
            <a:pPr marL="2243138" lvl="3" indent="0">
              <a:buFont typeface="Wingdings 2" pitchFamily="18" charset="2"/>
              <a:buNone/>
              <a:defRPr/>
            </a:pPr>
            <a:r>
              <a:rPr lang="en-GB" sz="1000" dirty="0"/>
              <a:t>+OK Password required for </a:t>
            </a:r>
            <a:r>
              <a:rPr lang="en-GB" sz="1000" dirty="0" err="1" smtClean="0"/>
              <a:t>juan</a:t>
            </a:r>
            <a:endParaRPr lang="es-ES" sz="1050" dirty="0"/>
          </a:p>
          <a:p>
            <a:pPr marL="2243138" lvl="3" indent="0">
              <a:buFont typeface="Wingdings 2" pitchFamily="18" charset="2"/>
              <a:buNone/>
              <a:defRPr/>
            </a:pPr>
            <a:r>
              <a:rPr lang="en-GB" sz="1000" b="1" dirty="0"/>
              <a:t>PASS </a:t>
            </a:r>
            <a:r>
              <a:rPr lang="en-GB" sz="1000" b="1" dirty="0" err="1"/>
              <a:t>juan</a:t>
            </a:r>
            <a:endParaRPr lang="es-ES" sz="1050" dirty="0"/>
          </a:p>
          <a:p>
            <a:pPr marL="2243138" lvl="3" indent="0">
              <a:buFont typeface="Wingdings 2" pitchFamily="18" charset="2"/>
              <a:buNone/>
              <a:defRPr/>
            </a:pPr>
            <a:r>
              <a:rPr lang="en-GB" sz="1000" dirty="0"/>
              <a:t>+OK Mailbox locked and ready</a:t>
            </a:r>
            <a:endParaRPr lang="es-ES" sz="1050" dirty="0"/>
          </a:p>
          <a:p>
            <a:pPr marL="2243138" lvl="3" indent="0">
              <a:buFont typeface="Wingdings 2" pitchFamily="18" charset="2"/>
              <a:buNone/>
              <a:defRPr/>
            </a:pPr>
            <a:r>
              <a:rPr lang="en-GB" sz="1000" b="1" dirty="0"/>
              <a:t>LIST</a:t>
            </a:r>
            <a:endParaRPr lang="es-ES" sz="1050" dirty="0"/>
          </a:p>
          <a:p>
            <a:pPr marL="2243138" lvl="3" indent="0">
              <a:buFont typeface="Wingdings 2" pitchFamily="18" charset="2"/>
              <a:buNone/>
              <a:defRPr/>
            </a:pPr>
            <a:r>
              <a:rPr lang="en-GB" sz="1000" dirty="0"/>
              <a:t>+OK</a:t>
            </a:r>
            <a:endParaRPr lang="es-ES" sz="1050" dirty="0"/>
          </a:p>
          <a:p>
            <a:pPr marL="2243138" lvl="3" indent="0">
              <a:buFont typeface="Wingdings 2" pitchFamily="18" charset="2"/>
              <a:buNone/>
              <a:defRPr/>
            </a:pPr>
            <a:r>
              <a:rPr lang="en-GB" sz="1000" dirty="0"/>
              <a:t>1 322</a:t>
            </a:r>
            <a:endParaRPr lang="es-ES" sz="1050" dirty="0"/>
          </a:p>
          <a:p>
            <a:pPr marL="2243138" lvl="3" indent="0">
              <a:buFont typeface="Wingdings 2" pitchFamily="18" charset="2"/>
              <a:buNone/>
              <a:defRPr/>
            </a:pPr>
            <a:r>
              <a:rPr lang="en-GB" sz="1000" dirty="0"/>
              <a:t>.</a:t>
            </a:r>
            <a:endParaRPr lang="es-ES" sz="1050" dirty="0"/>
          </a:p>
          <a:p>
            <a:pPr marL="2243138" lvl="3" indent="0">
              <a:buFont typeface="Wingdings 2" pitchFamily="18" charset="2"/>
              <a:buNone/>
              <a:defRPr/>
            </a:pPr>
            <a:r>
              <a:rPr lang="en-GB" sz="1000" b="1" dirty="0"/>
              <a:t>RETR 1</a:t>
            </a:r>
            <a:endParaRPr lang="es-ES" sz="1050" dirty="0"/>
          </a:p>
          <a:p>
            <a:pPr marL="2243138" lvl="3" indent="0">
              <a:buFont typeface="Wingdings 2" pitchFamily="18" charset="2"/>
              <a:buNone/>
              <a:defRPr/>
            </a:pPr>
            <a:r>
              <a:rPr lang="en-GB" sz="1000" dirty="0"/>
              <a:t>+OK 322 octets</a:t>
            </a:r>
            <a:endParaRPr lang="es-ES" sz="1050" dirty="0"/>
          </a:p>
          <a:p>
            <a:pPr marL="2243138" lvl="3" indent="0">
              <a:buFont typeface="Wingdings 2" pitchFamily="18" charset="2"/>
              <a:buNone/>
              <a:defRPr/>
            </a:pPr>
            <a:r>
              <a:rPr lang="en-GB" sz="1000" dirty="0"/>
              <a:t>Received: from [172.20.105.120] by DM2-PROF</a:t>
            </a:r>
            <a:endParaRPr lang="es-ES" sz="1050" dirty="0"/>
          </a:p>
          <a:p>
            <a:pPr marL="2243138" lvl="3" indent="0">
              <a:buFont typeface="Wingdings 2" pitchFamily="18" charset="2"/>
              <a:buNone/>
              <a:defRPr/>
            </a:pPr>
            <a:r>
              <a:rPr lang="en-GB" sz="1000" dirty="0"/>
              <a:t>(</a:t>
            </a:r>
            <a:r>
              <a:rPr lang="en-GB" sz="1000" dirty="0" err="1"/>
              <a:t>ArGoSoft</a:t>
            </a:r>
            <a:r>
              <a:rPr lang="en-GB" sz="1000" dirty="0"/>
              <a:t> Mail Server Freeware, Version 1.8 (1.8.9.1)); Tue, 29 Dec 2015 10:22:07 +0100</a:t>
            </a:r>
            <a:endParaRPr lang="es-ES" sz="1050" dirty="0"/>
          </a:p>
          <a:p>
            <a:pPr marL="2243138" lvl="3" indent="0">
              <a:buFont typeface="Wingdings 2" pitchFamily="18" charset="2"/>
              <a:buNone/>
              <a:defRPr/>
            </a:pPr>
            <a:r>
              <a:rPr lang="es-ES" sz="1000" dirty="0"/>
              <a:t>Esto es una prueba de un correo</a:t>
            </a:r>
            <a:endParaRPr lang="es-ES" sz="1050" dirty="0"/>
          </a:p>
          <a:p>
            <a:pPr marL="2243138" lvl="3" indent="0">
              <a:buFont typeface="Wingdings 2" pitchFamily="18" charset="2"/>
              <a:buNone/>
              <a:defRPr/>
            </a:pPr>
            <a:r>
              <a:rPr lang="es-ES" sz="1000" dirty="0"/>
              <a:t>de varias </a:t>
            </a:r>
            <a:r>
              <a:rPr lang="es-ES" sz="1000" dirty="0" err="1"/>
              <a:t>lineas</a:t>
            </a:r>
            <a:endParaRPr lang="es-ES" sz="1050" dirty="0"/>
          </a:p>
          <a:p>
            <a:pPr marL="2243138" lvl="3" indent="0">
              <a:buFont typeface="Wingdings 2" pitchFamily="18" charset="2"/>
              <a:buNone/>
              <a:defRPr/>
            </a:pPr>
            <a:r>
              <a:rPr lang="es-ES" sz="1000" dirty="0"/>
              <a:t>enviado desde Telnet.</a:t>
            </a:r>
            <a:endParaRPr lang="es-ES" sz="1050" dirty="0"/>
          </a:p>
          <a:p>
            <a:pPr marL="2243138" lvl="3" indent="0">
              <a:buFont typeface="Wingdings 2" pitchFamily="18" charset="2"/>
              <a:buNone/>
              <a:defRPr/>
            </a:pPr>
            <a:r>
              <a:rPr lang="en-GB" sz="1000" dirty="0"/>
              <a:t>Message-ID: &lt;igk3nk5pbe14j3b.291220151022@ulhi-PC&gt;</a:t>
            </a:r>
            <a:endParaRPr lang="es-ES" sz="1050" dirty="0"/>
          </a:p>
          <a:p>
            <a:pPr marL="2243138" lvl="3" indent="0">
              <a:buFont typeface="Wingdings 2" pitchFamily="18" charset="2"/>
              <a:buNone/>
              <a:defRPr/>
            </a:pPr>
            <a:r>
              <a:rPr lang="en-GB" sz="1000" dirty="0"/>
              <a:t>Date: Wed, 16 Nov 2016 10:22:07 +0100</a:t>
            </a:r>
            <a:endParaRPr lang="es-ES" sz="1050" dirty="0"/>
          </a:p>
          <a:p>
            <a:pPr marL="2243138" lvl="3" indent="0">
              <a:buFont typeface="Wingdings 2" pitchFamily="18" charset="2"/>
              <a:buNone/>
              <a:defRPr/>
            </a:pPr>
            <a:r>
              <a:rPr lang="en-GB" sz="1000" dirty="0"/>
              <a:t> </a:t>
            </a:r>
            <a:endParaRPr lang="es-ES" sz="1050" dirty="0"/>
          </a:p>
          <a:p>
            <a:pPr marL="2243138" lvl="3" indent="0">
              <a:buFont typeface="Wingdings 2" pitchFamily="18" charset="2"/>
              <a:buNone/>
              <a:defRPr/>
            </a:pPr>
            <a:r>
              <a:rPr lang="en-GB" sz="1000" dirty="0"/>
              <a:t>Fin.</a:t>
            </a:r>
            <a:endParaRPr lang="es-ES" sz="1050" dirty="0"/>
          </a:p>
          <a:p>
            <a:pPr marL="2243138" lvl="3" indent="0">
              <a:buFont typeface="Wingdings 2" pitchFamily="18" charset="2"/>
              <a:buNone/>
              <a:defRPr/>
            </a:pPr>
            <a:r>
              <a:rPr lang="en-GB" sz="1000" dirty="0"/>
              <a:t>.</a:t>
            </a:r>
            <a:endParaRPr lang="es-ES" sz="1050" dirty="0"/>
          </a:p>
          <a:p>
            <a:pPr marL="2243138" lvl="3" indent="0">
              <a:buFont typeface="Wingdings 2" pitchFamily="18" charset="2"/>
              <a:buNone/>
              <a:defRPr/>
            </a:pPr>
            <a:r>
              <a:rPr lang="en-GB" sz="1000" b="1" dirty="0"/>
              <a:t>QUIT</a:t>
            </a:r>
            <a:endParaRPr lang="es-ES" sz="1050" dirty="0"/>
          </a:p>
          <a:p>
            <a:pPr marL="2243138" lvl="3" indent="0">
              <a:buFont typeface="Wingdings 2" pitchFamily="18" charset="2"/>
              <a:buNone/>
              <a:defRPr/>
            </a:pPr>
            <a:r>
              <a:rPr lang="en-GB" sz="1000" dirty="0"/>
              <a:t>+OK Aba he</a:t>
            </a:r>
            <a:endParaRPr lang="es-ES" sz="1050" dirty="0"/>
          </a:p>
          <a:p>
            <a:pPr marL="2243138" lvl="3" indent="0">
              <a:buFont typeface="Wingdings 2" pitchFamily="18" charset="2"/>
              <a:buNone/>
              <a:defRPr/>
            </a:pPr>
            <a:r>
              <a:rPr lang="en-GB" sz="1000" dirty="0"/>
              <a:t>Connection closed by foreign host.</a:t>
            </a:r>
            <a:endParaRPr lang="es-ES" sz="1050" dirty="0"/>
          </a:p>
          <a:p>
            <a:pPr lvl="1">
              <a:defRPr/>
            </a:pPr>
            <a:endParaRPr lang="es-ES" sz="2000" b="1" dirty="0" smtClean="0"/>
          </a:p>
          <a:p>
            <a:pPr algn="just" eaLnBrk="1" hangingPunct="1">
              <a:defRPr/>
            </a:pPr>
            <a:endParaRPr lang="es-ES" altLang="es-ES" dirty="0" smtClean="0"/>
          </a:p>
          <a:p>
            <a:pPr algn="just" eaLnBrk="1" hangingPunct="1">
              <a:defRPr/>
            </a:pPr>
            <a:endParaRPr lang="es-ES" altLang="es-ES" dirty="0" smtClean="0"/>
          </a:p>
          <a:p>
            <a:pPr algn="just" eaLnBrk="1" hangingPunct="1">
              <a:defRPr/>
            </a:pPr>
            <a:endParaRPr lang="es-ES" altLang="es-ES" sz="2400" b="1" dirty="0" smtClean="0">
              <a:solidFill>
                <a:srgbClr val="FF000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dirty="0" smtClean="0"/>
              <a:t>COMUNICACIÓN CON UN SERVIDOR SMTP</a:t>
            </a:r>
          </a:p>
        </p:txBody>
      </p:sp>
      <p:sp>
        <p:nvSpPr>
          <p:cNvPr id="62468" name="2 Marcador de pie de página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altLang="es-ES" smtClean="0">
                <a:solidFill>
                  <a:prstClr val="black"/>
                </a:solidFill>
              </a:rPr>
              <a:t>Generación de servicios en red</a:t>
            </a:r>
          </a:p>
        </p:txBody>
      </p:sp>
      <p:sp>
        <p:nvSpPr>
          <p:cNvPr id="62469" name="3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fld id="{2C3E2E2E-8736-4C23-AFB3-0A510B57FADB}" type="slidenum">
              <a:rPr lang="es-ES" altLang="es-ES" smtClean="0">
                <a:solidFill>
                  <a:prstClr val="black"/>
                </a:solidFill>
              </a:rPr>
              <a:pPr eaLnBrk="1" hangingPunct="1"/>
              <a:t>52</a:t>
            </a:fld>
            <a:endParaRPr lang="es-ES" altLang="es-ES" smtClean="0">
              <a:solidFill>
                <a:prstClr val="black"/>
              </a:solidFill>
            </a:endParaRPr>
          </a:p>
        </p:txBody>
      </p:sp>
      <p:sp>
        <p:nvSpPr>
          <p:cNvPr id="62470" name="AutoShape 5" descr="http://www.definicionabc.com/wp-content/uploads/Diferente-300x226.jpg"/>
          <p:cNvSpPr>
            <a:spLocks noChangeAspect="1" noChangeArrowheads="1"/>
          </p:cNvSpPr>
          <p:nvPr/>
        </p:nvSpPr>
        <p:spPr bwMode="auto">
          <a:xfrm>
            <a:off x="52388" y="-13652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ES" altLang="es-ES">
              <a:solidFill>
                <a:prstClr val="black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62471" name="AutoShape 2" descr="https://encrypted-tbn0.gstatic.com/images?q=tbn:ANd9GcRZHac3ypmUKmmEbJuS2WcdrWLRVD9uEB4t4AVphpYPOFx1yp_GQzPr3Q"/>
          <p:cNvSpPr>
            <a:spLocks noChangeAspect="1" noChangeArrowheads="1"/>
          </p:cNvSpPr>
          <p:nvPr/>
        </p:nvSpPr>
        <p:spPr bwMode="auto">
          <a:xfrm>
            <a:off x="144463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ES" altLang="es-ES">
              <a:solidFill>
                <a:prstClr val="black"/>
              </a:solidFill>
              <a:latin typeface="Calibri" pitchFamily="34" charset="0"/>
              <a:cs typeface="Arial" charset="0"/>
            </a:endParaRPr>
          </a:p>
        </p:txBody>
      </p:sp>
      <p:pic>
        <p:nvPicPr>
          <p:cNvPr id="62472" name="Picture 9" descr="Resultado de imagen de servidor correo electrónic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168275"/>
            <a:ext cx="1350963" cy="1350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65733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2 Marcador de contenido"/>
          <p:cNvSpPr>
            <a:spLocks noGrp="1"/>
          </p:cNvSpPr>
          <p:nvPr>
            <p:ph idx="1"/>
          </p:nvPr>
        </p:nvSpPr>
        <p:spPr>
          <a:xfrm>
            <a:off x="419100" y="1484313"/>
            <a:ext cx="8229600" cy="4525962"/>
          </a:xfrm>
        </p:spPr>
        <p:txBody>
          <a:bodyPr/>
          <a:lstStyle/>
          <a:p>
            <a:r>
              <a:rPr lang="es-ES" sz="2800" b="1" smtClean="0"/>
              <a:t>Java para comunicar con servidor SMTP</a:t>
            </a:r>
          </a:p>
          <a:p>
            <a:pPr algn="just" eaLnBrk="1" hangingPunct="1"/>
            <a:endParaRPr lang="es-ES" altLang="es-ES" smtClean="0"/>
          </a:p>
          <a:p>
            <a:pPr algn="just" eaLnBrk="1" hangingPunct="1"/>
            <a:endParaRPr lang="es-ES" altLang="es-ES" smtClean="0"/>
          </a:p>
          <a:p>
            <a:pPr algn="just" eaLnBrk="1" hangingPunct="1"/>
            <a:endParaRPr lang="es-ES" altLang="es-ES" sz="2400" b="1" smtClean="0">
              <a:solidFill>
                <a:srgbClr val="FF000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dirty="0" smtClean="0"/>
              <a:t>COMUNICACIÓN CON UN SERVIDOR SMTP</a:t>
            </a:r>
          </a:p>
        </p:txBody>
      </p:sp>
      <p:sp>
        <p:nvSpPr>
          <p:cNvPr id="63492" name="2 Marcador de pie de página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altLang="es-ES" smtClean="0">
                <a:solidFill>
                  <a:prstClr val="black"/>
                </a:solidFill>
              </a:rPr>
              <a:t>Generación de servicios en red</a:t>
            </a:r>
          </a:p>
        </p:txBody>
      </p:sp>
      <p:sp>
        <p:nvSpPr>
          <p:cNvPr id="63493" name="3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fld id="{32E5B105-8D5A-4162-8EF2-D4AC923FDD53}" type="slidenum">
              <a:rPr lang="es-ES" altLang="es-ES" smtClean="0">
                <a:solidFill>
                  <a:prstClr val="black"/>
                </a:solidFill>
              </a:rPr>
              <a:pPr eaLnBrk="1" hangingPunct="1"/>
              <a:t>53</a:t>
            </a:fld>
            <a:endParaRPr lang="es-ES" altLang="es-ES" smtClean="0">
              <a:solidFill>
                <a:prstClr val="black"/>
              </a:solidFill>
            </a:endParaRPr>
          </a:p>
        </p:txBody>
      </p:sp>
      <p:sp>
        <p:nvSpPr>
          <p:cNvPr id="63494" name="AutoShape 5" descr="http://www.definicionabc.com/wp-content/uploads/Diferente-300x226.jpg"/>
          <p:cNvSpPr>
            <a:spLocks noChangeAspect="1" noChangeArrowheads="1"/>
          </p:cNvSpPr>
          <p:nvPr/>
        </p:nvSpPr>
        <p:spPr bwMode="auto">
          <a:xfrm>
            <a:off x="52388" y="-13652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ES" altLang="es-ES">
              <a:solidFill>
                <a:prstClr val="black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63495" name="AutoShape 2" descr="https://encrypted-tbn0.gstatic.com/images?q=tbn:ANd9GcRZHac3ypmUKmmEbJuS2WcdrWLRVD9uEB4t4AVphpYPOFx1yp_GQzPr3Q"/>
          <p:cNvSpPr>
            <a:spLocks noChangeAspect="1" noChangeArrowheads="1"/>
          </p:cNvSpPr>
          <p:nvPr/>
        </p:nvSpPr>
        <p:spPr bwMode="auto">
          <a:xfrm>
            <a:off x="144463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ES" altLang="es-ES">
              <a:solidFill>
                <a:prstClr val="black"/>
              </a:solidFill>
              <a:latin typeface="Calibri" pitchFamily="34" charset="0"/>
              <a:cs typeface="Arial" charset="0"/>
            </a:endParaRPr>
          </a:p>
        </p:txBody>
      </p:sp>
      <p:pic>
        <p:nvPicPr>
          <p:cNvPr id="63496" name="Picture 9" descr="Resultado de imagen de servidor correo electrónic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168275"/>
            <a:ext cx="1350963" cy="1350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497" name="9 CuadroTexto"/>
          <p:cNvSpPr txBox="1">
            <a:spLocks noChangeArrowheads="1"/>
          </p:cNvSpPr>
          <p:nvPr/>
        </p:nvSpPr>
        <p:spPr bwMode="auto">
          <a:xfrm>
            <a:off x="6227763" y="3840163"/>
            <a:ext cx="14398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s-ES" b="1">
                <a:solidFill>
                  <a:prstClr val="black"/>
                </a:solidFill>
              </a:rPr>
              <a:t>SERVIDOR</a:t>
            </a:r>
          </a:p>
        </p:txBody>
      </p:sp>
      <p:sp>
        <p:nvSpPr>
          <p:cNvPr id="63498" name="10 CuadroTexto"/>
          <p:cNvSpPr txBox="1">
            <a:spLocks noChangeArrowheads="1"/>
          </p:cNvSpPr>
          <p:nvPr/>
        </p:nvSpPr>
        <p:spPr bwMode="auto">
          <a:xfrm>
            <a:off x="900113" y="5041900"/>
            <a:ext cx="14398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s-ES" b="1">
                <a:solidFill>
                  <a:prstClr val="black"/>
                </a:solidFill>
              </a:rPr>
              <a:t>CLIENTE</a:t>
            </a:r>
          </a:p>
        </p:txBody>
      </p:sp>
      <p:cxnSp>
        <p:nvCxnSpPr>
          <p:cNvPr id="12" name="11 Conector recto de flecha"/>
          <p:cNvCxnSpPr/>
          <p:nvPr/>
        </p:nvCxnSpPr>
        <p:spPr>
          <a:xfrm flipH="1">
            <a:off x="2789238" y="3360738"/>
            <a:ext cx="2574925" cy="1627187"/>
          </a:xfrm>
          <a:prstGeom prst="straightConnector1">
            <a:avLst/>
          </a:prstGeom>
          <a:ln w="3492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500" name="Picture 9" descr="Resultado de imagen de servidor correo electrónic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3363" y="1844675"/>
            <a:ext cx="2016125" cy="201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501" name="Picture 2" descr="Resultado de image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75" y="4175125"/>
            <a:ext cx="995363" cy="1858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131471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2 Marcador de contenido"/>
          <p:cNvSpPr>
            <a:spLocks noGrp="1"/>
          </p:cNvSpPr>
          <p:nvPr>
            <p:ph idx="1"/>
          </p:nvPr>
        </p:nvSpPr>
        <p:spPr>
          <a:xfrm>
            <a:off x="419100" y="1484313"/>
            <a:ext cx="8229600" cy="4525962"/>
          </a:xfrm>
        </p:spPr>
        <p:txBody>
          <a:bodyPr/>
          <a:lstStyle/>
          <a:p>
            <a:r>
              <a:rPr lang="es-ES" sz="2800" b="1" smtClean="0"/>
              <a:t>Java para comunicar con servidor SMTP</a:t>
            </a:r>
          </a:p>
          <a:p>
            <a:pPr algn="just" eaLnBrk="1" hangingPunct="1"/>
            <a:endParaRPr lang="es-ES" altLang="es-ES" smtClean="0"/>
          </a:p>
          <a:p>
            <a:pPr algn="just" eaLnBrk="1" hangingPunct="1"/>
            <a:endParaRPr lang="es-ES" altLang="es-ES" smtClean="0"/>
          </a:p>
          <a:p>
            <a:pPr algn="just" eaLnBrk="1" hangingPunct="1"/>
            <a:endParaRPr lang="es-ES" altLang="es-ES" sz="2400" b="1" smtClean="0">
              <a:solidFill>
                <a:srgbClr val="FF000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dirty="0" smtClean="0"/>
              <a:t>COMUNICACIÓN CON UN SERVIDOR SMTP</a:t>
            </a:r>
          </a:p>
        </p:txBody>
      </p:sp>
      <p:sp>
        <p:nvSpPr>
          <p:cNvPr id="64516" name="2 Marcador de pie de página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altLang="es-ES" smtClean="0">
                <a:solidFill>
                  <a:prstClr val="black"/>
                </a:solidFill>
              </a:rPr>
              <a:t>Generación de servicios en red</a:t>
            </a:r>
          </a:p>
        </p:txBody>
      </p:sp>
      <p:sp>
        <p:nvSpPr>
          <p:cNvPr id="64517" name="3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fld id="{203222D0-FD29-4601-A62C-D889A1711DB8}" type="slidenum">
              <a:rPr lang="es-ES" altLang="es-ES" smtClean="0">
                <a:solidFill>
                  <a:prstClr val="black"/>
                </a:solidFill>
              </a:rPr>
              <a:pPr eaLnBrk="1" hangingPunct="1"/>
              <a:t>54</a:t>
            </a:fld>
            <a:endParaRPr lang="es-ES" altLang="es-ES" smtClean="0">
              <a:solidFill>
                <a:prstClr val="black"/>
              </a:solidFill>
            </a:endParaRPr>
          </a:p>
        </p:txBody>
      </p:sp>
      <p:sp>
        <p:nvSpPr>
          <p:cNvPr id="64518" name="AutoShape 5" descr="http://www.definicionabc.com/wp-content/uploads/Diferente-300x226.jpg"/>
          <p:cNvSpPr>
            <a:spLocks noChangeAspect="1" noChangeArrowheads="1"/>
          </p:cNvSpPr>
          <p:nvPr/>
        </p:nvSpPr>
        <p:spPr bwMode="auto">
          <a:xfrm>
            <a:off x="52388" y="-13652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ES" altLang="es-ES">
              <a:solidFill>
                <a:prstClr val="black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64519" name="AutoShape 2" descr="https://encrypted-tbn0.gstatic.com/images?q=tbn:ANd9GcRZHac3ypmUKmmEbJuS2WcdrWLRVD9uEB4t4AVphpYPOFx1yp_GQzPr3Q"/>
          <p:cNvSpPr>
            <a:spLocks noChangeAspect="1" noChangeArrowheads="1"/>
          </p:cNvSpPr>
          <p:nvPr/>
        </p:nvSpPr>
        <p:spPr bwMode="auto">
          <a:xfrm>
            <a:off x="144463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ES" altLang="es-ES">
              <a:solidFill>
                <a:prstClr val="black"/>
              </a:solidFill>
              <a:latin typeface="Calibri" pitchFamily="34" charset="0"/>
              <a:cs typeface="Arial" charset="0"/>
            </a:endParaRPr>
          </a:p>
        </p:txBody>
      </p:sp>
      <p:pic>
        <p:nvPicPr>
          <p:cNvPr id="64520" name="Picture 9" descr="Resultado de imagen de servidor correo electrónic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168275"/>
            <a:ext cx="1350963" cy="1350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9" name="8 Diagrama"/>
          <p:cNvGraphicFramePr/>
          <p:nvPr/>
        </p:nvGraphicFramePr>
        <p:xfrm>
          <a:off x="1763688" y="2276872"/>
          <a:ext cx="5635415" cy="33123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7155825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2 Marcador de contenido"/>
          <p:cNvSpPr>
            <a:spLocks noGrp="1"/>
          </p:cNvSpPr>
          <p:nvPr>
            <p:ph idx="1"/>
          </p:nvPr>
        </p:nvSpPr>
        <p:spPr>
          <a:xfrm>
            <a:off x="419100" y="1484313"/>
            <a:ext cx="8229600" cy="4525962"/>
          </a:xfrm>
        </p:spPr>
        <p:txBody>
          <a:bodyPr/>
          <a:lstStyle/>
          <a:p>
            <a:r>
              <a:rPr lang="es-ES" sz="2800" b="1" smtClean="0"/>
              <a:t>Java para comunicar con servidor SMTP</a:t>
            </a:r>
          </a:p>
          <a:p>
            <a:pPr lvl="1" algn="just"/>
            <a:r>
              <a:rPr lang="es-ES" altLang="es-ES" sz="2400" smtClean="0"/>
              <a:t>Clase Java </a:t>
            </a:r>
            <a:r>
              <a:rPr lang="es-ES" altLang="es-ES" sz="2400" b="1" smtClean="0"/>
              <a:t>SMTPClient</a:t>
            </a:r>
          </a:p>
          <a:p>
            <a:pPr lvl="2" algn="just"/>
            <a:r>
              <a:rPr lang="es-ES" smtClean="0"/>
              <a:t>Encapsula toda la funcionalidad necesaria para enviar ficheros a través de un servidor SMTP (extiende SMTP)</a:t>
            </a:r>
            <a:endParaRPr lang="es-ES" altLang="es-ES" b="1" smtClean="0"/>
          </a:p>
          <a:p>
            <a:pPr lvl="2" algn="just"/>
            <a:r>
              <a:rPr lang="es-ES" altLang="es-ES" b="1" smtClean="0"/>
              <a:t>Constructores</a:t>
            </a:r>
            <a:r>
              <a:rPr lang="es-ES" altLang="es-ES" smtClean="0"/>
              <a:t>:</a:t>
            </a:r>
          </a:p>
          <a:p>
            <a:pPr lvl="3" algn="just"/>
            <a:r>
              <a:rPr lang="es-ES" b="1" smtClean="0"/>
              <a:t>SMTPClient(): </a:t>
            </a:r>
            <a:r>
              <a:rPr lang="es-ES" smtClean="0"/>
              <a:t>constructor por defecto</a:t>
            </a:r>
          </a:p>
          <a:p>
            <a:pPr lvl="3" algn="just"/>
            <a:r>
              <a:rPr lang="es-ES" b="1" smtClean="0"/>
              <a:t>SMTPClient() (String codificacion)</a:t>
            </a:r>
            <a:r>
              <a:rPr lang="es-ES" smtClean="0"/>
              <a:t>: se establece una codificación en el constructor </a:t>
            </a:r>
            <a:endParaRPr lang="es-ES" altLang="es-ES" smtClean="0"/>
          </a:p>
          <a:p>
            <a:pPr lvl="2" algn="just"/>
            <a:r>
              <a:rPr lang="es-ES" altLang="es-ES" smtClean="0"/>
              <a:t>Algunos </a:t>
            </a:r>
            <a:r>
              <a:rPr lang="es-ES" altLang="es-ES" b="1" smtClean="0"/>
              <a:t>métodos</a:t>
            </a:r>
            <a:r>
              <a:rPr lang="es-ES" altLang="es-ES" smtClean="0"/>
              <a:t>:</a:t>
            </a:r>
            <a:endParaRPr lang="es-ES" altLang="es-ES" b="1" smtClean="0"/>
          </a:p>
          <a:p>
            <a:pPr lvl="3" algn="just"/>
            <a:r>
              <a:rPr lang="es-ES" sz="2000" b="1" smtClean="0"/>
              <a:t>boolean login()</a:t>
            </a:r>
            <a:r>
              <a:rPr lang="es-ES" sz="2000" smtClean="0"/>
              <a:t>: inicia sesión en el servidor SMTP enviando el comando HELO</a:t>
            </a:r>
          </a:p>
          <a:p>
            <a:pPr lvl="3" algn="just"/>
            <a:r>
              <a:rPr lang="es-ES" sz="2000" b="1" smtClean="0"/>
              <a:t>boolean addRecipient(String address)</a:t>
            </a:r>
            <a:r>
              <a:rPr lang="es-ES" altLang="es-ES" sz="2000" b="1" smtClean="0"/>
              <a:t>: </a:t>
            </a:r>
            <a:r>
              <a:rPr lang="es-ES" altLang="es-ES" sz="2000" smtClean="0"/>
              <a:t>a</a:t>
            </a:r>
            <a:r>
              <a:rPr lang="es-ES" sz="2000" smtClean="0"/>
              <a:t>ñade la dirección de correo de un destinatario usando el comando</a:t>
            </a:r>
            <a:endParaRPr lang="es-ES" altLang="es-ES" sz="2400" smtClean="0"/>
          </a:p>
          <a:p>
            <a:pPr lvl="1"/>
            <a:endParaRPr lang="es-ES" altLang="es-ES" smtClean="0"/>
          </a:p>
          <a:p>
            <a:pPr algn="just" eaLnBrk="1" hangingPunct="1"/>
            <a:endParaRPr lang="es-ES" altLang="es-ES" smtClean="0"/>
          </a:p>
          <a:p>
            <a:pPr algn="just" eaLnBrk="1" hangingPunct="1"/>
            <a:endParaRPr lang="es-ES" altLang="es-ES" sz="2400" b="1" smtClean="0">
              <a:solidFill>
                <a:srgbClr val="FF000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dirty="0" smtClean="0"/>
              <a:t>COMUNICACIÓN CON UN SERVIDOR SMTP</a:t>
            </a:r>
          </a:p>
        </p:txBody>
      </p:sp>
      <p:sp>
        <p:nvSpPr>
          <p:cNvPr id="65540" name="2 Marcador de pie de página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altLang="es-ES" smtClean="0">
                <a:solidFill>
                  <a:prstClr val="black"/>
                </a:solidFill>
              </a:rPr>
              <a:t>Generación de servicios en red</a:t>
            </a:r>
          </a:p>
        </p:txBody>
      </p:sp>
      <p:sp>
        <p:nvSpPr>
          <p:cNvPr id="65541" name="3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fld id="{359FD4D3-E35F-43DB-9C36-BE13768F8199}" type="slidenum">
              <a:rPr lang="es-ES" altLang="es-ES" smtClean="0">
                <a:solidFill>
                  <a:prstClr val="black"/>
                </a:solidFill>
              </a:rPr>
              <a:pPr eaLnBrk="1" hangingPunct="1"/>
              <a:t>55</a:t>
            </a:fld>
            <a:endParaRPr lang="es-ES" altLang="es-ES" smtClean="0">
              <a:solidFill>
                <a:prstClr val="black"/>
              </a:solidFill>
            </a:endParaRPr>
          </a:p>
        </p:txBody>
      </p:sp>
      <p:sp>
        <p:nvSpPr>
          <p:cNvPr id="65542" name="AutoShape 5" descr="http://www.definicionabc.com/wp-content/uploads/Diferente-300x226.jpg"/>
          <p:cNvSpPr>
            <a:spLocks noChangeAspect="1" noChangeArrowheads="1"/>
          </p:cNvSpPr>
          <p:nvPr/>
        </p:nvSpPr>
        <p:spPr bwMode="auto">
          <a:xfrm>
            <a:off x="52388" y="-13652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ES" altLang="es-ES">
              <a:solidFill>
                <a:prstClr val="black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65543" name="AutoShape 2" descr="https://encrypted-tbn0.gstatic.com/images?q=tbn:ANd9GcRZHac3ypmUKmmEbJuS2WcdrWLRVD9uEB4t4AVphpYPOFx1yp_GQzPr3Q"/>
          <p:cNvSpPr>
            <a:spLocks noChangeAspect="1" noChangeArrowheads="1"/>
          </p:cNvSpPr>
          <p:nvPr/>
        </p:nvSpPr>
        <p:spPr bwMode="auto">
          <a:xfrm>
            <a:off x="144463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ES" altLang="es-ES">
              <a:solidFill>
                <a:prstClr val="black"/>
              </a:solidFill>
              <a:latin typeface="Calibri" pitchFamily="34" charset="0"/>
              <a:cs typeface="Arial" charset="0"/>
            </a:endParaRPr>
          </a:p>
        </p:txBody>
      </p:sp>
      <p:pic>
        <p:nvPicPr>
          <p:cNvPr id="65544" name="Picture 9" descr="Resultado de imagen de servidor correo electrónic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168275"/>
            <a:ext cx="1350963" cy="1350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218709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2 Marcador de contenido"/>
          <p:cNvSpPr>
            <a:spLocks noGrp="1"/>
          </p:cNvSpPr>
          <p:nvPr>
            <p:ph idx="1"/>
          </p:nvPr>
        </p:nvSpPr>
        <p:spPr>
          <a:xfrm>
            <a:off x="419100" y="1484313"/>
            <a:ext cx="8229600" cy="4525962"/>
          </a:xfrm>
        </p:spPr>
        <p:txBody>
          <a:bodyPr/>
          <a:lstStyle/>
          <a:p>
            <a:r>
              <a:rPr lang="es-ES" sz="2800" b="1" smtClean="0"/>
              <a:t>Java para comunicar con servidor SMTP</a:t>
            </a:r>
          </a:p>
          <a:p>
            <a:pPr lvl="1" algn="just"/>
            <a:r>
              <a:rPr lang="es-ES" altLang="es-ES" sz="2400" smtClean="0"/>
              <a:t>Clase Java </a:t>
            </a:r>
            <a:r>
              <a:rPr lang="es-ES" altLang="es-ES" sz="2400" b="1" smtClean="0"/>
              <a:t>SMTPReply</a:t>
            </a:r>
          </a:p>
          <a:p>
            <a:pPr lvl="2" algn="just"/>
            <a:r>
              <a:rPr lang="es-ES" smtClean="0"/>
              <a:t>Almacena un conjunto de constantes para </a:t>
            </a:r>
            <a:r>
              <a:rPr lang="es-ES" b="1" smtClean="0"/>
              <a:t>códigos respuesta SMTP</a:t>
            </a:r>
          </a:p>
          <a:p>
            <a:pPr lvl="2" algn="just"/>
            <a:r>
              <a:rPr lang="es-ES" altLang="es-ES" smtClean="0"/>
              <a:t>Los códigos se describen en la </a:t>
            </a:r>
            <a:r>
              <a:rPr lang="es-ES" altLang="es-ES" b="1" smtClean="0"/>
              <a:t>RFC 2821</a:t>
            </a:r>
          </a:p>
          <a:p>
            <a:pPr algn="just" eaLnBrk="1" hangingPunct="1"/>
            <a:endParaRPr lang="es-ES" altLang="es-ES" sz="2400" b="1" smtClean="0">
              <a:solidFill>
                <a:srgbClr val="FF000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dirty="0" smtClean="0"/>
              <a:t>COMUNICACIÓN CON UN SERVIDOR SMTP</a:t>
            </a:r>
          </a:p>
        </p:txBody>
      </p:sp>
      <p:sp>
        <p:nvSpPr>
          <p:cNvPr id="66564" name="2 Marcador de pie de página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altLang="es-ES" smtClean="0">
                <a:solidFill>
                  <a:prstClr val="black"/>
                </a:solidFill>
              </a:rPr>
              <a:t>Generación de servicios en red</a:t>
            </a:r>
          </a:p>
        </p:txBody>
      </p:sp>
      <p:sp>
        <p:nvSpPr>
          <p:cNvPr id="66565" name="3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fld id="{1FFC8925-A970-4C30-BAFE-2EAF6D98F000}" type="slidenum">
              <a:rPr lang="es-ES" altLang="es-ES" smtClean="0">
                <a:solidFill>
                  <a:prstClr val="black"/>
                </a:solidFill>
              </a:rPr>
              <a:pPr eaLnBrk="1" hangingPunct="1"/>
              <a:t>56</a:t>
            </a:fld>
            <a:endParaRPr lang="es-ES" altLang="es-ES" smtClean="0">
              <a:solidFill>
                <a:prstClr val="black"/>
              </a:solidFill>
            </a:endParaRPr>
          </a:p>
        </p:txBody>
      </p:sp>
      <p:sp>
        <p:nvSpPr>
          <p:cNvPr id="66566" name="AutoShape 5" descr="http://www.definicionabc.com/wp-content/uploads/Diferente-300x226.jpg"/>
          <p:cNvSpPr>
            <a:spLocks noChangeAspect="1" noChangeArrowheads="1"/>
          </p:cNvSpPr>
          <p:nvPr/>
        </p:nvSpPr>
        <p:spPr bwMode="auto">
          <a:xfrm>
            <a:off x="52388" y="-13652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ES" altLang="es-ES">
              <a:solidFill>
                <a:prstClr val="black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66567" name="AutoShape 2" descr="https://encrypted-tbn0.gstatic.com/images?q=tbn:ANd9GcRZHac3ypmUKmmEbJuS2WcdrWLRVD9uEB4t4AVphpYPOFx1yp_GQzPr3Q"/>
          <p:cNvSpPr>
            <a:spLocks noChangeAspect="1" noChangeArrowheads="1"/>
          </p:cNvSpPr>
          <p:nvPr/>
        </p:nvSpPr>
        <p:spPr bwMode="auto">
          <a:xfrm>
            <a:off x="144463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ES" altLang="es-ES">
              <a:solidFill>
                <a:prstClr val="black"/>
              </a:solidFill>
              <a:latin typeface="Calibri" pitchFamily="34" charset="0"/>
              <a:cs typeface="Arial" charset="0"/>
            </a:endParaRPr>
          </a:p>
        </p:txBody>
      </p:sp>
      <p:pic>
        <p:nvPicPr>
          <p:cNvPr id="66568" name="Picture 9" descr="Resultado de imagen de servidor correo electrónic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168275"/>
            <a:ext cx="1350963" cy="1350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8 Pentágono"/>
          <p:cNvSpPr/>
          <p:nvPr/>
        </p:nvSpPr>
        <p:spPr>
          <a:xfrm>
            <a:off x="30163" y="6570663"/>
            <a:ext cx="2560637" cy="260350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s-ES" sz="1400" dirty="0" err="1">
                <a:solidFill>
                  <a:prstClr val="white"/>
                </a:solidFill>
              </a:rPr>
              <a:t>ECLIPSE:paquete</a:t>
            </a:r>
            <a:r>
              <a:rPr lang="es-ES" sz="1400" dirty="0">
                <a:solidFill>
                  <a:prstClr val="white"/>
                </a:solidFill>
              </a:rPr>
              <a:t> ejemplo8</a:t>
            </a:r>
          </a:p>
        </p:txBody>
      </p:sp>
    </p:spTree>
    <p:extLst>
      <p:ext uri="{BB962C8B-B14F-4D97-AF65-F5344CB8AC3E}">
        <p14:creationId xmlns:p14="http://schemas.microsoft.com/office/powerpoint/2010/main" val="105890411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2 Marcador de contenido"/>
          <p:cNvSpPr>
            <a:spLocks noGrp="1"/>
          </p:cNvSpPr>
          <p:nvPr>
            <p:ph idx="1"/>
          </p:nvPr>
        </p:nvSpPr>
        <p:spPr>
          <a:xfrm>
            <a:off x="419100" y="1484313"/>
            <a:ext cx="8229600" cy="4525962"/>
          </a:xfrm>
        </p:spPr>
        <p:txBody>
          <a:bodyPr/>
          <a:lstStyle/>
          <a:p>
            <a:r>
              <a:rPr lang="es-ES" sz="2800" b="1" smtClean="0"/>
              <a:t>Java para comunicar con servidor SMTP</a:t>
            </a:r>
          </a:p>
          <a:p>
            <a:pPr lvl="1" algn="just"/>
            <a:r>
              <a:rPr lang="es-ES" altLang="es-ES" sz="2400" smtClean="0"/>
              <a:t>Clase Java </a:t>
            </a:r>
            <a:r>
              <a:rPr lang="es-ES" altLang="es-ES" sz="2400" b="1" smtClean="0"/>
              <a:t>SimpleSMTPHeader</a:t>
            </a:r>
          </a:p>
          <a:p>
            <a:pPr lvl="2" algn="just"/>
            <a:r>
              <a:rPr lang="es-ES" smtClean="0"/>
              <a:t>Se utiliza para la construcción de una </a:t>
            </a:r>
            <a:r>
              <a:rPr lang="es-ES" b="1" smtClean="0"/>
              <a:t>cabecera mínima </a:t>
            </a:r>
            <a:r>
              <a:rPr lang="es-ES" smtClean="0"/>
              <a:t>aceptable para el envío de un mensaje de correo electrónico</a:t>
            </a:r>
            <a:endParaRPr lang="es-ES" altLang="es-ES" b="1" smtClean="0"/>
          </a:p>
          <a:p>
            <a:pPr lvl="2" algn="just"/>
            <a:r>
              <a:rPr lang="es-ES" altLang="es-ES" b="1" smtClean="0"/>
              <a:t>Constructor</a:t>
            </a:r>
            <a:r>
              <a:rPr lang="es-ES" altLang="es-ES" smtClean="0"/>
              <a:t>:</a:t>
            </a:r>
          </a:p>
          <a:p>
            <a:pPr lvl="3" algn="just"/>
            <a:r>
              <a:rPr lang="en-GB" smtClean="0"/>
              <a:t>SimpleSMTPHeader (string from, String to, String subjet)</a:t>
            </a:r>
            <a:endParaRPr lang="es-ES" smtClean="0"/>
          </a:p>
          <a:p>
            <a:pPr lvl="2" algn="just"/>
            <a:r>
              <a:rPr lang="es-ES" altLang="es-ES" smtClean="0"/>
              <a:t>Algunos </a:t>
            </a:r>
            <a:r>
              <a:rPr lang="es-ES" altLang="es-ES" b="1" smtClean="0"/>
              <a:t>métodos</a:t>
            </a:r>
            <a:r>
              <a:rPr lang="es-ES" altLang="es-ES" smtClean="0"/>
              <a:t>:</a:t>
            </a:r>
            <a:endParaRPr lang="es-ES" altLang="es-ES" b="1" smtClean="0"/>
          </a:p>
          <a:p>
            <a:pPr lvl="3" algn="just"/>
            <a:r>
              <a:rPr lang="es-ES" sz="2000" b="1" smtClean="0"/>
              <a:t>void addCC(String address):</a:t>
            </a:r>
            <a:r>
              <a:rPr lang="es-ES" sz="2000" smtClean="0"/>
              <a:t> agrega una dirección de correo electrónico a la lista CC</a:t>
            </a:r>
          </a:p>
          <a:p>
            <a:pPr lvl="3" algn="just"/>
            <a:r>
              <a:rPr lang="en-GB" sz="2000" b="1" smtClean="0"/>
              <a:t>void addHeaderField(String headerField, String value)</a:t>
            </a:r>
            <a:r>
              <a:rPr lang="es-ES" sz="2000" smtClean="0"/>
              <a:t>: agrega un campo de encabezado arbitrario con el valor dado a la cabecera del artículo</a:t>
            </a:r>
          </a:p>
          <a:p>
            <a:pPr lvl="1"/>
            <a:endParaRPr lang="es-ES" altLang="es-ES" smtClean="0"/>
          </a:p>
          <a:p>
            <a:pPr algn="just" eaLnBrk="1" hangingPunct="1"/>
            <a:endParaRPr lang="es-ES" altLang="es-ES" smtClean="0"/>
          </a:p>
          <a:p>
            <a:pPr algn="just" eaLnBrk="1" hangingPunct="1"/>
            <a:endParaRPr lang="es-ES" altLang="es-ES" sz="2400" b="1" smtClean="0">
              <a:solidFill>
                <a:srgbClr val="FF000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dirty="0" smtClean="0"/>
              <a:t>COMUNICACIÓN CON UN SERVIDOR SMTP</a:t>
            </a:r>
          </a:p>
        </p:txBody>
      </p:sp>
      <p:sp>
        <p:nvSpPr>
          <p:cNvPr id="67588" name="2 Marcador de pie de página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altLang="es-ES" smtClean="0">
                <a:solidFill>
                  <a:prstClr val="black"/>
                </a:solidFill>
              </a:rPr>
              <a:t>Generación de servicios en red</a:t>
            </a:r>
          </a:p>
        </p:txBody>
      </p:sp>
      <p:sp>
        <p:nvSpPr>
          <p:cNvPr id="67589" name="3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fld id="{83FD04C2-A0A9-4297-ADDF-438CB6C2D0F9}" type="slidenum">
              <a:rPr lang="es-ES" altLang="es-ES" smtClean="0">
                <a:solidFill>
                  <a:prstClr val="black"/>
                </a:solidFill>
              </a:rPr>
              <a:pPr eaLnBrk="1" hangingPunct="1"/>
              <a:t>57</a:t>
            </a:fld>
            <a:endParaRPr lang="es-ES" altLang="es-ES" smtClean="0">
              <a:solidFill>
                <a:prstClr val="black"/>
              </a:solidFill>
            </a:endParaRPr>
          </a:p>
        </p:txBody>
      </p:sp>
      <p:sp>
        <p:nvSpPr>
          <p:cNvPr id="67590" name="AutoShape 5" descr="http://www.definicionabc.com/wp-content/uploads/Diferente-300x226.jpg"/>
          <p:cNvSpPr>
            <a:spLocks noChangeAspect="1" noChangeArrowheads="1"/>
          </p:cNvSpPr>
          <p:nvPr/>
        </p:nvSpPr>
        <p:spPr bwMode="auto">
          <a:xfrm>
            <a:off x="52388" y="-13652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ES" altLang="es-ES">
              <a:solidFill>
                <a:prstClr val="black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67591" name="AutoShape 2" descr="https://encrypted-tbn0.gstatic.com/images?q=tbn:ANd9GcRZHac3ypmUKmmEbJuS2WcdrWLRVD9uEB4t4AVphpYPOFx1yp_GQzPr3Q"/>
          <p:cNvSpPr>
            <a:spLocks noChangeAspect="1" noChangeArrowheads="1"/>
          </p:cNvSpPr>
          <p:nvPr/>
        </p:nvSpPr>
        <p:spPr bwMode="auto">
          <a:xfrm>
            <a:off x="144463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ES" altLang="es-ES">
              <a:solidFill>
                <a:prstClr val="black"/>
              </a:solidFill>
              <a:latin typeface="Calibri" pitchFamily="34" charset="0"/>
              <a:cs typeface="Arial" charset="0"/>
            </a:endParaRPr>
          </a:p>
        </p:txBody>
      </p:sp>
      <p:pic>
        <p:nvPicPr>
          <p:cNvPr id="67592" name="Picture 9" descr="Resultado de imagen de servidor correo electrónic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168275"/>
            <a:ext cx="1350963" cy="1350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8 Pentágono"/>
          <p:cNvSpPr/>
          <p:nvPr/>
        </p:nvSpPr>
        <p:spPr>
          <a:xfrm>
            <a:off x="30163" y="6570663"/>
            <a:ext cx="2560637" cy="260350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s-ES" sz="1400" dirty="0" err="1">
                <a:solidFill>
                  <a:prstClr val="white"/>
                </a:solidFill>
              </a:rPr>
              <a:t>ECLIPSE:paquete</a:t>
            </a:r>
            <a:r>
              <a:rPr lang="es-ES" sz="1400" dirty="0">
                <a:solidFill>
                  <a:prstClr val="white"/>
                </a:solidFill>
              </a:rPr>
              <a:t> ejemplo9</a:t>
            </a:r>
          </a:p>
        </p:txBody>
      </p:sp>
    </p:spTree>
    <p:extLst>
      <p:ext uri="{BB962C8B-B14F-4D97-AF65-F5344CB8AC3E}">
        <p14:creationId xmlns:p14="http://schemas.microsoft.com/office/powerpoint/2010/main" val="400758856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2 Marcador de contenido"/>
          <p:cNvSpPr>
            <a:spLocks noGrp="1"/>
          </p:cNvSpPr>
          <p:nvPr>
            <p:ph idx="1"/>
          </p:nvPr>
        </p:nvSpPr>
        <p:spPr>
          <a:xfrm>
            <a:off x="419100" y="1484313"/>
            <a:ext cx="8229600" cy="4525962"/>
          </a:xfrm>
        </p:spPr>
        <p:txBody>
          <a:bodyPr/>
          <a:lstStyle/>
          <a:p>
            <a:r>
              <a:rPr lang="es-ES" sz="2800" b="1" smtClean="0"/>
              <a:t>Java para comunicar con servidor SMTP con autenticación</a:t>
            </a:r>
          </a:p>
          <a:p>
            <a:pPr algn="just" eaLnBrk="1" hangingPunct="1"/>
            <a:endParaRPr lang="es-ES" altLang="es-ES" smtClean="0"/>
          </a:p>
          <a:p>
            <a:pPr algn="just" eaLnBrk="1" hangingPunct="1"/>
            <a:endParaRPr lang="es-ES" altLang="es-ES" smtClean="0"/>
          </a:p>
          <a:p>
            <a:pPr algn="just" eaLnBrk="1" hangingPunct="1"/>
            <a:endParaRPr lang="es-ES" altLang="es-ES" sz="2400" b="1" smtClean="0">
              <a:solidFill>
                <a:srgbClr val="FF000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dirty="0" smtClean="0"/>
              <a:t>COMUNICACIÓN CON UN SERVIDOR SMTP</a:t>
            </a:r>
          </a:p>
        </p:txBody>
      </p:sp>
      <p:sp>
        <p:nvSpPr>
          <p:cNvPr id="68612" name="2 Marcador de pie de página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altLang="es-ES" smtClean="0">
                <a:solidFill>
                  <a:prstClr val="black"/>
                </a:solidFill>
              </a:rPr>
              <a:t>Generación de servicios en red</a:t>
            </a:r>
          </a:p>
        </p:txBody>
      </p:sp>
      <p:sp>
        <p:nvSpPr>
          <p:cNvPr id="68613" name="3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fld id="{8F9A3231-B1C1-4AFE-8A93-3C05A7B36988}" type="slidenum">
              <a:rPr lang="es-ES" altLang="es-ES" smtClean="0">
                <a:solidFill>
                  <a:prstClr val="black"/>
                </a:solidFill>
              </a:rPr>
              <a:pPr eaLnBrk="1" hangingPunct="1"/>
              <a:t>58</a:t>
            </a:fld>
            <a:endParaRPr lang="es-ES" altLang="es-ES" smtClean="0">
              <a:solidFill>
                <a:prstClr val="black"/>
              </a:solidFill>
            </a:endParaRPr>
          </a:p>
        </p:txBody>
      </p:sp>
      <p:sp>
        <p:nvSpPr>
          <p:cNvPr id="68614" name="AutoShape 5" descr="http://www.definicionabc.com/wp-content/uploads/Diferente-300x226.jpg"/>
          <p:cNvSpPr>
            <a:spLocks noChangeAspect="1" noChangeArrowheads="1"/>
          </p:cNvSpPr>
          <p:nvPr/>
        </p:nvSpPr>
        <p:spPr bwMode="auto">
          <a:xfrm>
            <a:off x="52388" y="-13652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ES" altLang="es-ES">
              <a:solidFill>
                <a:prstClr val="black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68615" name="AutoShape 2" descr="https://encrypted-tbn0.gstatic.com/images?q=tbn:ANd9GcRZHac3ypmUKmmEbJuS2WcdrWLRVD9uEB4t4AVphpYPOFx1yp_GQzPr3Q"/>
          <p:cNvSpPr>
            <a:spLocks noChangeAspect="1" noChangeArrowheads="1"/>
          </p:cNvSpPr>
          <p:nvPr/>
        </p:nvSpPr>
        <p:spPr bwMode="auto">
          <a:xfrm>
            <a:off x="144463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ES" altLang="es-ES">
              <a:solidFill>
                <a:prstClr val="black"/>
              </a:solidFill>
              <a:latin typeface="Calibri" pitchFamily="34" charset="0"/>
              <a:cs typeface="Arial" charset="0"/>
            </a:endParaRPr>
          </a:p>
        </p:txBody>
      </p:sp>
      <p:pic>
        <p:nvPicPr>
          <p:cNvPr id="68616" name="Picture 9" descr="Resultado de imagen de servidor correo electrónic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168275"/>
            <a:ext cx="1350963" cy="1350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3" name="12 Diagrama"/>
          <p:cNvGraphicFramePr/>
          <p:nvPr/>
        </p:nvGraphicFramePr>
        <p:xfrm>
          <a:off x="1763688" y="2276872"/>
          <a:ext cx="5635415" cy="33123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9878698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2 Marcador de contenido"/>
          <p:cNvSpPr>
            <a:spLocks noGrp="1"/>
          </p:cNvSpPr>
          <p:nvPr>
            <p:ph idx="1"/>
          </p:nvPr>
        </p:nvSpPr>
        <p:spPr>
          <a:xfrm>
            <a:off x="419100" y="1484313"/>
            <a:ext cx="8229600" cy="4525962"/>
          </a:xfrm>
        </p:spPr>
        <p:txBody>
          <a:bodyPr/>
          <a:lstStyle/>
          <a:p>
            <a:r>
              <a:rPr lang="es-ES" sz="2800" b="1" smtClean="0"/>
              <a:t>Java para comunicar con servidor SMTP con autenticación</a:t>
            </a:r>
          </a:p>
          <a:p>
            <a:pPr lvl="1" algn="just"/>
            <a:r>
              <a:rPr lang="es-ES" altLang="es-ES" sz="2400" smtClean="0"/>
              <a:t>Clase Java </a:t>
            </a:r>
            <a:r>
              <a:rPr lang="es-ES" altLang="es-ES" sz="2400" b="1" smtClean="0"/>
              <a:t>AuthenticatingSMTPClient</a:t>
            </a:r>
          </a:p>
          <a:p>
            <a:pPr lvl="2" algn="just"/>
            <a:r>
              <a:rPr lang="en-US" smtClean="0"/>
              <a:t>Implementa el lado cliente del protocolo SMTP con soporte de autenticación (RFC 4954)</a:t>
            </a:r>
          </a:p>
          <a:p>
            <a:pPr lvl="2" algn="just"/>
            <a:r>
              <a:rPr lang="es-ES" altLang="es-ES" smtClean="0"/>
              <a:t>Algunos </a:t>
            </a:r>
            <a:r>
              <a:rPr lang="es-ES" altLang="es-ES" b="1" smtClean="0"/>
              <a:t>métodos</a:t>
            </a:r>
            <a:r>
              <a:rPr lang="es-ES" altLang="es-ES" smtClean="0"/>
              <a:t>:</a:t>
            </a:r>
            <a:endParaRPr lang="es-ES" altLang="es-ES" b="1" smtClean="0"/>
          </a:p>
          <a:p>
            <a:pPr lvl="3" algn="just"/>
            <a:r>
              <a:rPr lang="es-ES" sz="2000" b="1" smtClean="0"/>
              <a:t>void setKeyManager(KeyManager newKeyManager()</a:t>
            </a:r>
            <a:r>
              <a:rPr lang="es-ES" sz="2000" smtClean="0"/>
              <a:t>: para obtener el certificado para la autenticación se usa la interface KeyManager</a:t>
            </a:r>
            <a:endParaRPr lang="es-ES" sz="2000" smtClean="0">
              <a:solidFill>
                <a:srgbClr val="FF0000"/>
              </a:solidFill>
            </a:endParaRPr>
          </a:p>
          <a:p>
            <a:pPr lvl="3" algn="just"/>
            <a:r>
              <a:rPr lang="es-ES" sz="2000" b="1" smtClean="0"/>
              <a:t>boolean execTLS(): </a:t>
            </a:r>
            <a:r>
              <a:rPr lang="es-ES" sz="2000" smtClean="0"/>
              <a:t>ejecuta el comando STARTTLS</a:t>
            </a:r>
            <a:endParaRPr lang="es-ES" altLang="es-ES" sz="2000" b="1" smtClean="0"/>
          </a:p>
          <a:p>
            <a:endParaRPr lang="es-ES" sz="2800" b="1" smtClean="0"/>
          </a:p>
          <a:p>
            <a:pPr algn="just" eaLnBrk="1" hangingPunct="1"/>
            <a:endParaRPr lang="es-ES" altLang="es-ES" smtClean="0"/>
          </a:p>
          <a:p>
            <a:pPr algn="just" eaLnBrk="1" hangingPunct="1"/>
            <a:endParaRPr lang="es-ES" altLang="es-ES" smtClean="0"/>
          </a:p>
          <a:p>
            <a:pPr algn="just" eaLnBrk="1" hangingPunct="1"/>
            <a:endParaRPr lang="es-ES" altLang="es-ES" sz="2400" b="1" smtClean="0">
              <a:solidFill>
                <a:srgbClr val="FF000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dirty="0" smtClean="0"/>
              <a:t>COMUNICACIÓN CON UN SERVIDOR SMTP</a:t>
            </a:r>
          </a:p>
        </p:txBody>
      </p:sp>
      <p:sp>
        <p:nvSpPr>
          <p:cNvPr id="69636" name="2 Marcador de pie de página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altLang="es-ES" smtClean="0">
                <a:solidFill>
                  <a:prstClr val="black"/>
                </a:solidFill>
              </a:rPr>
              <a:t>Generación de servicios en red</a:t>
            </a:r>
          </a:p>
        </p:txBody>
      </p:sp>
      <p:sp>
        <p:nvSpPr>
          <p:cNvPr id="69637" name="3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fld id="{122ECD32-CF74-4CBE-9348-8B3F3ACDBE8B}" type="slidenum">
              <a:rPr lang="es-ES" altLang="es-ES" smtClean="0">
                <a:solidFill>
                  <a:prstClr val="black"/>
                </a:solidFill>
              </a:rPr>
              <a:pPr eaLnBrk="1" hangingPunct="1"/>
              <a:t>59</a:t>
            </a:fld>
            <a:endParaRPr lang="es-ES" altLang="es-ES" smtClean="0">
              <a:solidFill>
                <a:prstClr val="black"/>
              </a:solidFill>
            </a:endParaRPr>
          </a:p>
        </p:txBody>
      </p:sp>
      <p:sp>
        <p:nvSpPr>
          <p:cNvPr id="69638" name="AutoShape 5" descr="http://www.definicionabc.com/wp-content/uploads/Diferente-300x226.jpg"/>
          <p:cNvSpPr>
            <a:spLocks noChangeAspect="1" noChangeArrowheads="1"/>
          </p:cNvSpPr>
          <p:nvPr/>
        </p:nvSpPr>
        <p:spPr bwMode="auto">
          <a:xfrm>
            <a:off x="52388" y="-13652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ES" altLang="es-ES">
              <a:solidFill>
                <a:prstClr val="black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69639" name="AutoShape 2" descr="https://encrypted-tbn0.gstatic.com/images?q=tbn:ANd9GcRZHac3ypmUKmmEbJuS2WcdrWLRVD9uEB4t4AVphpYPOFx1yp_GQzPr3Q"/>
          <p:cNvSpPr>
            <a:spLocks noChangeAspect="1" noChangeArrowheads="1"/>
          </p:cNvSpPr>
          <p:nvPr/>
        </p:nvSpPr>
        <p:spPr bwMode="auto">
          <a:xfrm>
            <a:off x="144463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ES" altLang="es-ES">
              <a:solidFill>
                <a:prstClr val="black"/>
              </a:solidFill>
              <a:latin typeface="Calibri" pitchFamily="34" charset="0"/>
              <a:cs typeface="Arial" charset="0"/>
            </a:endParaRPr>
          </a:p>
        </p:txBody>
      </p:sp>
      <p:pic>
        <p:nvPicPr>
          <p:cNvPr id="69640" name="Picture 9" descr="Resultado de imagen de servidor correo electrónic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168275"/>
            <a:ext cx="1350963" cy="1350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9 Pentágono"/>
          <p:cNvSpPr/>
          <p:nvPr/>
        </p:nvSpPr>
        <p:spPr>
          <a:xfrm>
            <a:off x="30163" y="6570663"/>
            <a:ext cx="2741612" cy="260350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s-ES" sz="1400" dirty="0" err="1">
                <a:solidFill>
                  <a:prstClr val="white"/>
                </a:solidFill>
              </a:rPr>
              <a:t>ECLIPSE:paquete</a:t>
            </a:r>
            <a:r>
              <a:rPr lang="es-ES" sz="1400" dirty="0">
                <a:solidFill>
                  <a:prstClr val="white"/>
                </a:solidFill>
              </a:rPr>
              <a:t> ejemplo10</a:t>
            </a:r>
          </a:p>
        </p:txBody>
      </p:sp>
    </p:spTree>
    <p:extLst>
      <p:ext uri="{BB962C8B-B14F-4D97-AF65-F5344CB8AC3E}">
        <p14:creationId xmlns:p14="http://schemas.microsoft.com/office/powerpoint/2010/main" val="237539820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2 Marcador de contenido"/>
          <p:cNvSpPr>
            <a:spLocks noGrp="1"/>
          </p:cNvSpPr>
          <p:nvPr>
            <p:ph idx="1"/>
          </p:nvPr>
        </p:nvSpPr>
        <p:spPr>
          <a:xfrm>
            <a:off x="457200" y="1484313"/>
            <a:ext cx="8229600" cy="4525962"/>
          </a:xfrm>
        </p:spPr>
        <p:txBody>
          <a:bodyPr/>
          <a:lstStyle/>
          <a:p>
            <a:pPr algn="just" eaLnBrk="1" hangingPunct="1"/>
            <a:r>
              <a:rPr lang="es-ES" altLang="es-ES" b="1" smtClean="0"/>
              <a:t>CONTENIDOS</a:t>
            </a:r>
          </a:p>
          <a:p>
            <a:pPr lvl="1" algn="just"/>
            <a:r>
              <a:rPr lang="es-ES" altLang="es-ES" sz="2400" b="1" smtClean="0"/>
              <a:t>Servicios en red:</a:t>
            </a:r>
          </a:p>
          <a:p>
            <a:pPr lvl="2" algn="just"/>
            <a:r>
              <a:rPr lang="es-ES" altLang="es-ES" sz="2200" smtClean="0"/>
              <a:t>Características</a:t>
            </a:r>
            <a:endParaRPr lang="es-ES" altLang="es-ES" sz="3000" smtClean="0"/>
          </a:p>
          <a:p>
            <a:pPr lvl="2" algn="just"/>
            <a:r>
              <a:rPr lang="es-ES" altLang="es-ES" sz="2200" smtClean="0"/>
              <a:t>Requisitos para gestionar clientes concurrentemente</a:t>
            </a:r>
            <a:endParaRPr lang="es-ES" altLang="es-ES" sz="3000" smtClean="0"/>
          </a:p>
          <a:p>
            <a:pPr lvl="2" algn="just"/>
            <a:r>
              <a:rPr lang="es-ES" altLang="es-ES" sz="2200" smtClean="0"/>
              <a:t>Funcionamiento</a:t>
            </a:r>
            <a:endParaRPr lang="es-ES" altLang="es-ES" sz="3000" smtClean="0"/>
          </a:p>
          <a:p>
            <a:pPr lvl="2" algn="just"/>
            <a:r>
              <a:rPr lang="es-ES" altLang="es-ES" sz="2200" smtClean="0"/>
              <a:t>Estudio de sistemas para la creación de servicios</a:t>
            </a:r>
          </a:p>
          <a:p>
            <a:pPr lvl="2" algn="just"/>
            <a:r>
              <a:rPr lang="es-ES" altLang="es-ES" sz="2200" smtClean="0"/>
              <a:t>Establecimiento y finalización de conexiones</a:t>
            </a:r>
            <a:endParaRPr lang="es-ES" altLang="es-ES" sz="3000" smtClean="0"/>
          </a:p>
          <a:p>
            <a:pPr lvl="2" algn="just"/>
            <a:r>
              <a:rPr lang="es-ES" altLang="es-ES" sz="2200" smtClean="0"/>
              <a:t>Transmisión de la información</a:t>
            </a:r>
            <a:endParaRPr lang="es-ES" altLang="es-ES" sz="3000" smtClean="0"/>
          </a:p>
          <a:p>
            <a:pPr lvl="2" algn="just"/>
            <a:r>
              <a:rPr lang="es-ES" altLang="es-ES" sz="2200" smtClean="0"/>
              <a:t>Comunicación simultánea entre clientes y servicio</a:t>
            </a:r>
            <a:endParaRPr lang="es-ES" altLang="es-ES" sz="3000" smtClean="0"/>
          </a:p>
          <a:p>
            <a:pPr lvl="2" algn="just"/>
            <a:endParaRPr lang="es-ES" altLang="es-ES" sz="3200" b="1" smtClean="0"/>
          </a:p>
          <a:p>
            <a:pPr lvl="2" algn="just"/>
            <a:endParaRPr lang="es-ES" altLang="es-ES" sz="2200" smtClean="0">
              <a:solidFill>
                <a:srgbClr val="FF0000"/>
              </a:solidFill>
            </a:endParaRPr>
          </a:p>
          <a:p>
            <a:pPr lvl="2"/>
            <a:endParaRPr lang="es-ES" altLang="es-ES" sz="2200" smtClean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dirty="0" smtClean="0"/>
              <a:t>INTRODUCCIÓN</a:t>
            </a:r>
          </a:p>
        </p:txBody>
      </p:sp>
      <p:sp>
        <p:nvSpPr>
          <p:cNvPr id="15364" name="2 Marcador de pie de página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altLang="es-ES" smtClean="0">
                <a:solidFill>
                  <a:prstClr val="black"/>
                </a:solidFill>
              </a:rPr>
              <a:t>Generación de servicios en red</a:t>
            </a:r>
          </a:p>
        </p:txBody>
      </p:sp>
      <p:sp>
        <p:nvSpPr>
          <p:cNvPr id="15365" name="3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fld id="{8FB7051A-AC66-4BDB-987B-B0574E8213F1}" type="slidenum">
              <a:rPr lang="es-ES" altLang="es-ES" smtClean="0">
                <a:solidFill>
                  <a:prstClr val="black"/>
                </a:solidFill>
              </a:rPr>
              <a:pPr eaLnBrk="1" hangingPunct="1"/>
              <a:t>6</a:t>
            </a:fld>
            <a:endParaRPr lang="es-ES" altLang="es-ES" smtClean="0">
              <a:solidFill>
                <a:prstClr val="black"/>
              </a:solidFill>
            </a:endParaRPr>
          </a:p>
        </p:txBody>
      </p:sp>
      <p:sp>
        <p:nvSpPr>
          <p:cNvPr id="15366" name="AutoShape 5" descr="http://www.definicionabc.com/wp-content/uploads/Diferente-300x226.jpg"/>
          <p:cNvSpPr>
            <a:spLocks noChangeAspect="1" noChangeArrowheads="1"/>
          </p:cNvSpPr>
          <p:nvPr/>
        </p:nvSpPr>
        <p:spPr bwMode="auto">
          <a:xfrm>
            <a:off x="52388" y="-13652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ES" altLang="es-ES">
              <a:solidFill>
                <a:prstClr val="black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15367" name="AutoShape 2" descr="https://encrypted-tbn0.gstatic.com/images?q=tbn:ANd9GcRZHac3ypmUKmmEbJuS2WcdrWLRVD9uEB4t4AVphpYPOFx1yp_GQzPr3Q"/>
          <p:cNvSpPr>
            <a:spLocks noChangeAspect="1" noChangeArrowheads="1"/>
          </p:cNvSpPr>
          <p:nvPr/>
        </p:nvSpPr>
        <p:spPr bwMode="auto">
          <a:xfrm>
            <a:off x="144463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ES" altLang="es-ES">
              <a:solidFill>
                <a:prstClr val="black"/>
              </a:solidFill>
              <a:latin typeface="Calibri" pitchFamily="34" charset="0"/>
              <a:cs typeface="Arial" charset="0"/>
            </a:endParaRPr>
          </a:p>
        </p:txBody>
      </p:sp>
      <p:pic>
        <p:nvPicPr>
          <p:cNvPr id="15368" name="Picture 2" descr="Resultado de imagen de CONTENIDO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9688" y="160338"/>
            <a:ext cx="1954212" cy="162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173018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2 Marcador de contenido"/>
          <p:cNvSpPr>
            <a:spLocks noGrp="1"/>
          </p:cNvSpPr>
          <p:nvPr>
            <p:ph idx="1"/>
          </p:nvPr>
        </p:nvSpPr>
        <p:spPr>
          <a:xfrm>
            <a:off x="419100" y="1484313"/>
            <a:ext cx="8229600" cy="4525962"/>
          </a:xfrm>
        </p:spPr>
        <p:txBody>
          <a:bodyPr/>
          <a:lstStyle/>
          <a:p>
            <a:r>
              <a:rPr lang="es-ES" sz="2400" b="1" smtClean="0"/>
              <a:t>Java para comunicar con servidor POP3</a:t>
            </a:r>
          </a:p>
          <a:p>
            <a:pPr algn="just" eaLnBrk="1" hangingPunct="1"/>
            <a:endParaRPr lang="es-ES" altLang="es-ES" smtClean="0"/>
          </a:p>
          <a:p>
            <a:pPr algn="just" eaLnBrk="1" hangingPunct="1"/>
            <a:endParaRPr lang="es-ES" altLang="es-ES" smtClean="0"/>
          </a:p>
          <a:p>
            <a:pPr algn="just" eaLnBrk="1" hangingPunct="1"/>
            <a:endParaRPr lang="es-ES" altLang="es-ES" sz="2400" b="1" smtClean="0">
              <a:solidFill>
                <a:srgbClr val="FF000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dirty="0" smtClean="0"/>
              <a:t>COMUNICACIÓN CON UN SERVIDOR SMTP</a:t>
            </a:r>
          </a:p>
        </p:txBody>
      </p:sp>
      <p:sp>
        <p:nvSpPr>
          <p:cNvPr id="70660" name="2 Marcador de pie de página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altLang="es-ES" smtClean="0">
                <a:solidFill>
                  <a:prstClr val="black"/>
                </a:solidFill>
              </a:rPr>
              <a:t>Generación de servicios en red</a:t>
            </a:r>
          </a:p>
        </p:txBody>
      </p:sp>
      <p:sp>
        <p:nvSpPr>
          <p:cNvPr id="70661" name="3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fld id="{0C8C2BF7-0785-4FD3-81AA-BC7F6AB9E70F}" type="slidenum">
              <a:rPr lang="es-ES" altLang="es-ES" smtClean="0">
                <a:solidFill>
                  <a:prstClr val="black"/>
                </a:solidFill>
              </a:rPr>
              <a:pPr eaLnBrk="1" hangingPunct="1"/>
              <a:t>60</a:t>
            </a:fld>
            <a:endParaRPr lang="es-ES" altLang="es-ES" smtClean="0">
              <a:solidFill>
                <a:prstClr val="black"/>
              </a:solidFill>
            </a:endParaRPr>
          </a:p>
        </p:txBody>
      </p:sp>
      <p:sp>
        <p:nvSpPr>
          <p:cNvPr id="70662" name="AutoShape 5" descr="http://www.definicionabc.com/wp-content/uploads/Diferente-300x226.jpg"/>
          <p:cNvSpPr>
            <a:spLocks noChangeAspect="1" noChangeArrowheads="1"/>
          </p:cNvSpPr>
          <p:nvPr/>
        </p:nvSpPr>
        <p:spPr bwMode="auto">
          <a:xfrm>
            <a:off x="52388" y="-13652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ES" altLang="es-ES">
              <a:solidFill>
                <a:prstClr val="black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70663" name="AutoShape 2" descr="https://encrypted-tbn0.gstatic.com/images?q=tbn:ANd9GcRZHac3ypmUKmmEbJuS2WcdrWLRVD9uEB4t4AVphpYPOFx1yp_GQzPr3Q"/>
          <p:cNvSpPr>
            <a:spLocks noChangeAspect="1" noChangeArrowheads="1"/>
          </p:cNvSpPr>
          <p:nvPr/>
        </p:nvSpPr>
        <p:spPr bwMode="auto">
          <a:xfrm>
            <a:off x="144463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ES" altLang="es-ES">
              <a:solidFill>
                <a:prstClr val="black"/>
              </a:solidFill>
              <a:latin typeface="Calibri" pitchFamily="34" charset="0"/>
              <a:cs typeface="Arial" charset="0"/>
            </a:endParaRPr>
          </a:p>
        </p:txBody>
      </p:sp>
      <p:pic>
        <p:nvPicPr>
          <p:cNvPr id="70664" name="Picture 9" descr="Resultado de imagen de servidor correo electrónic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168275"/>
            <a:ext cx="1350963" cy="1350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665" name="9 CuadroTexto"/>
          <p:cNvSpPr txBox="1">
            <a:spLocks noChangeArrowheads="1"/>
          </p:cNvSpPr>
          <p:nvPr/>
        </p:nvSpPr>
        <p:spPr bwMode="auto">
          <a:xfrm>
            <a:off x="6227763" y="3840163"/>
            <a:ext cx="14398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s-ES" b="1">
                <a:solidFill>
                  <a:prstClr val="black"/>
                </a:solidFill>
              </a:rPr>
              <a:t>SERVIDOR</a:t>
            </a:r>
          </a:p>
        </p:txBody>
      </p:sp>
      <p:sp>
        <p:nvSpPr>
          <p:cNvPr id="70666" name="10 CuadroTexto"/>
          <p:cNvSpPr txBox="1">
            <a:spLocks noChangeArrowheads="1"/>
          </p:cNvSpPr>
          <p:nvPr/>
        </p:nvSpPr>
        <p:spPr bwMode="auto">
          <a:xfrm>
            <a:off x="900113" y="5041900"/>
            <a:ext cx="14398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s-ES" b="1">
                <a:solidFill>
                  <a:prstClr val="black"/>
                </a:solidFill>
              </a:rPr>
              <a:t>CLIENTE</a:t>
            </a:r>
          </a:p>
        </p:txBody>
      </p:sp>
      <p:cxnSp>
        <p:nvCxnSpPr>
          <p:cNvPr id="12" name="11 Conector recto de flecha"/>
          <p:cNvCxnSpPr/>
          <p:nvPr/>
        </p:nvCxnSpPr>
        <p:spPr>
          <a:xfrm flipH="1">
            <a:off x="2789238" y="3360738"/>
            <a:ext cx="2574925" cy="1627187"/>
          </a:xfrm>
          <a:prstGeom prst="straightConnector1">
            <a:avLst/>
          </a:prstGeom>
          <a:ln w="3492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0668" name="Picture 2" descr="Resultado de image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75" y="4175125"/>
            <a:ext cx="995363" cy="1858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669" name="Picture 9" descr="Resultado de imagen de servidor correo electrónic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5600" y="1844675"/>
            <a:ext cx="2016125" cy="201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102106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2 Marcador de contenido"/>
          <p:cNvSpPr>
            <a:spLocks noGrp="1"/>
          </p:cNvSpPr>
          <p:nvPr>
            <p:ph idx="1"/>
          </p:nvPr>
        </p:nvSpPr>
        <p:spPr>
          <a:xfrm>
            <a:off x="419100" y="1484313"/>
            <a:ext cx="8229600" cy="4525962"/>
          </a:xfrm>
        </p:spPr>
        <p:txBody>
          <a:bodyPr/>
          <a:lstStyle/>
          <a:p>
            <a:r>
              <a:rPr lang="es-ES" sz="2400" b="1" smtClean="0"/>
              <a:t>Java para comunicar con servidor POP3</a:t>
            </a:r>
          </a:p>
          <a:p>
            <a:pPr lvl="1"/>
            <a:r>
              <a:rPr lang="es-ES" sz="2000" b="1" smtClean="0"/>
              <a:t>Otros protocolos de correo electrónico diferentes a SMTP</a:t>
            </a:r>
          </a:p>
          <a:p>
            <a:pPr algn="just" eaLnBrk="1" hangingPunct="1"/>
            <a:endParaRPr lang="es-ES" altLang="es-ES" smtClean="0"/>
          </a:p>
          <a:p>
            <a:pPr algn="just" eaLnBrk="1" hangingPunct="1"/>
            <a:endParaRPr lang="es-ES" altLang="es-ES" smtClean="0"/>
          </a:p>
          <a:p>
            <a:pPr algn="just" eaLnBrk="1" hangingPunct="1"/>
            <a:endParaRPr lang="es-ES" altLang="es-ES" sz="2400" b="1" smtClean="0">
              <a:solidFill>
                <a:srgbClr val="FF000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dirty="0" smtClean="0"/>
              <a:t>COMUNICACIÓN CON UN SERVIDOR SMTP</a:t>
            </a:r>
          </a:p>
        </p:txBody>
      </p:sp>
      <p:sp>
        <p:nvSpPr>
          <p:cNvPr id="71684" name="2 Marcador de pie de página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altLang="es-ES" smtClean="0">
                <a:solidFill>
                  <a:prstClr val="black"/>
                </a:solidFill>
              </a:rPr>
              <a:t>Generación de servicios en red</a:t>
            </a:r>
          </a:p>
        </p:txBody>
      </p:sp>
      <p:sp>
        <p:nvSpPr>
          <p:cNvPr id="71685" name="3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fld id="{12F3F917-2CCC-46FD-9337-A9C5CEB453EC}" type="slidenum">
              <a:rPr lang="es-ES" altLang="es-ES" smtClean="0">
                <a:solidFill>
                  <a:prstClr val="black"/>
                </a:solidFill>
              </a:rPr>
              <a:pPr eaLnBrk="1" hangingPunct="1"/>
              <a:t>61</a:t>
            </a:fld>
            <a:endParaRPr lang="es-ES" altLang="es-ES" smtClean="0">
              <a:solidFill>
                <a:prstClr val="black"/>
              </a:solidFill>
            </a:endParaRPr>
          </a:p>
        </p:txBody>
      </p:sp>
      <p:sp>
        <p:nvSpPr>
          <p:cNvPr id="71686" name="AutoShape 5" descr="http://www.definicionabc.com/wp-content/uploads/Diferente-300x226.jpg"/>
          <p:cNvSpPr>
            <a:spLocks noChangeAspect="1" noChangeArrowheads="1"/>
          </p:cNvSpPr>
          <p:nvPr/>
        </p:nvSpPr>
        <p:spPr bwMode="auto">
          <a:xfrm>
            <a:off x="52388" y="-13652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ES" altLang="es-ES">
              <a:solidFill>
                <a:prstClr val="black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71687" name="AutoShape 2" descr="https://encrypted-tbn0.gstatic.com/images?q=tbn:ANd9GcRZHac3ypmUKmmEbJuS2WcdrWLRVD9uEB4t4AVphpYPOFx1yp_GQzPr3Q"/>
          <p:cNvSpPr>
            <a:spLocks noChangeAspect="1" noChangeArrowheads="1"/>
          </p:cNvSpPr>
          <p:nvPr/>
        </p:nvSpPr>
        <p:spPr bwMode="auto">
          <a:xfrm>
            <a:off x="144463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ES" altLang="es-ES">
              <a:solidFill>
                <a:prstClr val="black"/>
              </a:solidFill>
              <a:latin typeface="Calibri" pitchFamily="34" charset="0"/>
              <a:cs typeface="Arial" charset="0"/>
            </a:endParaRPr>
          </a:p>
        </p:txBody>
      </p:sp>
      <p:pic>
        <p:nvPicPr>
          <p:cNvPr id="71688" name="Picture 9" descr="Resultado de imagen de servidor correo electrónic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168275"/>
            <a:ext cx="1350963" cy="1350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3 Diagrama"/>
          <p:cNvGraphicFramePr/>
          <p:nvPr/>
        </p:nvGraphicFramePr>
        <p:xfrm>
          <a:off x="1187624" y="2348880"/>
          <a:ext cx="7344816" cy="37444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7523506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2 Marcador de contenido"/>
          <p:cNvSpPr>
            <a:spLocks noGrp="1"/>
          </p:cNvSpPr>
          <p:nvPr>
            <p:ph idx="1"/>
          </p:nvPr>
        </p:nvSpPr>
        <p:spPr>
          <a:xfrm>
            <a:off x="419100" y="1484313"/>
            <a:ext cx="8229600" cy="4525962"/>
          </a:xfrm>
        </p:spPr>
        <p:txBody>
          <a:bodyPr/>
          <a:lstStyle/>
          <a:p>
            <a:r>
              <a:rPr lang="es-ES" sz="2400" b="1" smtClean="0"/>
              <a:t>Java para comunicar con servidor POP3</a:t>
            </a:r>
          </a:p>
          <a:p>
            <a:pPr algn="just" eaLnBrk="1" hangingPunct="1"/>
            <a:endParaRPr lang="es-ES" altLang="es-ES" smtClean="0"/>
          </a:p>
          <a:p>
            <a:pPr algn="just" eaLnBrk="1" hangingPunct="1"/>
            <a:endParaRPr lang="es-ES" altLang="es-ES" smtClean="0"/>
          </a:p>
          <a:p>
            <a:pPr algn="just" eaLnBrk="1" hangingPunct="1"/>
            <a:endParaRPr lang="es-ES" altLang="es-ES" sz="2400" b="1" smtClean="0">
              <a:solidFill>
                <a:srgbClr val="FF000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dirty="0" smtClean="0"/>
              <a:t>COMUNICACIÓN CON UN SERVIDOR SMTP</a:t>
            </a:r>
          </a:p>
        </p:txBody>
      </p:sp>
      <p:sp>
        <p:nvSpPr>
          <p:cNvPr id="72708" name="2 Marcador de pie de página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altLang="es-ES" smtClean="0">
                <a:solidFill>
                  <a:prstClr val="black"/>
                </a:solidFill>
              </a:rPr>
              <a:t>Generación de servicios en red</a:t>
            </a:r>
          </a:p>
        </p:txBody>
      </p:sp>
      <p:sp>
        <p:nvSpPr>
          <p:cNvPr id="72709" name="3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fld id="{4DDF63B7-007D-44C1-B01C-9DE92598179B}" type="slidenum">
              <a:rPr lang="es-ES" altLang="es-ES" smtClean="0">
                <a:solidFill>
                  <a:prstClr val="black"/>
                </a:solidFill>
              </a:rPr>
              <a:pPr eaLnBrk="1" hangingPunct="1"/>
              <a:t>62</a:t>
            </a:fld>
            <a:endParaRPr lang="es-ES" altLang="es-ES" smtClean="0">
              <a:solidFill>
                <a:prstClr val="black"/>
              </a:solidFill>
            </a:endParaRPr>
          </a:p>
        </p:txBody>
      </p:sp>
      <p:sp>
        <p:nvSpPr>
          <p:cNvPr id="72710" name="AutoShape 5" descr="http://www.definicionabc.com/wp-content/uploads/Diferente-300x226.jpg"/>
          <p:cNvSpPr>
            <a:spLocks noChangeAspect="1" noChangeArrowheads="1"/>
          </p:cNvSpPr>
          <p:nvPr/>
        </p:nvSpPr>
        <p:spPr bwMode="auto">
          <a:xfrm>
            <a:off x="52388" y="-13652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ES" altLang="es-ES">
              <a:solidFill>
                <a:prstClr val="black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72711" name="AutoShape 2" descr="https://encrypted-tbn0.gstatic.com/images?q=tbn:ANd9GcRZHac3ypmUKmmEbJuS2WcdrWLRVD9uEB4t4AVphpYPOFx1yp_GQzPr3Q"/>
          <p:cNvSpPr>
            <a:spLocks noChangeAspect="1" noChangeArrowheads="1"/>
          </p:cNvSpPr>
          <p:nvPr/>
        </p:nvSpPr>
        <p:spPr bwMode="auto">
          <a:xfrm>
            <a:off x="144463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ES" altLang="es-ES">
              <a:solidFill>
                <a:prstClr val="black"/>
              </a:solidFill>
              <a:latin typeface="Calibri" pitchFamily="34" charset="0"/>
              <a:cs typeface="Arial" charset="0"/>
            </a:endParaRPr>
          </a:p>
        </p:txBody>
      </p:sp>
      <p:pic>
        <p:nvPicPr>
          <p:cNvPr id="72712" name="Picture 9" descr="Resultado de imagen de servidor correo electrónic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168275"/>
            <a:ext cx="1350963" cy="1350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0" name="9 Diagrama"/>
          <p:cNvGraphicFramePr/>
          <p:nvPr/>
        </p:nvGraphicFramePr>
        <p:xfrm>
          <a:off x="1763688" y="2276872"/>
          <a:ext cx="5635415" cy="33123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2951258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2 Marcador de contenido"/>
          <p:cNvSpPr>
            <a:spLocks noGrp="1"/>
          </p:cNvSpPr>
          <p:nvPr>
            <p:ph idx="1"/>
          </p:nvPr>
        </p:nvSpPr>
        <p:spPr>
          <a:xfrm>
            <a:off x="419100" y="1484313"/>
            <a:ext cx="8229600" cy="4525962"/>
          </a:xfrm>
        </p:spPr>
        <p:txBody>
          <a:bodyPr/>
          <a:lstStyle/>
          <a:p>
            <a:r>
              <a:rPr lang="es-ES" sz="2400" b="1" smtClean="0"/>
              <a:t>Java para comunicar con servidor POP3</a:t>
            </a:r>
          </a:p>
          <a:p>
            <a:pPr lvl="1" algn="just"/>
            <a:r>
              <a:rPr lang="es-ES" altLang="es-ES" sz="2400" smtClean="0"/>
              <a:t>Clase Java </a:t>
            </a:r>
            <a:r>
              <a:rPr lang="es-ES" altLang="es-ES" sz="2400" b="1" smtClean="0"/>
              <a:t>POP3Client</a:t>
            </a:r>
          </a:p>
          <a:p>
            <a:pPr lvl="2" algn="just"/>
            <a:r>
              <a:rPr lang="es-ES" smtClean="0"/>
              <a:t>Implementa el lado del cliente del protocolo POP3 de internet definido en el RFC 1939</a:t>
            </a:r>
            <a:endParaRPr lang="en-US" smtClean="0"/>
          </a:p>
          <a:p>
            <a:pPr lvl="2" algn="just"/>
            <a:r>
              <a:rPr lang="es-ES" altLang="es-ES" b="1" smtClean="0"/>
              <a:t>Constructor</a:t>
            </a:r>
            <a:r>
              <a:rPr lang="es-ES" altLang="es-ES" smtClean="0"/>
              <a:t>:</a:t>
            </a:r>
          </a:p>
          <a:p>
            <a:pPr lvl="3" algn="just"/>
            <a:r>
              <a:rPr lang="es-ES" smtClean="0"/>
              <a:t>POP3Client()</a:t>
            </a:r>
            <a:endParaRPr lang="es-ES" altLang="es-ES" smtClean="0"/>
          </a:p>
          <a:p>
            <a:pPr lvl="2" algn="just"/>
            <a:r>
              <a:rPr lang="es-ES" altLang="es-ES" smtClean="0"/>
              <a:t>Algunos </a:t>
            </a:r>
            <a:r>
              <a:rPr lang="es-ES" altLang="es-ES" b="1" smtClean="0"/>
              <a:t>métodos</a:t>
            </a:r>
            <a:r>
              <a:rPr lang="es-ES" altLang="es-ES" smtClean="0"/>
              <a:t>:</a:t>
            </a:r>
            <a:endParaRPr lang="es-ES" altLang="es-ES" b="1" smtClean="0"/>
          </a:p>
          <a:p>
            <a:pPr lvl="3" algn="just"/>
            <a:r>
              <a:rPr lang="es-ES" sz="2000" b="1" smtClean="0"/>
              <a:t>boolean deleteMessage(int messageId)</a:t>
            </a:r>
            <a:r>
              <a:rPr lang="es-ES" sz="2000" smtClean="0"/>
              <a:t>: elimina el mensaje con un número messageId del servidor POP3</a:t>
            </a:r>
          </a:p>
          <a:p>
            <a:pPr lvl="3" algn="just"/>
            <a:r>
              <a:rPr lang="es-ES" sz="2000" b="1" smtClean="0"/>
              <a:t>POP3MessageInfo listMessage(int messageId):</a:t>
            </a:r>
            <a:r>
              <a:rPr lang="es-ES" sz="2000" smtClean="0"/>
              <a:t> lista el mensaje indicado en el parámetro messageId</a:t>
            </a:r>
          </a:p>
          <a:p>
            <a:pPr lvl="3" algn="just"/>
            <a:endParaRPr lang="es-ES" altLang="es-ES" sz="2000" b="1" smtClean="0"/>
          </a:p>
          <a:p>
            <a:endParaRPr lang="es-ES" sz="2800" b="1" smtClean="0"/>
          </a:p>
          <a:p>
            <a:pPr lvl="1"/>
            <a:endParaRPr lang="es-ES" sz="2000" b="1" smtClean="0"/>
          </a:p>
          <a:p>
            <a:pPr algn="just" eaLnBrk="1" hangingPunct="1"/>
            <a:endParaRPr lang="es-ES" altLang="es-ES" smtClean="0"/>
          </a:p>
          <a:p>
            <a:pPr algn="just" eaLnBrk="1" hangingPunct="1"/>
            <a:endParaRPr lang="es-ES" altLang="es-ES" smtClean="0"/>
          </a:p>
          <a:p>
            <a:pPr algn="just" eaLnBrk="1" hangingPunct="1"/>
            <a:endParaRPr lang="es-ES" altLang="es-ES" sz="2400" b="1" smtClean="0">
              <a:solidFill>
                <a:srgbClr val="FF000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dirty="0" smtClean="0"/>
              <a:t>COMUNICACIÓN CON UN SERVIDOR SMTP</a:t>
            </a:r>
          </a:p>
        </p:txBody>
      </p:sp>
      <p:sp>
        <p:nvSpPr>
          <p:cNvPr id="73732" name="2 Marcador de pie de página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altLang="es-ES" smtClean="0">
                <a:solidFill>
                  <a:prstClr val="black"/>
                </a:solidFill>
              </a:rPr>
              <a:t>Generación de servicios en red</a:t>
            </a:r>
          </a:p>
        </p:txBody>
      </p:sp>
      <p:sp>
        <p:nvSpPr>
          <p:cNvPr id="73733" name="3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fld id="{FAC0431C-F5C7-4BAC-81D8-ABA2FDF25D4E}" type="slidenum">
              <a:rPr lang="es-ES" altLang="es-ES" smtClean="0">
                <a:solidFill>
                  <a:prstClr val="black"/>
                </a:solidFill>
              </a:rPr>
              <a:pPr eaLnBrk="1" hangingPunct="1"/>
              <a:t>63</a:t>
            </a:fld>
            <a:endParaRPr lang="es-ES" altLang="es-ES" smtClean="0">
              <a:solidFill>
                <a:prstClr val="black"/>
              </a:solidFill>
            </a:endParaRPr>
          </a:p>
        </p:txBody>
      </p:sp>
      <p:sp>
        <p:nvSpPr>
          <p:cNvPr id="73734" name="AutoShape 5" descr="http://www.definicionabc.com/wp-content/uploads/Diferente-300x226.jpg"/>
          <p:cNvSpPr>
            <a:spLocks noChangeAspect="1" noChangeArrowheads="1"/>
          </p:cNvSpPr>
          <p:nvPr/>
        </p:nvSpPr>
        <p:spPr bwMode="auto">
          <a:xfrm>
            <a:off x="52388" y="-13652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ES" altLang="es-ES">
              <a:solidFill>
                <a:prstClr val="black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73735" name="AutoShape 2" descr="https://encrypted-tbn0.gstatic.com/images?q=tbn:ANd9GcRZHac3ypmUKmmEbJuS2WcdrWLRVD9uEB4t4AVphpYPOFx1yp_GQzPr3Q"/>
          <p:cNvSpPr>
            <a:spLocks noChangeAspect="1" noChangeArrowheads="1"/>
          </p:cNvSpPr>
          <p:nvPr/>
        </p:nvSpPr>
        <p:spPr bwMode="auto">
          <a:xfrm>
            <a:off x="144463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ES" altLang="es-ES">
              <a:solidFill>
                <a:prstClr val="black"/>
              </a:solidFill>
              <a:latin typeface="Calibri" pitchFamily="34" charset="0"/>
              <a:cs typeface="Arial" charset="0"/>
            </a:endParaRPr>
          </a:p>
        </p:txBody>
      </p:sp>
      <p:pic>
        <p:nvPicPr>
          <p:cNvPr id="73736" name="Picture 9" descr="Resultado de imagen de servidor correo electrónic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168275"/>
            <a:ext cx="1350963" cy="1350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10 Pentágono"/>
          <p:cNvSpPr/>
          <p:nvPr/>
        </p:nvSpPr>
        <p:spPr>
          <a:xfrm>
            <a:off x="30163" y="6570663"/>
            <a:ext cx="2741612" cy="260350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s-ES" sz="1400" dirty="0" err="1">
                <a:solidFill>
                  <a:prstClr val="white"/>
                </a:solidFill>
              </a:rPr>
              <a:t>ECLIPSE:paquete</a:t>
            </a:r>
            <a:r>
              <a:rPr lang="es-ES" sz="1400" dirty="0">
                <a:solidFill>
                  <a:prstClr val="white"/>
                </a:solidFill>
              </a:rPr>
              <a:t> ejemplo11</a:t>
            </a:r>
          </a:p>
        </p:txBody>
      </p:sp>
    </p:spTree>
    <p:extLst>
      <p:ext uri="{BB962C8B-B14F-4D97-AF65-F5344CB8AC3E}">
        <p14:creationId xmlns:p14="http://schemas.microsoft.com/office/powerpoint/2010/main" val="187897781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2 Marcador de contenido"/>
          <p:cNvSpPr>
            <a:spLocks noGrp="1"/>
          </p:cNvSpPr>
          <p:nvPr>
            <p:ph idx="1"/>
          </p:nvPr>
        </p:nvSpPr>
        <p:spPr>
          <a:xfrm>
            <a:off x="419100" y="1484313"/>
            <a:ext cx="8229600" cy="4525962"/>
          </a:xfrm>
        </p:spPr>
        <p:txBody>
          <a:bodyPr/>
          <a:lstStyle/>
          <a:p>
            <a:r>
              <a:rPr lang="es-ES" sz="2400" b="1" smtClean="0"/>
              <a:t>Java para comunicar con servidor POP3</a:t>
            </a:r>
          </a:p>
          <a:p>
            <a:pPr lvl="1" algn="just"/>
            <a:r>
              <a:rPr lang="es-ES" altLang="es-ES" sz="2400" smtClean="0"/>
              <a:t>Clase Java </a:t>
            </a:r>
            <a:r>
              <a:rPr lang="es-ES" altLang="es-ES" sz="2400" b="1" smtClean="0"/>
              <a:t>POP3SClient</a:t>
            </a:r>
          </a:p>
          <a:p>
            <a:pPr lvl="2" algn="just"/>
            <a:r>
              <a:rPr lang="es-ES" smtClean="0"/>
              <a:t>Implementa el lado del cliente del protocolo POP3 de internet </a:t>
            </a:r>
            <a:r>
              <a:rPr lang="eu-ES" smtClean="0"/>
              <a:t>con </a:t>
            </a:r>
            <a:r>
              <a:rPr lang="eu-ES" b="1" smtClean="0"/>
              <a:t>soporte SSL</a:t>
            </a:r>
            <a:endParaRPr lang="en-US" b="1" smtClean="0"/>
          </a:p>
          <a:p>
            <a:pPr lvl="2" algn="just"/>
            <a:r>
              <a:rPr lang="es-ES" altLang="es-ES" b="1" smtClean="0"/>
              <a:t>Constructores</a:t>
            </a:r>
            <a:r>
              <a:rPr lang="es-ES" altLang="es-ES" smtClean="0"/>
              <a:t>:</a:t>
            </a:r>
          </a:p>
          <a:p>
            <a:pPr lvl="3" algn="just"/>
            <a:r>
              <a:rPr lang="es-ES" b="1" smtClean="0"/>
              <a:t>POP3SClient()</a:t>
            </a:r>
            <a:r>
              <a:rPr lang="es-ES" smtClean="0"/>
              <a:t>: conexión en modo </a:t>
            </a:r>
            <a:r>
              <a:rPr lang="es-ES" b="1" smtClean="0"/>
              <a:t>explícito</a:t>
            </a:r>
            <a:endParaRPr lang="es-ES" smtClean="0"/>
          </a:p>
          <a:p>
            <a:pPr lvl="3" algn="just"/>
            <a:r>
              <a:rPr lang="en-GB" b="1" smtClean="0"/>
              <a:t>POP3SClient(boolean implicit): </a:t>
            </a:r>
            <a:r>
              <a:rPr lang="en-GB" smtClean="0"/>
              <a:t>conexión en modo </a:t>
            </a:r>
            <a:r>
              <a:rPr lang="en-GB" b="1" smtClean="0"/>
              <a:t>implícito</a:t>
            </a:r>
            <a:endParaRPr lang="es-ES" altLang="es-ES" b="1" smtClean="0"/>
          </a:p>
          <a:p>
            <a:pPr lvl="2" algn="just"/>
            <a:r>
              <a:rPr lang="es-ES" altLang="es-ES" smtClean="0"/>
              <a:t>Algunos </a:t>
            </a:r>
            <a:r>
              <a:rPr lang="es-ES" altLang="es-ES" b="1" smtClean="0"/>
              <a:t>métodos</a:t>
            </a:r>
            <a:r>
              <a:rPr lang="es-ES" altLang="es-ES" smtClean="0"/>
              <a:t>:</a:t>
            </a:r>
            <a:endParaRPr lang="es-ES" altLang="es-ES" b="1" smtClean="0"/>
          </a:p>
          <a:p>
            <a:pPr lvl="3" algn="just"/>
            <a:r>
              <a:rPr lang="es-ES" sz="2000" b="1" smtClean="0"/>
              <a:t>boolean deleteMessage(int messageId)</a:t>
            </a:r>
            <a:r>
              <a:rPr lang="es-ES" sz="2000" smtClean="0"/>
              <a:t>: elimina el mensaje con un número messageId del servidor POP3</a:t>
            </a:r>
          </a:p>
          <a:p>
            <a:pPr lvl="3" algn="just"/>
            <a:r>
              <a:rPr lang="es-ES" sz="2000" b="1" smtClean="0"/>
              <a:t>POP3MessageInfo listMessage(int messageId):</a:t>
            </a:r>
            <a:r>
              <a:rPr lang="es-ES" sz="2000" smtClean="0"/>
              <a:t> lista el mensaje indicado en el parámetro messageId</a:t>
            </a:r>
          </a:p>
          <a:p>
            <a:pPr lvl="3" algn="just"/>
            <a:endParaRPr lang="es-ES" altLang="es-ES" sz="2000" b="1" smtClean="0"/>
          </a:p>
          <a:p>
            <a:endParaRPr lang="es-ES" sz="2800" b="1" smtClean="0"/>
          </a:p>
          <a:p>
            <a:pPr lvl="1"/>
            <a:endParaRPr lang="es-ES" sz="2000" b="1" smtClean="0"/>
          </a:p>
          <a:p>
            <a:pPr algn="just" eaLnBrk="1" hangingPunct="1"/>
            <a:endParaRPr lang="es-ES" altLang="es-ES" smtClean="0"/>
          </a:p>
          <a:p>
            <a:pPr algn="just" eaLnBrk="1" hangingPunct="1"/>
            <a:endParaRPr lang="es-ES" altLang="es-ES" smtClean="0"/>
          </a:p>
          <a:p>
            <a:pPr algn="just" eaLnBrk="1" hangingPunct="1"/>
            <a:endParaRPr lang="es-ES" altLang="es-ES" sz="2400" b="1" smtClean="0">
              <a:solidFill>
                <a:srgbClr val="FF000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dirty="0" smtClean="0"/>
              <a:t>COMUNICACIÓN CON UN SERVIDOR SMTP</a:t>
            </a:r>
          </a:p>
        </p:txBody>
      </p:sp>
      <p:sp>
        <p:nvSpPr>
          <p:cNvPr id="74756" name="2 Marcador de pie de página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altLang="es-ES" smtClean="0">
                <a:solidFill>
                  <a:prstClr val="black"/>
                </a:solidFill>
              </a:rPr>
              <a:t>Generación de servicios en red</a:t>
            </a:r>
          </a:p>
        </p:txBody>
      </p:sp>
      <p:sp>
        <p:nvSpPr>
          <p:cNvPr id="74757" name="3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fld id="{45F67690-D258-4838-9013-EF7619263783}" type="slidenum">
              <a:rPr lang="es-ES" altLang="es-ES" smtClean="0">
                <a:solidFill>
                  <a:prstClr val="black"/>
                </a:solidFill>
              </a:rPr>
              <a:pPr eaLnBrk="1" hangingPunct="1"/>
              <a:t>64</a:t>
            </a:fld>
            <a:endParaRPr lang="es-ES" altLang="es-ES" smtClean="0">
              <a:solidFill>
                <a:prstClr val="black"/>
              </a:solidFill>
            </a:endParaRPr>
          </a:p>
        </p:txBody>
      </p:sp>
      <p:sp>
        <p:nvSpPr>
          <p:cNvPr id="74758" name="AutoShape 5" descr="http://www.definicionabc.com/wp-content/uploads/Diferente-300x226.jpg"/>
          <p:cNvSpPr>
            <a:spLocks noChangeAspect="1" noChangeArrowheads="1"/>
          </p:cNvSpPr>
          <p:nvPr/>
        </p:nvSpPr>
        <p:spPr bwMode="auto">
          <a:xfrm>
            <a:off x="52388" y="-13652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ES" altLang="es-ES">
              <a:solidFill>
                <a:prstClr val="black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74759" name="AutoShape 2" descr="https://encrypted-tbn0.gstatic.com/images?q=tbn:ANd9GcRZHac3ypmUKmmEbJuS2WcdrWLRVD9uEB4t4AVphpYPOFx1yp_GQzPr3Q"/>
          <p:cNvSpPr>
            <a:spLocks noChangeAspect="1" noChangeArrowheads="1"/>
          </p:cNvSpPr>
          <p:nvPr/>
        </p:nvSpPr>
        <p:spPr bwMode="auto">
          <a:xfrm>
            <a:off x="144463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ES" altLang="es-ES">
              <a:solidFill>
                <a:prstClr val="black"/>
              </a:solidFill>
              <a:latin typeface="Calibri" pitchFamily="34" charset="0"/>
              <a:cs typeface="Arial" charset="0"/>
            </a:endParaRPr>
          </a:p>
        </p:txBody>
      </p:sp>
      <p:pic>
        <p:nvPicPr>
          <p:cNvPr id="74760" name="Picture 9" descr="Resultado de imagen de servidor correo electrónic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168275"/>
            <a:ext cx="1350963" cy="1350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10 Pentágono"/>
          <p:cNvSpPr/>
          <p:nvPr/>
        </p:nvSpPr>
        <p:spPr>
          <a:xfrm>
            <a:off x="1588" y="6381750"/>
            <a:ext cx="2741612" cy="260350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s-ES" sz="1400" dirty="0" err="1">
                <a:solidFill>
                  <a:prstClr val="white"/>
                </a:solidFill>
              </a:rPr>
              <a:t>ECLIPSE:paquete</a:t>
            </a:r>
            <a:r>
              <a:rPr lang="es-ES" sz="1400" dirty="0">
                <a:solidFill>
                  <a:prstClr val="white"/>
                </a:solidFill>
              </a:rPr>
              <a:t> ejemplo11</a:t>
            </a:r>
          </a:p>
        </p:txBody>
      </p:sp>
      <p:sp>
        <p:nvSpPr>
          <p:cNvPr id="10" name="9 Pentágono"/>
          <p:cNvSpPr/>
          <p:nvPr/>
        </p:nvSpPr>
        <p:spPr>
          <a:xfrm>
            <a:off x="-11113" y="6626225"/>
            <a:ext cx="2741613" cy="260350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s-ES" sz="1400" dirty="0" err="1">
                <a:solidFill>
                  <a:prstClr val="white"/>
                </a:solidFill>
              </a:rPr>
              <a:t>ECLIPSE:paquete</a:t>
            </a:r>
            <a:r>
              <a:rPr lang="es-ES" sz="1400" dirty="0">
                <a:solidFill>
                  <a:prstClr val="white"/>
                </a:solidFill>
              </a:rPr>
              <a:t> ejemplo12</a:t>
            </a:r>
          </a:p>
        </p:txBody>
      </p:sp>
    </p:spTree>
    <p:extLst>
      <p:ext uri="{BB962C8B-B14F-4D97-AF65-F5344CB8AC3E}">
        <p14:creationId xmlns:p14="http://schemas.microsoft.com/office/powerpoint/2010/main" val="304240478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2 Marcador de contenido"/>
          <p:cNvSpPr>
            <a:spLocks noGrp="1"/>
          </p:cNvSpPr>
          <p:nvPr>
            <p:ph idx="1"/>
          </p:nvPr>
        </p:nvSpPr>
        <p:spPr>
          <a:xfrm>
            <a:off x="419100" y="1484313"/>
            <a:ext cx="8229600" cy="4525962"/>
          </a:xfrm>
        </p:spPr>
        <p:txBody>
          <a:bodyPr/>
          <a:lstStyle/>
          <a:p>
            <a:r>
              <a:rPr lang="es-ES" sz="2400" b="1" smtClean="0"/>
              <a:t>Java para comunicar con servidor POP3</a:t>
            </a:r>
          </a:p>
          <a:p>
            <a:pPr lvl="1" algn="just"/>
            <a:r>
              <a:rPr lang="es-ES" altLang="es-ES" sz="2400" smtClean="0"/>
              <a:t>Clase Java </a:t>
            </a:r>
            <a:r>
              <a:rPr lang="es-ES" altLang="es-ES" sz="2400" b="1" smtClean="0"/>
              <a:t>POP3MessageInfo</a:t>
            </a:r>
          </a:p>
          <a:p>
            <a:pPr lvl="2" algn="just"/>
            <a:r>
              <a:rPr lang="es-ES" smtClean="0"/>
              <a:t>Se utiliza para </a:t>
            </a:r>
            <a:r>
              <a:rPr lang="es-ES" b="1" smtClean="0"/>
              <a:t>devolver información </a:t>
            </a:r>
            <a:r>
              <a:rPr lang="es-ES" smtClean="0"/>
              <a:t>acerca de los mensajes almacenados en el servidor POP3</a:t>
            </a:r>
            <a:endParaRPr lang="en-US" b="1" smtClean="0"/>
          </a:p>
          <a:p>
            <a:pPr lvl="3" algn="just"/>
            <a:endParaRPr lang="es-ES" altLang="es-ES" sz="2000" b="1" smtClean="0"/>
          </a:p>
          <a:p>
            <a:endParaRPr lang="es-ES" sz="2800" b="1" smtClean="0"/>
          </a:p>
          <a:p>
            <a:pPr lvl="1"/>
            <a:endParaRPr lang="es-ES" sz="2000" b="1" smtClean="0"/>
          </a:p>
          <a:p>
            <a:pPr algn="just" eaLnBrk="1" hangingPunct="1"/>
            <a:endParaRPr lang="es-ES" altLang="es-ES" smtClean="0"/>
          </a:p>
          <a:p>
            <a:pPr algn="just" eaLnBrk="1" hangingPunct="1"/>
            <a:endParaRPr lang="es-ES" altLang="es-ES" smtClean="0"/>
          </a:p>
          <a:p>
            <a:pPr algn="just" eaLnBrk="1" hangingPunct="1"/>
            <a:endParaRPr lang="es-ES" altLang="es-ES" sz="2400" b="1" smtClean="0">
              <a:solidFill>
                <a:srgbClr val="FF000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dirty="0" smtClean="0"/>
              <a:t>COMUNICACIÓN CON UN SERVIDOR SMTP</a:t>
            </a:r>
          </a:p>
        </p:txBody>
      </p:sp>
      <p:sp>
        <p:nvSpPr>
          <p:cNvPr id="75780" name="2 Marcador de pie de página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altLang="es-ES" smtClean="0">
                <a:solidFill>
                  <a:prstClr val="black"/>
                </a:solidFill>
              </a:rPr>
              <a:t>Generación de servicios en red</a:t>
            </a:r>
          </a:p>
        </p:txBody>
      </p:sp>
      <p:sp>
        <p:nvSpPr>
          <p:cNvPr id="75781" name="3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fld id="{73B3FF21-8C91-4623-A5BF-482A5D9D6A59}" type="slidenum">
              <a:rPr lang="es-ES" altLang="es-ES" smtClean="0">
                <a:solidFill>
                  <a:prstClr val="black"/>
                </a:solidFill>
              </a:rPr>
              <a:pPr eaLnBrk="1" hangingPunct="1"/>
              <a:t>65</a:t>
            </a:fld>
            <a:endParaRPr lang="es-ES" altLang="es-ES" smtClean="0">
              <a:solidFill>
                <a:prstClr val="black"/>
              </a:solidFill>
            </a:endParaRPr>
          </a:p>
        </p:txBody>
      </p:sp>
      <p:sp>
        <p:nvSpPr>
          <p:cNvPr id="75782" name="AutoShape 5" descr="http://www.definicionabc.com/wp-content/uploads/Diferente-300x226.jpg"/>
          <p:cNvSpPr>
            <a:spLocks noChangeAspect="1" noChangeArrowheads="1"/>
          </p:cNvSpPr>
          <p:nvPr/>
        </p:nvSpPr>
        <p:spPr bwMode="auto">
          <a:xfrm>
            <a:off x="52388" y="-13652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ES" altLang="es-ES">
              <a:solidFill>
                <a:prstClr val="black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75783" name="AutoShape 2" descr="https://encrypted-tbn0.gstatic.com/images?q=tbn:ANd9GcRZHac3ypmUKmmEbJuS2WcdrWLRVD9uEB4t4AVphpYPOFx1yp_GQzPr3Q"/>
          <p:cNvSpPr>
            <a:spLocks noChangeAspect="1" noChangeArrowheads="1"/>
          </p:cNvSpPr>
          <p:nvPr/>
        </p:nvSpPr>
        <p:spPr bwMode="auto">
          <a:xfrm>
            <a:off x="144463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ES" altLang="es-ES">
              <a:solidFill>
                <a:prstClr val="black"/>
              </a:solidFill>
              <a:latin typeface="Calibri" pitchFamily="34" charset="0"/>
              <a:cs typeface="Arial" charset="0"/>
            </a:endParaRPr>
          </a:p>
        </p:txBody>
      </p:sp>
      <p:pic>
        <p:nvPicPr>
          <p:cNvPr id="75784" name="Picture 9" descr="Resultado de imagen de servidor correo electrónic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168275"/>
            <a:ext cx="1350963" cy="1350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138094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buClr>
                <a:srgbClr val="2DA2BF"/>
              </a:buClr>
              <a:defRPr/>
            </a:pPr>
            <a:r>
              <a:rPr lang="es-ES" altLang="es-ES" sz="1800" dirty="0" smtClean="0"/>
              <a:t>INTRODUCCIÓN</a:t>
            </a:r>
          </a:p>
          <a:p>
            <a:pPr algn="just" eaLnBrk="1" hangingPunct="1">
              <a:buClr>
                <a:srgbClr val="2DA2BF"/>
              </a:buClr>
              <a:defRPr/>
            </a:pPr>
            <a:r>
              <a:rPr lang="es-ES" altLang="es-ES" sz="1800" dirty="0" smtClean="0"/>
              <a:t>PROTOCOLOS ESTÁNDAR DE COMUNICACIONES EN RED</a:t>
            </a:r>
          </a:p>
          <a:p>
            <a:pPr algn="just" eaLnBrk="1" hangingPunct="1">
              <a:buClr>
                <a:srgbClr val="2DA2BF"/>
              </a:buClr>
              <a:defRPr/>
            </a:pPr>
            <a:r>
              <a:rPr lang="es-ES" altLang="es-ES" sz="1800" dirty="0" smtClean="0"/>
              <a:t>COMUNICACIÓN CON UN SERVIDOR FTP</a:t>
            </a:r>
          </a:p>
          <a:p>
            <a:pPr algn="just" eaLnBrk="1" hangingPunct="1">
              <a:buClr>
                <a:srgbClr val="2DA2BF"/>
              </a:buClr>
              <a:defRPr/>
            </a:pPr>
            <a:r>
              <a:rPr lang="es-ES" altLang="es-ES" sz="1800" dirty="0" smtClean="0"/>
              <a:t>COMUNICACIÓN CON UN SERVIDOR TELNET</a:t>
            </a:r>
          </a:p>
          <a:p>
            <a:pPr algn="just" eaLnBrk="1" hangingPunct="1">
              <a:buClr>
                <a:srgbClr val="2DA2BF"/>
              </a:buClr>
              <a:defRPr/>
            </a:pPr>
            <a:r>
              <a:rPr lang="es-ES" altLang="es-ES" sz="1800" dirty="0" smtClean="0"/>
              <a:t>COMUNICACIÓN CON UN SERVIDOR SMTP</a:t>
            </a:r>
          </a:p>
          <a:p>
            <a:pPr algn="just" eaLnBrk="1" hangingPunct="1">
              <a:buClr>
                <a:srgbClr val="2DA2BF"/>
              </a:buClr>
              <a:defRPr/>
            </a:pPr>
            <a:r>
              <a:rPr lang="es-ES" altLang="es-ES" sz="1800" dirty="0" smtClean="0">
                <a:solidFill>
                  <a:srgbClr val="FF0000"/>
                </a:solidFill>
              </a:rPr>
              <a:t>PROGRAMACIÓN DE SERVIDORES CON JAVA</a:t>
            </a:r>
          </a:p>
          <a:p>
            <a:pPr algn="just" eaLnBrk="1" hangingPunct="1">
              <a:buClr>
                <a:srgbClr val="2DA2BF"/>
              </a:buClr>
              <a:defRPr/>
            </a:pPr>
            <a:r>
              <a:rPr lang="es-ES" altLang="es-ES" sz="1800" dirty="0" smtClean="0"/>
              <a:t>DISPONIBILIDAD DEL SERVICIO</a:t>
            </a:r>
          </a:p>
          <a:p>
            <a:pPr marL="109537" indent="0" algn="just" eaLnBrk="1" hangingPunct="1">
              <a:buClr>
                <a:srgbClr val="2DA2BF"/>
              </a:buClr>
              <a:buFont typeface="Wingdings 3" pitchFamily="18" charset="2"/>
              <a:buNone/>
              <a:defRPr/>
            </a:pPr>
            <a:endParaRPr lang="es-ES" altLang="es-ES" sz="1800" dirty="0" smtClean="0">
              <a:solidFill>
                <a:srgbClr val="FF0000"/>
              </a:solidFill>
            </a:endParaRPr>
          </a:p>
        </p:txBody>
      </p:sp>
      <p:sp>
        <p:nvSpPr>
          <p:cNvPr id="76803" name="2 Marcador de pie de página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altLang="es-ES" smtClean="0">
                <a:solidFill>
                  <a:prstClr val="black"/>
                </a:solidFill>
              </a:rPr>
              <a:t>Generación de servicios en red</a:t>
            </a:r>
          </a:p>
        </p:txBody>
      </p:sp>
      <p:sp>
        <p:nvSpPr>
          <p:cNvPr id="76804" name="3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fld id="{AC24CBF7-70C6-465F-9350-CA787B10FC94}" type="slidenum">
              <a:rPr lang="es-ES" altLang="es-ES" smtClean="0">
                <a:solidFill>
                  <a:prstClr val="black"/>
                </a:solidFill>
              </a:rPr>
              <a:pPr eaLnBrk="1" hangingPunct="1"/>
              <a:t>66</a:t>
            </a:fld>
            <a:endParaRPr lang="es-ES" altLang="es-ES" smtClean="0">
              <a:solidFill>
                <a:prstClr val="black"/>
              </a:solidFill>
            </a:endParaRPr>
          </a:p>
        </p:txBody>
      </p:sp>
      <p:sp>
        <p:nvSpPr>
          <p:cNvPr id="5" name="4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fontAlgn="auto" hangingPunct="1">
              <a:spcAft>
                <a:spcPts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s-ES" sz="3700" dirty="0" smtClean="0"/>
              <a:t>ÍNDICE</a:t>
            </a:r>
            <a:endParaRPr lang="es-ES" sz="3700" dirty="0"/>
          </a:p>
        </p:txBody>
      </p:sp>
      <p:pic>
        <p:nvPicPr>
          <p:cNvPr id="76806" name="Picture 2" descr="http://redes-informatic-2.wikispaces.com/file/view/0411_Indice.jpg/182062289/0411_Indic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5" y="2060575"/>
            <a:ext cx="1662113" cy="172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354956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sz="3600" dirty="0">
                <a:solidFill>
                  <a:schemeClr val="tx1"/>
                </a:solidFill>
              </a:rPr>
              <a:t>PROGRAMACIÓN DE SERVIDORES CON JAVA </a:t>
            </a:r>
            <a:endParaRPr lang="es-ES" sz="3600" dirty="0" smtClean="0"/>
          </a:p>
        </p:txBody>
      </p:sp>
      <p:sp>
        <p:nvSpPr>
          <p:cNvPr id="77827" name="2 Marcador de pie de página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altLang="es-ES" smtClean="0">
                <a:solidFill>
                  <a:prstClr val="black"/>
                </a:solidFill>
              </a:rPr>
              <a:t>Generación de servicios en red</a:t>
            </a:r>
          </a:p>
        </p:txBody>
      </p:sp>
      <p:sp>
        <p:nvSpPr>
          <p:cNvPr id="77828" name="3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fld id="{2AD77DEF-E21B-4D9A-8012-FEA4C4FC3130}" type="slidenum">
              <a:rPr lang="es-ES" altLang="es-ES" smtClean="0">
                <a:solidFill>
                  <a:prstClr val="black"/>
                </a:solidFill>
              </a:rPr>
              <a:pPr eaLnBrk="1" hangingPunct="1"/>
              <a:t>67</a:t>
            </a:fld>
            <a:endParaRPr lang="es-ES" altLang="es-ES" smtClean="0">
              <a:solidFill>
                <a:prstClr val="black"/>
              </a:solidFill>
            </a:endParaRPr>
          </a:p>
        </p:txBody>
      </p:sp>
      <p:sp>
        <p:nvSpPr>
          <p:cNvPr id="77829" name="AutoShape 5" descr="http://www.definicionabc.com/wp-content/uploads/Diferente-300x226.jpg"/>
          <p:cNvSpPr>
            <a:spLocks noChangeAspect="1" noChangeArrowheads="1"/>
          </p:cNvSpPr>
          <p:nvPr/>
        </p:nvSpPr>
        <p:spPr bwMode="auto">
          <a:xfrm>
            <a:off x="52388" y="-13652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ES" altLang="es-ES">
              <a:solidFill>
                <a:prstClr val="black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77830" name="AutoShape 2" descr="https://encrypted-tbn0.gstatic.com/images?q=tbn:ANd9GcRZHac3ypmUKmmEbJuS2WcdrWLRVD9uEB4t4AVphpYPOFx1yp_GQzPr3Q"/>
          <p:cNvSpPr>
            <a:spLocks noChangeAspect="1" noChangeArrowheads="1"/>
          </p:cNvSpPr>
          <p:nvPr/>
        </p:nvSpPr>
        <p:spPr bwMode="auto">
          <a:xfrm>
            <a:off x="144463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ES" altLang="es-ES">
              <a:solidFill>
                <a:prstClr val="black"/>
              </a:solidFill>
              <a:latin typeface="Calibri" pitchFamily="34" charset="0"/>
              <a:cs typeface="Arial" charset="0"/>
            </a:endParaRPr>
          </a:p>
        </p:txBody>
      </p:sp>
      <p:grpSp>
        <p:nvGrpSpPr>
          <p:cNvPr id="77831" name="2 Grupo"/>
          <p:cNvGrpSpPr>
            <a:grpSpLocks/>
          </p:cNvGrpSpPr>
          <p:nvPr/>
        </p:nvGrpSpPr>
        <p:grpSpPr bwMode="auto">
          <a:xfrm>
            <a:off x="684213" y="1797050"/>
            <a:ext cx="8208962" cy="4178300"/>
            <a:chOff x="684213" y="1797050"/>
            <a:chExt cx="8208962" cy="4178300"/>
          </a:xfrm>
        </p:grpSpPr>
        <p:sp>
          <p:nvSpPr>
            <p:cNvPr id="4" name="3 Rectángulo"/>
            <p:cNvSpPr/>
            <p:nvPr/>
          </p:nvSpPr>
          <p:spPr>
            <a:xfrm>
              <a:off x="684213" y="2276475"/>
              <a:ext cx="2016125" cy="36004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s-ES" b="1" dirty="0">
                  <a:solidFill>
                    <a:prstClr val="black"/>
                  </a:solidFill>
                </a:rPr>
                <a:t>Servidor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s-ES" b="1" dirty="0">
                <a:solidFill>
                  <a:prstClr val="black"/>
                </a:solidFill>
              </a:endParaRP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s-ES" b="1" dirty="0">
                  <a:solidFill>
                    <a:prstClr val="black"/>
                  </a:solidFill>
                </a:rPr>
                <a:t>HiloServidor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s-ES" b="1" dirty="0">
                <a:solidFill>
                  <a:prstClr val="white"/>
                </a:solidFill>
              </a:endParaRPr>
            </a:p>
          </p:txBody>
        </p:sp>
        <p:sp>
          <p:nvSpPr>
            <p:cNvPr id="10" name="9 Rectángulo"/>
            <p:cNvSpPr/>
            <p:nvPr/>
          </p:nvSpPr>
          <p:spPr>
            <a:xfrm>
              <a:off x="6659563" y="2276475"/>
              <a:ext cx="2233612" cy="36004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s-ES" b="1" dirty="0" err="1">
                  <a:solidFill>
                    <a:prstClr val="black"/>
                  </a:solidFill>
                </a:rPr>
                <a:t>ClienteFicheros</a:t>
              </a:r>
              <a:endParaRPr lang="es-ES" b="1" dirty="0">
                <a:solidFill>
                  <a:prstClr val="black"/>
                </a:solidFill>
              </a:endParaRPr>
            </a:p>
          </p:txBody>
        </p:sp>
        <p:cxnSp>
          <p:nvCxnSpPr>
            <p:cNvPr id="6" name="5 Conector recto de flecha"/>
            <p:cNvCxnSpPr/>
            <p:nvPr/>
          </p:nvCxnSpPr>
          <p:spPr>
            <a:xfrm>
              <a:off x="2700338" y="2492375"/>
              <a:ext cx="3959225" cy="0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836" name="6 CuadroTexto"/>
            <p:cNvSpPr txBox="1">
              <a:spLocks noChangeArrowheads="1"/>
            </p:cNvSpPr>
            <p:nvPr/>
          </p:nvSpPr>
          <p:spPr bwMode="auto">
            <a:xfrm>
              <a:off x="3348038" y="2060575"/>
              <a:ext cx="3095625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s-ES" altLang="es-ES" b="1">
                  <a:solidFill>
                    <a:prstClr val="black"/>
                  </a:solidFill>
                </a:rPr>
                <a:t>EstructuraFicheros()</a:t>
              </a:r>
            </a:p>
          </p:txBody>
        </p:sp>
        <p:cxnSp>
          <p:nvCxnSpPr>
            <p:cNvPr id="14" name="13 Conector recto de flecha"/>
            <p:cNvCxnSpPr/>
            <p:nvPr/>
          </p:nvCxnSpPr>
          <p:spPr>
            <a:xfrm>
              <a:off x="2700338" y="3860800"/>
              <a:ext cx="3959225" cy="0"/>
            </a:xfrm>
            <a:prstGeom prst="straightConnector1">
              <a:avLst/>
            </a:prstGeom>
            <a:ln w="508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14 Conector recto de flecha"/>
            <p:cNvCxnSpPr/>
            <p:nvPr/>
          </p:nvCxnSpPr>
          <p:spPr>
            <a:xfrm>
              <a:off x="2700338" y="3240088"/>
              <a:ext cx="3959225" cy="0"/>
            </a:xfrm>
            <a:prstGeom prst="straightConnector1">
              <a:avLst/>
            </a:prstGeom>
            <a:ln w="50800">
              <a:solidFill>
                <a:schemeClr val="accent4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15 Conector recto de flecha"/>
            <p:cNvCxnSpPr/>
            <p:nvPr/>
          </p:nvCxnSpPr>
          <p:spPr>
            <a:xfrm>
              <a:off x="2700338" y="5084763"/>
              <a:ext cx="3959225" cy="0"/>
            </a:xfrm>
            <a:prstGeom prst="straightConnector1">
              <a:avLst/>
            </a:prstGeom>
            <a:ln w="50800">
              <a:solidFill>
                <a:schemeClr val="accent6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16 Conector recto de flecha"/>
            <p:cNvCxnSpPr/>
            <p:nvPr/>
          </p:nvCxnSpPr>
          <p:spPr>
            <a:xfrm>
              <a:off x="2700338" y="5589588"/>
              <a:ext cx="3959225" cy="0"/>
            </a:xfrm>
            <a:prstGeom prst="straightConnector1">
              <a:avLst/>
            </a:prstGeom>
            <a:ln w="508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17 CuadroTexto"/>
            <p:cNvSpPr txBox="1"/>
            <p:nvPr/>
          </p:nvSpPr>
          <p:spPr>
            <a:xfrm>
              <a:off x="4967288" y="2805113"/>
              <a:ext cx="1620837" cy="36830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s-ES" b="1" dirty="0" err="1">
                  <a:solidFill>
                    <a:srgbClr val="39639D"/>
                  </a:solidFill>
                  <a:latin typeface="Calibri" pitchFamily="34" charset="0"/>
                  <a:cs typeface="Arial" charset="0"/>
                </a:rPr>
                <a:t>PideFichero</a:t>
              </a:r>
              <a:r>
                <a:rPr lang="es-ES" b="1" dirty="0">
                  <a:solidFill>
                    <a:srgbClr val="39639D"/>
                  </a:solidFill>
                  <a:latin typeface="Calibri" pitchFamily="34" charset="0"/>
                  <a:cs typeface="Arial" charset="0"/>
                </a:rPr>
                <a:t>()</a:t>
              </a:r>
            </a:p>
          </p:txBody>
        </p:sp>
        <p:sp>
          <p:nvSpPr>
            <p:cNvPr id="19" name="18 CuadroTexto"/>
            <p:cNvSpPr txBox="1"/>
            <p:nvPr/>
          </p:nvSpPr>
          <p:spPr>
            <a:xfrm>
              <a:off x="2843213" y="3454400"/>
              <a:ext cx="2341562" cy="36988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s-ES" b="1" dirty="0" err="1">
                  <a:solidFill>
                    <a:srgbClr val="39639D"/>
                  </a:solidFill>
                  <a:latin typeface="Calibri" pitchFamily="34" charset="0"/>
                  <a:cs typeface="Arial" charset="0"/>
                </a:rPr>
                <a:t>ObtieneFichero</a:t>
              </a:r>
              <a:r>
                <a:rPr lang="es-ES" b="1" dirty="0">
                  <a:solidFill>
                    <a:srgbClr val="39639D"/>
                  </a:solidFill>
                  <a:latin typeface="Calibri" pitchFamily="34" charset="0"/>
                  <a:cs typeface="Arial" charset="0"/>
                </a:rPr>
                <a:t>()</a:t>
              </a:r>
            </a:p>
          </p:txBody>
        </p:sp>
        <p:sp>
          <p:nvSpPr>
            <p:cNvPr id="20" name="19 CuadroTexto"/>
            <p:cNvSpPr txBox="1"/>
            <p:nvPr/>
          </p:nvSpPr>
          <p:spPr>
            <a:xfrm>
              <a:off x="4733925" y="4643438"/>
              <a:ext cx="1854200" cy="36988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s-ES" b="1" dirty="0" err="1">
                  <a:solidFill>
                    <a:srgbClr val="7D3C4A"/>
                  </a:solidFill>
                  <a:latin typeface="Calibri" pitchFamily="34" charset="0"/>
                  <a:cs typeface="Arial" charset="0"/>
                </a:rPr>
                <a:t>EnviaFichero</a:t>
              </a:r>
              <a:r>
                <a:rPr lang="es-ES" b="1" dirty="0">
                  <a:solidFill>
                    <a:srgbClr val="7D3C4A"/>
                  </a:solidFill>
                  <a:latin typeface="Calibri" pitchFamily="34" charset="0"/>
                  <a:cs typeface="Arial" charset="0"/>
                </a:rPr>
                <a:t>()</a:t>
              </a:r>
            </a:p>
          </p:txBody>
        </p:sp>
        <p:sp>
          <p:nvSpPr>
            <p:cNvPr id="21" name="20 CuadroTexto"/>
            <p:cNvSpPr txBox="1"/>
            <p:nvPr/>
          </p:nvSpPr>
          <p:spPr>
            <a:xfrm>
              <a:off x="2771775" y="5219700"/>
              <a:ext cx="2430463" cy="36988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s-ES" b="1" dirty="0" err="1">
                  <a:solidFill>
                    <a:srgbClr val="7D3C4A"/>
                  </a:solidFill>
                  <a:latin typeface="Calibri" pitchFamily="34" charset="0"/>
                  <a:cs typeface="Arial" charset="0"/>
                </a:rPr>
                <a:t>EstructuraFicheros</a:t>
              </a:r>
              <a:r>
                <a:rPr lang="es-ES" b="1" dirty="0">
                  <a:solidFill>
                    <a:srgbClr val="7D3C4A"/>
                  </a:solidFill>
                  <a:latin typeface="Calibri" pitchFamily="34" charset="0"/>
                  <a:cs typeface="Arial" charset="0"/>
                </a:rPr>
                <a:t>()</a:t>
              </a:r>
            </a:p>
          </p:txBody>
        </p:sp>
        <p:sp>
          <p:nvSpPr>
            <p:cNvPr id="11" name="10 Elipse"/>
            <p:cNvSpPr/>
            <p:nvPr/>
          </p:nvSpPr>
          <p:spPr>
            <a:xfrm>
              <a:off x="2286000" y="2708275"/>
              <a:ext cx="5022850" cy="1512888"/>
            </a:xfrm>
            <a:prstGeom prst="ellipse">
              <a:avLst/>
            </a:prstGeom>
            <a:noFill/>
            <a:ln>
              <a:solidFill>
                <a:schemeClr val="accent4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s-ES">
                <a:solidFill>
                  <a:prstClr val="white"/>
                </a:solidFill>
              </a:endParaRPr>
            </a:p>
          </p:txBody>
        </p:sp>
        <p:sp>
          <p:nvSpPr>
            <p:cNvPr id="25" name="24 Elipse"/>
            <p:cNvSpPr/>
            <p:nvPr/>
          </p:nvSpPr>
          <p:spPr>
            <a:xfrm>
              <a:off x="2286000" y="4464050"/>
              <a:ext cx="5022850" cy="1511300"/>
            </a:xfrm>
            <a:prstGeom prst="ellipse">
              <a:avLst/>
            </a:prstGeom>
            <a:noFill/>
            <a:ln>
              <a:solidFill>
                <a:schemeClr val="accent6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s-ES">
                <a:solidFill>
                  <a:prstClr val="white"/>
                </a:solidFill>
              </a:endParaRPr>
            </a:p>
          </p:txBody>
        </p:sp>
        <p:sp>
          <p:nvSpPr>
            <p:cNvPr id="12" name="11 CuadroTexto"/>
            <p:cNvSpPr txBox="1"/>
            <p:nvPr/>
          </p:nvSpPr>
          <p:spPr>
            <a:xfrm>
              <a:off x="7326313" y="3054350"/>
              <a:ext cx="1439862" cy="73818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s-ES" sz="1400" b="1" dirty="0">
                  <a:solidFill>
                    <a:srgbClr val="39639D"/>
                  </a:solidFill>
                  <a:latin typeface="Calibri" pitchFamily="34" charset="0"/>
                  <a:cs typeface="Arial" charset="0"/>
                </a:rPr>
                <a:t>DESCARGAR FICHEROS DEL SERVIDOR</a:t>
              </a:r>
            </a:p>
          </p:txBody>
        </p:sp>
        <p:sp>
          <p:nvSpPr>
            <p:cNvPr id="27" name="26 CuadroTexto"/>
            <p:cNvSpPr txBox="1"/>
            <p:nvPr/>
          </p:nvSpPr>
          <p:spPr>
            <a:xfrm>
              <a:off x="7326313" y="4829175"/>
              <a:ext cx="1439862" cy="73818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s-ES" sz="1400" b="1" dirty="0">
                  <a:solidFill>
                    <a:srgbClr val="7D3C4A"/>
                  </a:solidFill>
                  <a:latin typeface="Calibri" pitchFamily="34" charset="0"/>
                  <a:cs typeface="Arial" charset="0"/>
                </a:rPr>
                <a:t>CARGAR FICHEROS EN EL SERVIDOR</a:t>
              </a:r>
            </a:p>
          </p:txBody>
        </p:sp>
        <p:sp>
          <p:nvSpPr>
            <p:cNvPr id="77849" name="27 CuadroTexto"/>
            <p:cNvSpPr txBox="1">
              <a:spLocks noChangeArrowheads="1"/>
            </p:cNvSpPr>
            <p:nvPr/>
          </p:nvSpPr>
          <p:spPr bwMode="auto">
            <a:xfrm>
              <a:off x="827088" y="1797050"/>
              <a:ext cx="187325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s-ES" altLang="es-ES" sz="2800" b="1">
                  <a:solidFill>
                    <a:prstClr val="black"/>
                  </a:solidFill>
                </a:rPr>
                <a:t>SERVIDOR</a:t>
              </a:r>
            </a:p>
          </p:txBody>
        </p:sp>
        <p:sp>
          <p:nvSpPr>
            <p:cNvPr id="77850" name="28 CuadroTexto"/>
            <p:cNvSpPr txBox="1">
              <a:spLocks noChangeArrowheads="1"/>
            </p:cNvSpPr>
            <p:nvPr/>
          </p:nvSpPr>
          <p:spPr bwMode="auto">
            <a:xfrm>
              <a:off x="6911975" y="1808163"/>
              <a:ext cx="1728788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s-ES" altLang="es-ES" sz="2800" b="1">
                  <a:solidFill>
                    <a:prstClr val="black"/>
                  </a:solidFill>
                </a:rPr>
                <a:t>CLIENTE</a:t>
              </a:r>
            </a:p>
          </p:txBody>
        </p:sp>
      </p:grpSp>
      <p:pic>
        <p:nvPicPr>
          <p:cNvPr id="77832" name="Picture 27" descr="Resultado de imagen de desarrollo de servidores con jav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5113" y="260350"/>
            <a:ext cx="1096962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639117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2 Marcador de contenido"/>
          <p:cNvSpPr>
            <a:spLocks noGrp="1"/>
          </p:cNvSpPr>
          <p:nvPr>
            <p:ph idx="1"/>
          </p:nvPr>
        </p:nvSpPr>
        <p:spPr>
          <a:xfrm>
            <a:off x="419100" y="1484313"/>
            <a:ext cx="8229600" cy="4525962"/>
          </a:xfrm>
        </p:spPr>
        <p:txBody>
          <a:bodyPr/>
          <a:lstStyle/>
          <a:p>
            <a:pPr algn="just"/>
            <a:r>
              <a:rPr lang="es-ES" altLang="es-ES" b="1" smtClean="0"/>
              <a:t>PROGRAMA SERVIDOR</a:t>
            </a:r>
          </a:p>
          <a:p>
            <a:pPr lvl="1" algn="just"/>
            <a:endParaRPr lang="es-ES" altLang="es-ES" smtClean="0">
              <a:solidFill>
                <a:srgbClr val="FF0000"/>
              </a:solidFill>
            </a:endParaRPr>
          </a:p>
          <a:p>
            <a:pPr algn="just" eaLnBrk="1" hangingPunct="1"/>
            <a:endParaRPr lang="es-ES" altLang="es-ES" smtClean="0"/>
          </a:p>
          <a:p>
            <a:pPr algn="just" eaLnBrk="1" hangingPunct="1"/>
            <a:endParaRPr lang="es-ES" altLang="es-ES" smtClean="0"/>
          </a:p>
          <a:p>
            <a:pPr algn="just" eaLnBrk="1" hangingPunct="1"/>
            <a:endParaRPr lang="es-ES" altLang="es-ES" sz="2400" b="1" smtClean="0">
              <a:solidFill>
                <a:srgbClr val="FF000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sz="3600" dirty="0">
                <a:solidFill>
                  <a:schemeClr val="tx1"/>
                </a:solidFill>
              </a:rPr>
              <a:t>PROGRAMACIÓN DE SERVIDORES CON JAVA </a:t>
            </a:r>
            <a:endParaRPr lang="es-ES" sz="3600" dirty="0" smtClean="0"/>
          </a:p>
        </p:txBody>
      </p:sp>
      <p:sp>
        <p:nvSpPr>
          <p:cNvPr id="78852" name="2 Marcador de pie de página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altLang="es-ES" smtClean="0">
                <a:solidFill>
                  <a:prstClr val="black"/>
                </a:solidFill>
              </a:rPr>
              <a:t>Generación de servicios en red</a:t>
            </a:r>
          </a:p>
        </p:txBody>
      </p:sp>
      <p:sp>
        <p:nvSpPr>
          <p:cNvPr id="78853" name="3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fld id="{1C35FE57-57F2-4A39-91BB-3600DB34EBA9}" type="slidenum">
              <a:rPr lang="es-ES" altLang="es-ES" smtClean="0">
                <a:solidFill>
                  <a:prstClr val="black"/>
                </a:solidFill>
              </a:rPr>
              <a:pPr eaLnBrk="1" hangingPunct="1"/>
              <a:t>68</a:t>
            </a:fld>
            <a:endParaRPr lang="es-ES" altLang="es-ES" smtClean="0">
              <a:solidFill>
                <a:prstClr val="black"/>
              </a:solidFill>
            </a:endParaRPr>
          </a:p>
        </p:txBody>
      </p:sp>
      <p:sp>
        <p:nvSpPr>
          <p:cNvPr id="78854" name="AutoShape 5" descr="http://www.definicionabc.com/wp-content/uploads/Diferente-300x226.jpg"/>
          <p:cNvSpPr>
            <a:spLocks noChangeAspect="1" noChangeArrowheads="1"/>
          </p:cNvSpPr>
          <p:nvPr/>
        </p:nvSpPr>
        <p:spPr bwMode="auto">
          <a:xfrm>
            <a:off x="52388" y="-13652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ES" altLang="es-ES">
              <a:solidFill>
                <a:prstClr val="black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78855" name="AutoShape 2" descr="https://encrypted-tbn0.gstatic.com/images?q=tbn:ANd9GcRZHac3ypmUKmmEbJuS2WcdrWLRVD9uEB4t4AVphpYPOFx1yp_GQzPr3Q"/>
          <p:cNvSpPr>
            <a:spLocks noChangeAspect="1" noChangeArrowheads="1"/>
          </p:cNvSpPr>
          <p:nvPr/>
        </p:nvSpPr>
        <p:spPr bwMode="auto">
          <a:xfrm>
            <a:off x="144463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ES" altLang="es-ES">
              <a:solidFill>
                <a:prstClr val="black"/>
              </a:solidFill>
              <a:latin typeface="Calibri" pitchFamily="34" charset="0"/>
              <a:cs typeface="Arial" charset="0"/>
            </a:endParaRPr>
          </a:p>
        </p:txBody>
      </p:sp>
      <p:pic>
        <p:nvPicPr>
          <p:cNvPr id="78856" name="Picture 27" descr="Resultado de imagen de desarrollo de servidores con jav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5113" y="260350"/>
            <a:ext cx="1096962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857" name="9 Image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5" y="2276475"/>
            <a:ext cx="4800600" cy="340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434919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2 Marcador de contenido"/>
          <p:cNvSpPr>
            <a:spLocks noGrp="1"/>
          </p:cNvSpPr>
          <p:nvPr>
            <p:ph idx="1"/>
          </p:nvPr>
        </p:nvSpPr>
        <p:spPr>
          <a:xfrm>
            <a:off x="419100" y="1484313"/>
            <a:ext cx="8229600" cy="4525962"/>
          </a:xfrm>
        </p:spPr>
        <p:txBody>
          <a:bodyPr/>
          <a:lstStyle/>
          <a:p>
            <a:pPr algn="just"/>
            <a:r>
              <a:rPr lang="es-ES" altLang="es-ES" b="1" smtClean="0"/>
              <a:t>PROGRAMA CLIENTE</a:t>
            </a:r>
          </a:p>
          <a:p>
            <a:pPr lvl="1" algn="just"/>
            <a:endParaRPr lang="es-ES" altLang="es-ES" smtClean="0">
              <a:solidFill>
                <a:srgbClr val="FF0000"/>
              </a:solidFill>
            </a:endParaRPr>
          </a:p>
          <a:p>
            <a:pPr algn="just" eaLnBrk="1" hangingPunct="1"/>
            <a:endParaRPr lang="es-ES" altLang="es-ES" smtClean="0"/>
          </a:p>
          <a:p>
            <a:pPr algn="just" eaLnBrk="1" hangingPunct="1"/>
            <a:endParaRPr lang="es-ES" altLang="es-ES" smtClean="0"/>
          </a:p>
          <a:p>
            <a:pPr algn="just" eaLnBrk="1" hangingPunct="1"/>
            <a:endParaRPr lang="es-ES" altLang="es-ES" sz="2400" b="1" smtClean="0">
              <a:solidFill>
                <a:srgbClr val="FF000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sz="3600" dirty="0">
                <a:solidFill>
                  <a:schemeClr val="tx1"/>
                </a:solidFill>
              </a:rPr>
              <a:t>PROGRAMACIÓN DE SERVIDORES CON JAVA </a:t>
            </a:r>
            <a:endParaRPr lang="es-ES" sz="3600" dirty="0" smtClean="0"/>
          </a:p>
        </p:txBody>
      </p:sp>
      <p:sp>
        <p:nvSpPr>
          <p:cNvPr id="79876" name="2 Marcador de pie de página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altLang="es-ES" smtClean="0">
                <a:solidFill>
                  <a:prstClr val="black"/>
                </a:solidFill>
              </a:rPr>
              <a:t>Generación de servicios en red</a:t>
            </a:r>
          </a:p>
        </p:txBody>
      </p:sp>
      <p:sp>
        <p:nvSpPr>
          <p:cNvPr id="79877" name="3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fld id="{CC76B6F2-40A5-45A3-B27A-945700F90C89}" type="slidenum">
              <a:rPr lang="es-ES" altLang="es-ES" smtClean="0">
                <a:solidFill>
                  <a:prstClr val="black"/>
                </a:solidFill>
              </a:rPr>
              <a:pPr eaLnBrk="1" hangingPunct="1"/>
              <a:t>69</a:t>
            </a:fld>
            <a:endParaRPr lang="es-ES" altLang="es-ES" smtClean="0">
              <a:solidFill>
                <a:prstClr val="black"/>
              </a:solidFill>
            </a:endParaRPr>
          </a:p>
        </p:txBody>
      </p:sp>
      <p:sp>
        <p:nvSpPr>
          <p:cNvPr id="79878" name="AutoShape 5" descr="http://www.definicionabc.com/wp-content/uploads/Diferente-300x226.jpg"/>
          <p:cNvSpPr>
            <a:spLocks noChangeAspect="1" noChangeArrowheads="1"/>
          </p:cNvSpPr>
          <p:nvPr/>
        </p:nvSpPr>
        <p:spPr bwMode="auto">
          <a:xfrm>
            <a:off x="52388" y="-13652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ES" altLang="es-ES">
              <a:solidFill>
                <a:prstClr val="black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79879" name="AutoShape 2" descr="https://encrypted-tbn0.gstatic.com/images?q=tbn:ANd9GcRZHac3ypmUKmmEbJuS2WcdrWLRVD9uEB4t4AVphpYPOFx1yp_GQzPr3Q"/>
          <p:cNvSpPr>
            <a:spLocks noChangeAspect="1" noChangeArrowheads="1"/>
          </p:cNvSpPr>
          <p:nvPr/>
        </p:nvSpPr>
        <p:spPr bwMode="auto">
          <a:xfrm>
            <a:off x="144463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ES" altLang="es-ES">
              <a:solidFill>
                <a:prstClr val="black"/>
              </a:solidFill>
              <a:latin typeface="Calibri" pitchFamily="34" charset="0"/>
              <a:cs typeface="Arial" charset="0"/>
            </a:endParaRPr>
          </a:p>
        </p:txBody>
      </p:sp>
      <p:pic>
        <p:nvPicPr>
          <p:cNvPr id="79880" name="Picture 27" descr="Resultado de imagen de desarrollo de servidores con jav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5113" y="260350"/>
            <a:ext cx="1096962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9881" name="9 Image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5" y="2492375"/>
            <a:ext cx="5611813" cy="272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410576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2 Marcador de contenido"/>
          <p:cNvSpPr>
            <a:spLocks noGrp="1"/>
          </p:cNvSpPr>
          <p:nvPr>
            <p:ph idx="1"/>
          </p:nvPr>
        </p:nvSpPr>
        <p:spPr>
          <a:xfrm>
            <a:off x="457200" y="1484313"/>
            <a:ext cx="8229600" cy="4525962"/>
          </a:xfrm>
        </p:spPr>
        <p:txBody>
          <a:bodyPr/>
          <a:lstStyle/>
          <a:p>
            <a:pPr algn="just" eaLnBrk="1" hangingPunct="1"/>
            <a:r>
              <a:rPr lang="es-ES" altLang="es-ES" b="1" smtClean="0"/>
              <a:t>CONTENIDOS</a:t>
            </a:r>
          </a:p>
          <a:p>
            <a:pPr lvl="1" algn="just"/>
            <a:r>
              <a:rPr lang="es-ES" altLang="es-ES" sz="2400" b="1" smtClean="0"/>
              <a:t>Disponibilidad del servicio:</a:t>
            </a:r>
          </a:p>
          <a:p>
            <a:pPr lvl="2" algn="just"/>
            <a:r>
              <a:rPr lang="es-ES" altLang="es-ES" sz="2200" smtClean="0"/>
              <a:t>Requisitos</a:t>
            </a:r>
          </a:p>
          <a:p>
            <a:pPr lvl="2" algn="just"/>
            <a:r>
              <a:rPr lang="es-ES" altLang="es-ES" sz="2200" smtClean="0"/>
              <a:t>Calidad del servicio</a:t>
            </a:r>
            <a:endParaRPr lang="es-ES" altLang="es-ES" sz="3000" smtClean="0"/>
          </a:p>
          <a:p>
            <a:pPr lvl="2" algn="just"/>
            <a:r>
              <a:rPr lang="es-ES" altLang="es-ES" sz="2200" smtClean="0"/>
              <a:t>Denegación de servicio</a:t>
            </a:r>
            <a:endParaRPr lang="es-ES" altLang="es-ES" sz="6000" smtClean="0">
              <a:solidFill>
                <a:srgbClr val="FF000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dirty="0" smtClean="0"/>
              <a:t>INTRODUCCIÓN</a:t>
            </a:r>
          </a:p>
        </p:txBody>
      </p:sp>
      <p:sp>
        <p:nvSpPr>
          <p:cNvPr id="16388" name="2 Marcador de pie de página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altLang="es-ES" smtClean="0">
                <a:solidFill>
                  <a:prstClr val="black"/>
                </a:solidFill>
              </a:rPr>
              <a:t>Generación de servicios en red</a:t>
            </a:r>
          </a:p>
        </p:txBody>
      </p:sp>
      <p:sp>
        <p:nvSpPr>
          <p:cNvPr id="16389" name="3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fld id="{F9CEE37D-3C80-4E9C-8703-D4CA2B015D38}" type="slidenum">
              <a:rPr lang="es-ES" altLang="es-ES" smtClean="0">
                <a:solidFill>
                  <a:prstClr val="black"/>
                </a:solidFill>
              </a:rPr>
              <a:pPr eaLnBrk="1" hangingPunct="1"/>
              <a:t>7</a:t>
            </a:fld>
            <a:endParaRPr lang="es-ES" altLang="es-ES" smtClean="0">
              <a:solidFill>
                <a:prstClr val="black"/>
              </a:solidFill>
            </a:endParaRPr>
          </a:p>
        </p:txBody>
      </p:sp>
      <p:sp>
        <p:nvSpPr>
          <p:cNvPr id="16390" name="AutoShape 5" descr="http://www.definicionabc.com/wp-content/uploads/Diferente-300x226.jpg"/>
          <p:cNvSpPr>
            <a:spLocks noChangeAspect="1" noChangeArrowheads="1"/>
          </p:cNvSpPr>
          <p:nvPr/>
        </p:nvSpPr>
        <p:spPr bwMode="auto">
          <a:xfrm>
            <a:off x="52388" y="-13652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ES" altLang="es-ES">
              <a:solidFill>
                <a:prstClr val="black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16391" name="AutoShape 2" descr="https://encrypted-tbn0.gstatic.com/images?q=tbn:ANd9GcRZHac3ypmUKmmEbJuS2WcdrWLRVD9uEB4t4AVphpYPOFx1yp_GQzPr3Q"/>
          <p:cNvSpPr>
            <a:spLocks noChangeAspect="1" noChangeArrowheads="1"/>
          </p:cNvSpPr>
          <p:nvPr/>
        </p:nvSpPr>
        <p:spPr bwMode="auto">
          <a:xfrm>
            <a:off x="144463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ES" altLang="es-ES">
              <a:solidFill>
                <a:prstClr val="black"/>
              </a:solidFill>
              <a:latin typeface="Calibri" pitchFamily="34" charset="0"/>
              <a:cs typeface="Arial" charset="0"/>
            </a:endParaRPr>
          </a:p>
        </p:txBody>
      </p:sp>
      <p:pic>
        <p:nvPicPr>
          <p:cNvPr id="16392" name="Picture 2" descr="Resultado de imagen de CONTENIDO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9688" y="160338"/>
            <a:ext cx="1954212" cy="162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01003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2 Marcador de contenido"/>
          <p:cNvSpPr>
            <a:spLocks noGrp="1"/>
          </p:cNvSpPr>
          <p:nvPr>
            <p:ph idx="1"/>
          </p:nvPr>
        </p:nvSpPr>
        <p:spPr>
          <a:xfrm>
            <a:off x="419100" y="1484313"/>
            <a:ext cx="8229600" cy="4525962"/>
          </a:xfrm>
        </p:spPr>
        <p:txBody>
          <a:bodyPr/>
          <a:lstStyle/>
          <a:p>
            <a:pPr algn="just"/>
            <a:r>
              <a:rPr lang="es-ES" altLang="es-ES" b="1" smtClean="0"/>
              <a:t>OBJETOS IMPLICADOS</a:t>
            </a:r>
          </a:p>
          <a:p>
            <a:pPr lvl="1" algn="just"/>
            <a:r>
              <a:rPr lang="es-ES" altLang="es-ES" b="1" smtClean="0"/>
              <a:t>EstructuraFicheros: </a:t>
            </a:r>
            <a:r>
              <a:rPr lang="es-ES" altLang="es-ES" smtClean="0"/>
              <a:t>para definir la estructura del directorio seleccionado con sus ficheros y directorios</a:t>
            </a:r>
            <a:endParaRPr lang="es-ES" altLang="es-ES" b="1" smtClean="0">
              <a:solidFill>
                <a:srgbClr val="FF0000"/>
              </a:solidFill>
            </a:endParaRPr>
          </a:p>
          <a:p>
            <a:pPr lvl="1" algn="just"/>
            <a:r>
              <a:rPr lang="es-ES" altLang="es-ES" b="1" smtClean="0"/>
              <a:t>PideFichero: </a:t>
            </a:r>
            <a:r>
              <a:rPr lang="es-ES" altLang="es-ES" smtClean="0"/>
              <a:t>usado por el cliente para pedir una descarga de un fichero del servidor</a:t>
            </a:r>
          </a:p>
          <a:p>
            <a:pPr lvl="1" algn="just"/>
            <a:r>
              <a:rPr lang="es-ES" altLang="es-ES" b="1" smtClean="0"/>
              <a:t>ObtieneFichero: </a:t>
            </a:r>
            <a:r>
              <a:rPr lang="es-ES" altLang="es-ES" smtClean="0"/>
              <a:t>enviado por el servidor al cliente con los bytes y el tamaño del fichero solicitado</a:t>
            </a:r>
            <a:endParaRPr lang="es-ES" altLang="es-ES" b="1" smtClean="0"/>
          </a:p>
          <a:p>
            <a:pPr lvl="1" algn="just"/>
            <a:r>
              <a:rPr lang="es-ES" altLang="es-ES" b="1" smtClean="0"/>
              <a:t>EnviaFichero: </a:t>
            </a:r>
            <a:r>
              <a:rPr lang="es-ES" altLang="es-ES" smtClean="0"/>
              <a:t>cuando el cliente solicita cargar un fichero en el servidor</a:t>
            </a:r>
            <a:endParaRPr lang="es-ES" altLang="es-ES" b="1" smtClean="0"/>
          </a:p>
          <a:p>
            <a:pPr lvl="1" algn="just"/>
            <a:endParaRPr lang="es-ES" altLang="es-ES" smtClean="0">
              <a:solidFill>
                <a:srgbClr val="FF0000"/>
              </a:solidFill>
            </a:endParaRPr>
          </a:p>
          <a:p>
            <a:pPr algn="just" eaLnBrk="1" hangingPunct="1"/>
            <a:endParaRPr lang="es-ES" altLang="es-ES" smtClean="0"/>
          </a:p>
          <a:p>
            <a:pPr algn="just" eaLnBrk="1" hangingPunct="1"/>
            <a:endParaRPr lang="es-ES" altLang="es-ES" smtClean="0"/>
          </a:p>
          <a:p>
            <a:pPr algn="just" eaLnBrk="1" hangingPunct="1"/>
            <a:endParaRPr lang="es-ES" altLang="es-ES" sz="2400" b="1" smtClean="0">
              <a:solidFill>
                <a:srgbClr val="FF000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sz="3600" dirty="0">
                <a:solidFill>
                  <a:schemeClr val="tx1"/>
                </a:solidFill>
              </a:rPr>
              <a:t>PROGRAMACIÓN DE SERVIDORES CON JAVA </a:t>
            </a:r>
            <a:endParaRPr lang="es-ES" sz="3600" dirty="0" smtClean="0"/>
          </a:p>
        </p:txBody>
      </p:sp>
      <p:sp>
        <p:nvSpPr>
          <p:cNvPr id="80900" name="2 Marcador de pie de página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altLang="es-ES" smtClean="0">
                <a:solidFill>
                  <a:prstClr val="black"/>
                </a:solidFill>
              </a:rPr>
              <a:t>Generación de servicios en red</a:t>
            </a:r>
          </a:p>
        </p:txBody>
      </p:sp>
      <p:sp>
        <p:nvSpPr>
          <p:cNvPr id="80901" name="3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fld id="{2695BC9D-07B6-495B-8CFE-28DD5679B3DE}" type="slidenum">
              <a:rPr lang="es-ES" altLang="es-ES" smtClean="0">
                <a:solidFill>
                  <a:prstClr val="black"/>
                </a:solidFill>
              </a:rPr>
              <a:pPr eaLnBrk="1" hangingPunct="1"/>
              <a:t>70</a:t>
            </a:fld>
            <a:endParaRPr lang="es-ES" altLang="es-ES" smtClean="0">
              <a:solidFill>
                <a:prstClr val="black"/>
              </a:solidFill>
            </a:endParaRPr>
          </a:p>
        </p:txBody>
      </p:sp>
      <p:sp>
        <p:nvSpPr>
          <p:cNvPr id="80902" name="AutoShape 5" descr="http://www.definicionabc.com/wp-content/uploads/Diferente-300x226.jpg"/>
          <p:cNvSpPr>
            <a:spLocks noChangeAspect="1" noChangeArrowheads="1"/>
          </p:cNvSpPr>
          <p:nvPr/>
        </p:nvSpPr>
        <p:spPr bwMode="auto">
          <a:xfrm>
            <a:off x="52388" y="-13652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ES" altLang="es-ES">
              <a:solidFill>
                <a:prstClr val="black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80903" name="AutoShape 2" descr="https://encrypted-tbn0.gstatic.com/images?q=tbn:ANd9GcRZHac3ypmUKmmEbJuS2WcdrWLRVD9uEB4t4AVphpYPOFx1yp_GQzPr3Q"/>
          <p:cNvSpPr>
            <a:spLocks noChangeAspect="1" noChangeArrowheads="1"/>
          </p:cNvSpPr>
          <p:nvPr/>
        </p:nvSpPr>
        <p:spPr bwMode="auto">
          <a:xfrm>
            <a:off x="144463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ES" altLang="es-ES">
              <a:solidFill>
                <a:prstClr val="black"/>
              </a:solidFill>
              <a:latin typeface="Calibri" pitchFamily="34" charset="0"/>
              <a:cs typeface="Arial" charset="0"/>
            </a:endParaRPr>
          </a:p>
        </p:txBody>
      </p:sp>
      <p:pic>
        <p:nvPicPr>
          <p:cNvPr id="80904" name="Picture 27" descr="Resultado de imagen de desarrollo de servidores con jav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5113" y="260350"/>
            <a:ext cx="1096962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627342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2 Marcador de contenido"/>
          <p:cNvSpPr>
            <a:spLocks noGrp="1"/>
          </p:cNvSpPr>
          <p:nvPr>
            <p:ph idx="1"/>
          </p:nvPr>
        </p:nvSpPr>
        <p:spPr>
          <a:xfrm>
            <a:off x="419100" y="1484313"/>
            <a:ext cx="8229600" cy="4525962"/>
          </a:xfrm>
        </p:spPr>
        <p:txBody>
          <a:bodyPr/>
          <a:lstStyle/>
          <a:p>
            <a:pPr algn="just"/>
            <a:r>
              <a:rPr lang="es-ES" altLang="es-ES" b="1" smtClean="0"/>
              <a:t>FLUJO DE OPERACIONES EN EL SERVIDOR</a:t>
            </a:r>
          </a:p>
          <a:p>
            <a:pPr lvl="1" algn="just"/>
            <a:endParaRPr lang="es-ES" altLang="es-ES" smtClean="0">
              <a:solidFill>
                <a:srgbClr val="FF0000"/>
              </a:solidFill>
            </a:endParaRPr>
          </a:p>
          <a:p>
            <a:pPr algn="just" eaLnBrk="1" hangingPunct="1"/>
            <a:endParaRPr lang="es-ES" altLang="es-ES" smtClean="0"/>
          </a:p>
          <a:p>
            <a:pPr algn="just" eaLnBrk="1" hangingPunct="1"/>
            <a:endParaRPr lang="es-ES" altLang="es-ES" smtClean="0"/>
          </a:p>
          <a:p>
            <a:pPr algn="just" eaLnBrk="1" hangingPunct="1"/>
            <a:endParaRPr lang="es-ES" altLang="es-ES" sz="2400" b="1" smtClean="0">
              <a:solidFill>
                <a:srgbClr val="FF000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sz="3600" dirty="0">
                <a:solidFill>
                  <a:schemeClr val="tx1"/>
                </a:solidFill>
              </a:rPr>
              <a:t>PROGRAMACIÓN DE SERVIDORES CON JAVA </a:t>
            </a:r>
            <a:endParaRPr lang="es-ES" sz="3600" dirty="0" smtClean="0"/>
          </a:p>
        </p:txBody>
      </p:sp>
      <p:sp>
        <p:nvSpPr>
          <p:cNvPr id="81924" name="2 Marcador de pie de página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altLang="es-ES" smtClean="0">
                <a:solidFill>
                  <a:prstClr val="black"/>
                </a:solidFill>
              </a:rPr>
              <a:t>Generación de servicios en red</a:t>
            </a:r>
          </a:p>
        </p:txBody>
      </p:sp>
      <p:sp>
        <p:nvSpPr>
          <p:cNvPr id="81925" name="3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fld id="{FF652901-3037-46B9-B0B3-33294C77AED3}" type="slidenum">
              <a:rPr lang="es-ES" altLang="es-ES" smtClean="0">
                <a:solidFill>
                  <a:prstClr val="black"/>
                </a:solidFill>
              </a:rPr>
              <a:pPr eaLnBrk="1" hangingPunct="1"/>
              <a:t>71</a:t>
            </a:fld>
            <a:endParaRPr lang="es-ES" altLang="es-ES" smtClean="0">
              <a:solidFill>
                <a:prstClr val="black"/>
              </a:solidFill>
            </a:endParaRPr>
          </a:p>
        </p:txBody>
      </p:sp>
      <p:sp>
        <p:nvSpPr>
          <p:cNvPr id="81926" name="AutoShape 5" descr="http://www.definicionabc.com/wp-content/uploads/Diferente-300x226.jpg"/>
          <p:cNvSpPr>
            <a:spLocks noChangeAspect="1" noChangeArrowheads="1"/>
          </p:cNvSpPr>
          <p:nvPr/>
        </p:nvSpPr>
        <p:spPr bwMode="auto">
          <a:xfrm>
            <a:off x="52388" y="-13652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ES" altLang="es-ES">
              <a:solidFill>
                <a:prstClr val="black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81927" name="AutoShape 2" descr="https://encrypted-tbn0.gstatic.com/images?q=tbn:ANd9GcRZHac3ypmUKmmEbJuS2WcdrWLRVD9uEB4t4AVphpYPOFx1yp_GQzPr3Q"/>
          <p:cNvSpPr>
            <a:spLocks noChangeAspect="1" noChangeArrowheads="1"/>
          </p:cNvSpPr>
          <p:nvPr/>
        </p:nvSpPr>
        <p:spPr bwMode="auto">
          <a:xfrm>
            <a:off x="144463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ES" altLang="es-ES">
              <a:solidFill>
                <a:prstClr val="black"/>
              </a:solidFill>
              <a:latin typeface="Calibri" pitchFamily="34" charset="0"/>
              <a:cs typeface="Arial" charset="0"/>
            </a:endParaRPr>
          </a:p>
        </p:txBody>
      </p:sp>
      <p:graphicFrame>
        <p:nvGraphicFramePr>
          <p:cNvPr id="3" name="2 Diagrama"/>
          <p:cNvGraphicFramePr/>
          <p:nvPr/>
        </p:nvGraphicFramePr>
        <p:xfrm>
          <a:off x="971600" y="2317328"/>
          <a:ext cx="7128792" cy="34879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1929" name="Picture 27" descr="Resultado de imagen de desarrollo de servidores con java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5113" y="260350"/>
            <a:ext cx="1096962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044900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2 Marcador de contenido"/>
          <p:cNvSpPr>
            <a:spLocks noGrp="1"/>
          </p:cNvSpPr>
          <p:nvPr>
            <p:ph idx="1"/>
          </p:nvPr>
        </p:nvSpPr>
        <p:spPr>
          <a:xfrm>
            <a:off x="419100" y="1484313"/>
            <a:ext cx="8229600" cy="4525962"/>
          </a:xfrm>
        </p:spPr>
        <p:txBody>
          <a:bodyPr/>
          <a:lstStyle/>
          <a:p>
            <a:pPr algn="just"/>
            <a:r>
              <a:rPr lang="es-ES" altLang="es-ES" b="1" smtClean="0"/>
              <a:t>FLUJO DE OPERACIONES EN EL SERVIDOR</a:t>
            </a:r>
          </a:p>
          <a:p>
            <a:pPr lvl="1" algn="just"/>
            <a:endParaRPr lang="es-ES" altLang="es-ES" smtClean="0">
              <a:solidFill>
                <a:srgbClr val="FF0000"/>
              </a:solidFill>
            </a:endParaRPr>
          </a:p>
          <a:p>
            <a:pPr algn="just" eaLnBrk="1" hangingPunct="1"/>
            <a:endParaRPr lang="es-ES" altLang="es-ES" smtClean="0"/>
          </a:p>
          <a:p>
            <a:pPr algn="just" eaLnBrk="1" hangingPunct="1"/>
            <a:endParaRPr lang="es-ES" altLang="es-ES" smtClean="0"/>
          </a:p>
          <a:p>
            <a:pPr algn="just" eaLnBrk="1" hangingPunct="1"/>
            <a:endParaRPr lang="es-ES" altLang="es-ES" sz="2400" b="1" smtClean="0">
              <a:solidFill>
                <a:srgbClr val="FF000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sz="3600" dirty="0">
                <a:solidFill>
                  <a:schemeClr val="tx1"/>
                </a:solidFill>
              </a:rPr>
              <a:t>PROGRAMACIÓN DE SERVIDORES CON JAVA </a:t>
            </a:r>
            <a:endParaRPr lang="es-ES" sz="3600" dirty="0" smtClean="0"/>
          </a:p>
        </p:txBody>
      </p:sp>
      <p:sp>
        <p:nvSpPr>
          <p:cNvPr id="82948" name="2 Marcador de pie de página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altLang="es-ES" smtClean="0">
                <a:solidFill>
                  <a:prstClr val="black"/>
                </a:solidFill>
              </a:rPr>
              <a:t>Generación de servicios en red</a:t>
            </a:r>
          </a:p>
        </p:txBody>
      </p:sp>
      <p:sp>
        <p:nvSpPr>
          <p:cNvPr id="82949" name="3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fld id="{F3B6EB31-F7BB-4140-AD34-F1FE47102257}" type="slidenum">
              <a:rPr lang="es-ES" altLang="es-ES" smtClean="0">
                <a:solidFill>
                  <a:prstClr val="black"/>
                </a:solidFill>
              </a:rPr>
              <a:pPr eaLnBrk="1" hangingPunct="1"/>
              <a:t>72</a:t>
            </a:fld>
            <a:endParaRPr lang="es-ES" altLang="es-ES" smtClean="0">
              <a:solidFill>
                <a:prstClr val="black"/>
              </a:solidFill>
            </a:endParaRPr>
          </a:p>
        </p:txBody>
      </p:sp>
      <p:sp>
        <p:nvSpPr>
          <p:cNvPr id="82950" name="AutoShape 5" descr="http://www.definicionabc.com/wp-content/uploads/Diferente-300x226.jpg"/>
          <p:cNvSpPr>
            <a:spLocks noChangeAspect="1" noChangeArrowheads="1"/>
          </p:cNvSpPr>
          <p:nvPr/>
        </p:nvSpPr>
        <p:spPr bwMode="auto">
          <a:xfrm>
            <a:off x="52388" y="-13652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ES" altLang="es-ES">
              <a:solidFill>
                <a:prstClr val="black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82951" name="AutoShape 2" descr="https://encrypted-tbn0.gstatic.com/images?q=tbn:ANd9GcRZHac3ypmUKmmEbJuS2WcdrWLRVD9uEB4t4AVphpYPOFx1yp_GQzPr3Q"/>
          <p:cNvSpPr>
            <a:spLocks noChangeAspect="1" noChangeArrowheads="1"/>
          </p:cNvSpPr>
          <p:nvPr/>
        </p:nvSpPr>
        <p:spPr bwMode="auto">
          <a:xfrm>
            <a:off x="144463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ES" altLang="es-ES">
              <a:solidFill>
                <a:prstClr val="black"/>
              </a:solidFill>
              <a:latin typeface="Calibri" pitchFamily="34" charset="0"/>
              <a:cs typeface="Arial" charset="0"/>
            </a:endParaRPr>
          </a:p>
        </p:txBody>
      </p:sp>
      <p:graphicFrame>
        <p:nvGraphicFramePr>
          <p:cNvPr id="3" name="2 Diagrama"/>
          <p:cNvGraphicFramePr/>
          <p:nvPr/>
        </p:nvGraphicFramePr>
        <p:xfrm>
          <a:off x="971600" y="2276872"/>
          <a:ext cx="7344816" cy="3240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2953" name="Picture 27" descr="Resultado de imagen de desarrollo de servidores con java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5113" y="260350"/>
            <a:ext cx="1096962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879871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/>
            <a:r>
              <a:rPr lang="es-ES" altLang="es-ES" b="1" smtClean="0"/>
              <a:t>REALIZACIÓN DE ACTIVIDADES</a:t>
            </a:r>
          </a:p>
          <a:p>
            <a:pPr lvl="1" algn="just" eaLnBrk="1" hangingPunct="1"/>
            <a:r>
              <a:rPr lang="es-ES" altLang="es-ES" sz="2400" smtClean="0"/>
              <a:t>Actividad 5</a:t>
            </a:r>
            <a:endParaRPr lang="es-ES" altLang="es-ES" sz="2400" smtClean="0">
              <a:solidFill>
                <a:srgbClr val="FF0000"/>
              </a:solidFill>
            </a:endParaRPr>
          </a:p>
          <a:p>
            <a:pPr lvl="1" algn="just" eaLnBrk="1" hangingPunct="1"/>
            <a:endParaRPr lang="es-ES" altLang="es-ES" sz="2400" smtClean="0"/>
          </a:p>
          <a:p>
            <a:pPr lvl="1" algn="just" eaLnBrk="1" hangingPunct="1"/>
            <a:endParaRPr lang="es-ES" altLang="es-ES" sz="2400" smtClean="0">
              <a:solidFill>
                <a:srgbClr val="FF000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sz="3600" dirty="0" smtClean="0">
                <a:solidFill>
                  <a:schemeClr val="tx1"/>
                </a:solidFill>
              </a:rPr>
              <a:t>PROGRAMACIÓN DE SERVIDORES CON JAVA </a:t>
            </a:r>
          </a:p>
        </p:txBody>
      </p:sp>
      <p:sp>
        <p:nvSpPr>
          <p:cNvPr id="83972" name="2 Marcador de pie de página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altLang="es-ES" smtClean="0">
                <a:solidFill>
                  <a:prstClr val="black"/>
                </a:solidFill>
              </a:rPr>
              <a:t>Generación de servicios en red</a:t>
            </a:r>
          </a:p>
        </p:txBody>
      </p:sp>
      <p:sp>
        <p:nvSpPr>
          <p:cNvPr id="83973" name="3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fld id="{0089FF58-50ED-452A-B2B4-5637E82B4484}" type="slidenum">
              <a:rPr lang="es-ES" altLang="es-ES" smtClean="0">
                <a:solidFill>
                  <a:prstClr val="black"/>
                </a:solidFill>
              </a:rPr>
              <a:pPr eaLnBrk="1" hangingPunct="1"/>
              <a:t>73</a:t>
            </a:fld>
            <a:endParaRPr lang="es-ES" altLang="es-ES" smtClean="0">
              <a:solidFill>
                <a:prstClr val="black"/>
              </a:solidFill>
            </a:endParaRPr>
          </a:p>
        </p:txBody>
      </p:sp>
      <p:sp>
        <p:nvSpPr>
          <p:cNvPr id="83974" name="AutoShape 5" descr="http://www.definicionabc.com/wp-content/uploads/Diferente-300x226.jpg"/>
          <p:cNvSpPr>
            <a:spLocks noChangeAspect="1" noChangeArrowheads="1"/>
          </p:cNvSpPr>
          <p:nvPr/>
        </p:nvSpPr>
        <p:spPr bwMode="auto">
          <a:xfrm>
            <a:off x="52388" y="-13652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ES" altLang="es-ES">
              <a:solidFill>
                <a:prstClr val="black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83975" name="AutoShape 2" descr="https://encrypted-tbn0.gstatic.com/images?q=tbn:ANd9GcRZHac3ypmUKmmEbJuS2WcdrWLRVD9uEB4t4AVphpYPOFx1yp_GQzPr3Q"/>
          <p:cNvSpPr>
            <a:spLocks noChangeAspect="1" noChangeArrowheads="1"/>
          </p:cNvSpPr>
          <p:nvPr/>
        </p:nvSpPr>
        <p:spPr bwMode="auto">
          <a:xfrm>
            <a:off x="144463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ES" altLang="es-ES">
              <a:solidFill>
                <a:prstClr val="black"/>
              </a:solidFill>
              <a:latin typeface="Calibri" pitchFamily="34" charset="0"/>
              <a:cs typeface="Arial" charset="0"/>
            </a:endParaRPr>
          </a:p>
        </p:txBody>
      </p:sp>
      <p:pic>
        <p:nvPicPr>
          <p:cNvPr id="83976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975" y="3716338"/>
            <a:ext cx="3660775" cy="210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3977" name="Picture 27" descr="Resultado de imagen de desarrollo de servidores con jav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5113" y="260350"/>
            <a:ext cx="1096962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900878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buClr>
                <a:srgbClr val="2DA2BF"/>
              </a:buClr>
              <a:defRPr/>
            </a:pPr>
            <a:r>
              <a:rPr lang="es-ES" altLang="es-ES" sz="1800" dirty="0" smtClean="0"/>
              <a:t>INTRODUCCIÓN</a:t>
            </a:r>
          </a:p>
          <a:p>
            <a:pPr algn="just" eaLnBrk="1" hangingPunct="1">
              <a:buClr>
                <a:srgbClr val="2DA2BF"/>
              </a:buClr>
              <a:defRPr/>
            </a:pPr>
            <a:r>
              <a:rPr lang="es-ES" altLang="es-ES" sz="1800" dirty="0" smtClean="0"/>
              <a:t>PROTOCOLOS ESTÁNDAR DE COMUNICACIONES EN RED</a:t>
            </a:r>
          </a:p>
          <a:p>
            <a:pPr algn="just" eaLnBrk="1" hangingPunct="1">
              <a:buClr>
                <a:srgbClr val="2DA2BF"/>
              </a:buClr>
              <a:defRPr/>
            </a:pPr>
            <a:r>
              <a:rPr lang="es-ES" altLang="es-ES" sz="1800" dirty="0" smtClean="0"/>
              <a:t>COMUNICACIÓN CON UN SERVIDOR FTP</a:t>
            </a:r>
          </a:p>
          <a:p>
            <a:pPr algn="just" eaLnBrk="1" hangingPunct="1">
              <a:buClr>
                <a:srgbClr val="2DA2BF"/>
              </a:buClr>
              <a:defRPr/>
            </a:pPr>
            <a:r>
              <a:rPr lang="es-ES" altLang="es-ES" sz="1800" dirty="0" smtClean="0"/>
              <a:t>COMUNICACIÓN CON UN SERVIDOR TELNET</a:t>
            </a:r>
          </a:p>
          <a:p>
            <a:pPr algn="just" eaLnBrk="1" hangingPunct="1">
              <a:buClr>
                <a:srgbClr val="2DA2BF"/>
              </a:buClr>
              <a:defRPr/>
            </a:pPr>
            <a:r>
              <a:rPr lang="es-ES" altLang="es-ES" sz="1800" dirty="0" smtClean="0"/>
              <a:t>COMUNICACIÓN CON UN SERVIDOR SMTP</a:t>
            </a:r>
          </a:p>
          <a:p>
            <a:pPr algn="just" eaLnBrk="1" hangingPunct="1">
              <a:buClr>
                <a:srgbClr val="2DA2BF"/>
              </a:buClr>
              <a:defRPr/>
            </a:pPr>
            <a:r>
              <a:rPr lang="es-ES" altLang="es-ES" sz="1800" dirty="0" smtClean="0"/>
              <a:t>PROGRAMACIÓN DE SERVIDORES CON JAVA</a:t>
            </a:r>
          </a:p>
          <a:p>
            <a:pPr algn="just" eaLnBrk="1" hangingPunct="1">
              <a:buClr>
                <a:srgbClr val="2DA2BF"/>
              </a:buClr>
              <a:defRPr/>
            </a:pPr>
            <a:r>
              <a:rPr lang="es-ES" altLang="es-ES" sz="1800" dirty="0" smtClean="0">
                <a:solidFill>
                  <a:srgbClr val="FF0000"/>
                </a:solidFill>
              </a:rPr>
              <a:t>DISPONIBILIDAD DEL SERVICIO</a:t>
            </a:r>
          </a:p>
          <a:p>
            <a:pPr marL="109537" indent="0" algn="just" eaLnBrk="1" hangingPunct="1">
              <a:buClr>
                <a:srgbClr val="2DA2BF"/>
              </a:buClr>
              <a:buFont typeface="Wingdings 3" pitchFamily="18" charset="2"/>
              <a:buNone/>
              <a:defRPr/>
            </a:pPr>
            <a:endParaRPr lang="es-ES" altLang="es-ES" sz="1800" dirty="0" smtClean="0">
              <a:solidFill>
                <a:srgbClr val="FF0000"/>
              </a:solidFill>
            </a:endParaRPr>
          </a:p>
        </p:txBody>
      </p:sp>
      <p:sp>
        <p:nvSpPr>
          <p:cNvPr id="84995" name="2 Marcador de pie de página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altLang="es-ES" smtClean="0">
                <a:solidFill>
                  <a:prstClr val="black"/>
                </a:solidFill>
              </a:rPr>
              <a:t>Generación de servicios en red</a:t>
            </a:r>
          </a:p>
        </p:txBody>
      </p:sp>
      <p:sp>
        <p:nvSpPr>
          <p:cNvPr id="84996" name="3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fld id="{F592368A-DA9D-4851-908A-5A2AFFCA7FC0}" type="slidenum">
              <a:rPr lang="es-ES" altLang="es-ES" smtClean="0">
                <a:solidFill>
                  <a:prstClr val="black"/>
                </a:solidFill>
              </a:rPr>
              <a:pPr eaLnBrk="1" hangingPunct="1"/>
              <a:t>74</a:t>
            </a:fld>
            <a:endParaRPr lang="es-ES" altLang="es-ES" smtClean="0">
              <a:solidFill>
                <a:prstClr val="black"/>
              </a:solidFill>
            </a:endParaRPr>
          </a:p>
        </p:txBody>
      </p:sp>
      <p:sp>
        <p:nvSpPr>
          <p:cNvPr id="5" name="4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fontAlgn="auto" hangingPunct="1">
              <a:spcAft>
                <a:spcPts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s-ES" sz="3700" dirty="0" smtClean="0"/>
              <a:t>ÍNDICE</a:t>
            </a:r>
            <a:endParaRPr lang="es-ES" sz="3700" dirty="0"/>
          </a:p>
        </p:txBody>
      </p:sp>
      <p:pic>
        <p:nvPicPr>
          <p:cNvPr id="84998" name="Picture 2" descr="http://redes-informatic-2.wikispaces.com/file/view/0411_Indice.jpg/182062289/0411_Indic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5" y="2060575"/>
            <a:ext cx="1662113" cy="172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788043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dirty="0" smtClean="0"/>
              <a:t>DISPONIBILIDAD DEL SERVICIO</a:t>
            </a:r>
          </a:p>
        </p:txBody>
      </p:sp>
      <p:sp>
        <p:nvSpPr>
          <p:cNvPr id="86019" name="2 Marcador de pie de página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altLang="es-ES" smtClean="0">
                <a:solidFill>
                  <a:prstClr val="black"/>
                </a:solidFill>
              </a:rPr>
              <a:t>Generación de servicios en red</a:t>
            </a:r>
          </a:p>
        </p:txBody>
      </p:sp>
      <p:sp>
        <p:nvSpPr>
          <p:cNvPr id="86020" name="3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fld id="{77BD1480-EE83-47FA-8279-091709B14D78}" type="slidenum">
              <a:rPr lang="es-ES" altLang="es-ES" smtClean="0">
                <a:solidFill>
                  <a:prstClr val="black"/>
                </a:solidFill>
              </a:rPr>
              <a:pPr eaLnBrk="1" hangingPunct="1"/>
              <a:t>75</a:t>
            </a:fld>
            <a:endParaRPr lang="es-ES" altLang="es-ES" smtClean="0">
              <a:solidFill>
                <a:prstClr val="black"/>
              </a:solidFill>
            </a:endParaRPr>
          </a:p>
        </p:txBody>
      </p:sp>
      <p:sp>
        <p:nvSpPr>
          <p:cNvPr id="86021" name="AutoShape 5" descr="http://www.definicionabc.com/wp-content/uploads/Diferente-300x226.jpg"/>
          <p:cNvSpPr>
            <a:spLocks noChangeAspect="1" noChangeArrowheads="1"/>
          </p:cNvSpPr>
          <p:nvPr/>
        </p:nvSpPr>
        <p:spPr bwMode="auto">
          <a:xfrm>
            <a:off x="52388" y="-13652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ES" altLang="es-ES">
              <a:solidFill>
                <a:prstClr val="black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86022" name="AutoShape 2" descr="https://encrypted-tbn0.gstatic.com/images?q=tbn:ANd9GcRZHac3ypmUKmmEbJuS2WcdrWLRVD9uEB4t4AVphpYPOFx1yp_GQzPr3Q"/>
          <p:cNvSpPr>
            <a:spLocks noChangeAspect="1" noChangeArrowheads="1"/>
          </p:cNvSpPr>
          <p:nvPr/>
        </p:nvSpPr>
        <p:spPr bwMode="auto">
          <a:xfrm>
            <a:off x="144463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ES" altLang="es-ES">
              <a:solidFill>
                <a:prstClr val="black"/>
              </a:solidFill>
              <a:latin typeface="Calibri" pitchFamily="34" charset="0"/>
              <a:cs typeface="Arial" charset="0"/>
            </a:endParaRPr>
          </a:p>
        </p:txBody>
      </p:sp>
      <p:graphicFrame>
        <p:nvGraphicFramePr>
          <p:cNvPr id="5" name="4 Marcador de contenido"/>
          <p:cNvGraphicFramePr>
            <a:graphicFrameLocks noGrp="1"/>
          </p:cNvGraphicFramePr>
          <p:nvPr>
            <p:ph idx="1"/>
          </p:nvPr>
        </p:nvGraphicFramePr>
        <p:xfrm>
          <a:off x="465496" y="1484784"/>
          <a:ext cx="8229600" cy="452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6024" name="Picture 9" descr="Resultado de imagen de disponibilidad de servicio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1196975"/>
            <a:ext cx="1165225" cy="99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764792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2 Marcador de contenido"/>
          <p:cNvSpPr>
            <a:spLocks noGrp="1"/>
          </p:cNvSpPr>
          <p:nvPr>
            <p:ph idx="1"/>
          </p:nvPr>
        </p:nvSpPr>
        <p:spPr>
          <a:xfrm>
            <a:off x="419100" y="1484313"/>
            <a:ext cx="8229600" cy="4525962"/>
          </a:xfrm>
        </p:spPr>
        <p:txBody>
          <a:bodyPr/>
          <a:lstStyle/>
          <a:p>
            <a:pPr algn="just"/>
            <a:r>
              <a:rPr lang="es-ES" altLang="es-ES" b="1" smtClean="0"/>
              <a:t>CALIDAD DEL SERVICIO</a:t>
            </a:r>
            <a:endParaRPr lang="es-ES" altLang="es-ES" smtClean="0"/>
          </a:p>
          <a:p>
            <a:pPr algn="just" eaLnBrk="1" hangingPunct="1"/>
            <a:endParaRPr lang="es-ES" altLang="es-ES" smtClean="0"/>
          </a:p>
          <a:p>
            <a:pPr algn="just" eaLnBrk="1" hangingPunct="1"/>
            <a:endParaRPr lang="es-ES" altLang="es-ES" sz="2400" b="1" smtClean="0">
              <a:solidFill>
                <a:srgbClr val="FF000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dirty="0" smtClean="0"/>
              <a:t>DISPONIBILIDAD DEL SERVICIO</a:t>
            </a:r>
          </a:p>
        </p:txBody>
      </p:sp>
      <p:sp>
        <p:nvSpPr>
          <p:cNvPr id="87044" name="2 Marcador de pie de página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altLang="es-ES" smtClean="0">
                <a:solidFill>
                  <a:prstClr val="black"/>
                </a:solidFill>
              </a:rPr>
              <a:t>Generación de servicios en red</a:t>
            </a:r>
          </a:p>
        </p:txBody>
      </p:sp>
      <p:sp>
        <p:nvSpPr>
          <p:cNvPr id="87045" name="3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fld id="{FD65CE10-E257-421C-B06E-98F4C12707A3}" type="slidenum">
              <a:rPr lang="es-ES" altLang="es-ES" smtClean="0">
                <a:solidFill>
                  <a:prstClr val="black"/>
                </a:solidFill>
              </a:rPr>
              <a:pPr eaLnBrk="1" hangingPunct="1"/>
              <a:t>76</a:t>
            </a:fld>
            <a:endParaRPr lang="es-ES" altLang="es-ES" smtClean="0">
              <a:solidFill>
                <a:prstClr val="black"/>
              </a:solidFill>
            </a:endParaRPr>
          </a:p>
        </p:txBody>
      </p:sp>
      <p:sp>
        <p:nvSpPr>
          <p:cNvPr id="87046" name="AutoShape 5" descr="http://www.definicionabc.com/wp-content/uploads/Diferente-300x226.jpg"/>
          <p:cNvSpPr>
            <a:spLocks noChangeAspect="1" noChangeArrowheads="1"/>
          </p:cNvSpPr>
          <p:nvPr/>
        </p:nvSpPr>
        <p:spPr bwMode="auto">
          <a:xfrm>
            <a:off x="52388" y="-13652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ES" altLang="es-ES">
              <a:solidFill>
                <a:prstClr val="black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87047" name="AutoShape 2" descr="https://encrypted-tbn0.gstatic.com/images?q=tbn:ANd9GcRZHac3ypmUKmmEbJuS2WcdrWLRVD9uEB4t4AVphpYPOFx1yp_GQzPr3Q"/>
          <p:cNvSpPr>
            <a:spLocks noChangeAspect="1" noChangeArrowheads="1"/>
          </p:cNvSpPr>
          <p:nvPr/>
        </p:nvSpPr>
        <p:spPr bwMode="auto">
          <a:xfrm>
            <a:off x="144463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ES" altLang="es-ES">
              <a:solidFill>
                <a:prstClr val="black"/>
              </a:solidFill>
              <a:latin typeface="Calibri" pitchFamily="34" charset="0"/>
              <a:cs typeface="Arial" charset="0"/>
            </a:endParaRPr>
          </a:p>
        </p:txBody>
      </p:sp>
      <p:graphicFrame>
        <p:nvGraphicFramePr>
          <p:cNvPr id="3" name="2 Diagrama"/>
          <p:cNvGraphicFramePr/>
          <p:nvPr/>
        </p:nvGraphicFramePr>
        <p:xfrm>
          <a:off x="1475656" y="198884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7049" name="Picture 9" descr="Resultado de imagen de disponibilidad de servicio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1196975"/>
            <a:ext cx="1165225" cy="99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776583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2 Marcador de contenido"/>
          <p:cNvSpPr>
            <a:spLocks noGrp="1"/>
          </p:cNvSpPr>
          <p:nvPr>
            <p:ph idx="1"/>
          </p:nvPr>
        </p:nvSpPr>
        <p:spPr>
          <a:xfrm>
            <a:off x="419100" y="1484313"/>
            <a:ext cx="8229600" cy="4525962"/>
          </a:xfrm>
        </p:spPr>
        <p:txBody>
          <a:bodyPr/>
          <a:lstStyle/>
          <a:p>
            <a:pPr algn="just"/>
            <a:r>
              <a:rPr lang="es-ES" altLang="es-ES" b="1" smtClean="0"/>
              <a:t>PARÁMETROS DE MEDICIÓN</a:t>
            </a:r>
          </a:p>
          <a:p>
            <a:pPr algn="just"/>
            <a:endParaRPr lang="es-ES" altLang="es-ES" smtClean="0">
              <a:solidFill>
                <a:srgbClr val="FF0000"/>
              </a:solidFill>
            </a:endParaRPr>
          </a:p>
          <a:p>
            <a:pPr algn="just" eaLnBrk="1" hangingPunct="1"/>
            <a:endParaRPr lang="es-ES" altLang="es-ES" smtClean="0"/>
          </a:p>
          <a:p>
            <a:pPr algn="just" eaLnBrk="1" hangingPunct="1"/>
            <a:endParaRPr lang="es-ES" altLang="es-ES" smtClean="0"/>
          </a:p>
          <a:p>
            <a:pPr algn="just" eaLnBrk="1" hangingPunct="1"/>
            <a:endParaRPr lang="es-ES" altLang="es-ES" sz="2400" b="1" smtClean="0">
              <a:solidFill>
                <a:srgbClr val="FF000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dirty="0" smtClean="0"/>
              <a:t>DISPONIBILIDAD DEL SERVICIO</a:t>
            </a:r>
          </a:p>
        </p:txBody>
      </p:sp>
      <p:sp>
        <p:nvSpPr>
          <p:cNvPr id="88068" name="2 Marcador de pie de página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altLang="es-ES" smtClean="0">
                <a:solidFill>
                  <a:prstClr val="black"/>
                </a:solidFill>
              </a:rPr>
              <a:t>Generación de servicios en red</a:t>
            </a:r>
          </a:p>
        </p:txBody>
      </p:sp>
      <p:sp>
        <p:nvSpPr>
          <p:cNvPr id="88069" name="3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fld id="{F6E49754-187D-44BE-9671-1A2A6E5D98E0}" type="slidenum">
              <a:rPr lang="es-ES" altLang="es-ES" smtClean="0">
                <a:solidFill>
                  <a:prstClr val="black"/>
                </a:solidFill>
              </a:rPr>
              <a:pPr eaLnBrk="1" hangingPunct="1"/>
              <a:t>77</a:t>
            </a:fld>
            <a:endParaRPr lang="es-ES" altLang="es-ES" smtClean="0">
              <a:solidFill>
                <a:prstClr val="black"/>
              </a:solidFill>
            </a:endParaRPr>
          </a:p>
        </p:txBody>
      </p:sp>
      <p:sp>
        <p:nvSpPr>
          <p:cNvPr id="88070" name="AutoShape 5" descr="http://www.definicionabc.com/wp-content/uploads/Diferente-300x226.jpg"/>
          <p:cNvSpPr>
            <a:spLocks noChangeAspect="1" noChangeArrowheads="1"/>
          </p:cNvSpPr>
          <p:nvPr/>
        </p:nvSpPr>
        <p:spPr bwMode="auto">
          <a:xfrm>
            <a:off x="52388" y="-13652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ES" altLang="es-ES">
              <a:solidFill>
                <a:prstClr val="black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88071" name="AutoShape 2" descr="https://encrypted-tbn0.gstatic.com/images?q=tbn:ANd9GcRZHac3ypmUKmmEbJuS2WcdrWLRVD9uEB4t4AVphpYPOFx1yp_GQzPr3Q"/>
          <p:cNvSpPr>
            <a:spLocks noChangeAspect="1" noChangeArrowheads="1"/>
          </p:cNvSpPr>
          <p:nvPr/>
        </p:nvSpPr>
        <p:spPr bwMode="auto">
          <a:xfrm>
            <a:off x="144463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ES" altLang="es-ES">
              <a:solidFill>
                <a:prstClr val="black"/>
              </a:solidFill>
              <a:latin typeface="Calibri" pitchFamily="34" charset="0"/>
              <a:cs typeface="Arial" charset="0"/>
            </a:endParaRPr>
          </a:p>
        </p:txBody>
      </p:sp>
      <p:graphicFrame>
        <p:nvGraphicFramePr>
          <p:cNvPr id="3" name="2 Diagrama"/>
          <p:cNvGraphicFramePr/>
          <p:nvPr/>
        </p:nvGraphicFramePr>
        <p:xfrm>
          <a:off x="971600" y="2204864"/>
          <a:ext cx="7200800" cy="37759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8073" name="Picture 9" descr="Resultado de imagen de disponibilidad de servicio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1196975"/>
            <a:ext cx="1165225" cy="99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721786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2 Marcador de contenido"/>
          <p:cNvSpPr>
            <a:spLocks noGrp="1"/>
          </p:cNvSpPr>
          <p:nvPr>
            <p:ph idx="1"/>
          </p:nvPr>
        </p:nvSpPr>
        <p:spPr>
          <a:xfrm>
            <a:off x="419100" y="1484313"/>
            <a:ext cx="8229600" cy="4525962"/>
          </a:xfrm>
        </p:spPr>
        <p:txBody>
          <a:bodyPr/>
          <a:lstStyle/>
          <a:p>
            <a:pPr algn="just"/>
            <a:r>
              <a:rPr lang="es-ES" altLang="es-ES" b="1" smtClean="0"/>
              <a:t>DENEGACIÓN DE SERVICIO</a:t>
            </a:r>
          </a:p>
          <a:p>
            <a:pPr lvl="1" algn="just"/>
            <a:r>
              <a:rPr lang="es-ES" altLang="es-ES" b="1" smtClean="0"/>
              <a:t>Ataque de denegación de servicio (DoS)</a:t>
            </a:r>
            <a:endParaRPr lang="es-ES" altLang="es-ES" smtClean="0"/>
          </a:p>
          <a:p>
            <a:pPr lvl="2" algn="just"/>
            <a:r>
              <a:rPr lang="es-ES" altLang="es-ES" b="1" smtClean="0"/>
              <a:t>Definición:</a:t>
            </a:r>
            <a:r>
              <a:rPr lang="es-ES" altLang="es-ES" smtClean="0"/>
              <a:t> ataque a un sistema de ordenadores o red que causa que un servicio o recurso sea inaccesible a los usuarios legítimos</a:t>
            </a:r>
          </a:p>
          <a:p>
            <a:pPr lvl="2" algn="just"/>
            <a:r>
              <a:rPr lang="es-ES" altLang="es-ES" b="1" smtClean="0"/>
              <a:t>Origen: </a:t>
            </a:r>
            <a:r>
              <a:rPr lang="es-ES" altLang="es-ES" smtClean="0"/>
              <a:t>se generan mediante la saturación de los puertos con múltiples flujos de información, haciendo que el servidor se sobrecargue y no pueda seguir prestando su servicio</a:t>
            </a:r>
          </a:p>
          <a:p>
            <a:pPr lvl="2" algn="just"/>
            <a:r>
              <a:rPr lang="es-ES" altLang="es-ES" b="1" smtClean="0"/>
              <a:t>Utilidad: </a:t>
            </a:r>
            <a:r>
              <a:rPr lang="es-ES" altLang="es-ES" smtClean="0"/>
              <a:t>comprobar la capacidad de tráfico que un equipo puede soportar sin volverse inestable y afectar a los servicios que presta</a:t>
            </a:r>
          </a:p>
          <a:p>
            <a:pPr lvl="1" algn="just"/>
            <a:endParaRPr lang="es-ES" altLang="es-ES" smtClean="0">
              <a:solidFill>
                <a:srgbClr val="FF0000"/>
              </a:solidFill>
            </a:endParaRPr>
          </a:p>
          <a:p>
            <a:pPr algn="just" eaLnBrk="1" hangingPunct="1"/>
            <a:endParaRPr lang="es-ES" altLang="es-ES" smtClean="0"/>
          </a:p>
          <a:p>
            <a:pPr algn="just" eaLnBrk="1" hangingPunct="1"/>
            <a:endParaRPr lang="es-ES" altLang="es-ES" smtClean="0"/>
          </a:p>
          <a:p>
            <a:pPr algn="just" eaLnBrk="1" hangingPunct="1"/>
            <a:endParaRPr lang="es-ES" altLang="es-ES" sz="2400" b="1" smtClean="0">
              <a:solidFill>
                <a:srgbClr val="FF000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dirty="0" smtClean="0"/>
              <a:t>DISPONIBILIDAD DEL SERVICIO</a:t>
            </a:r>
          </a:p>
        </p:txBody>
      </p:sp>
      <p:sp>
        <p:nvSpPr>
          <p:cNvPr id="89092" name="2 Marcador de pie de página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altLang="es-ES" smtClean="0">
                <a:solidFill>
                  <a:prstClr val="black"/>
                </a:solidFill>
              </a:rPr>
              <a:t>Generación de servicios en red</a:t>
            </a:r>
          </a:p>
        </p:txBody>
      </p:sp>
      <p:sp>
        <p:nvSpPr>
          <p:cNvPr id="89093" name="3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fld id="{1EFB5925-4C6D-4916-81C8-E352EE0E5DF5}" type="slidenum">
              <a:rPr lang="es-ES" altLang="es-ES" smtClean="0">
                <a:solidFill>
                  <a:prstClr val="black"/>
                </a:solidFill>
              </a:rPr>
              <a:pPr eaLnBrk="1" hangingPunct="1"/>
              <a:t>78</a:t>
            </a:fld>
            <a:endParaRPr lang="es-ES" altLang="es-ES" smtClean="0">
              <a:solidFill>
                <a:prstClr val="black"/>
              </a:solidFill>
            </a:endParaRPr>
          </a:p>
        </p:txBody>
      </p:sp>
      <p:sp>
        <p:nvSpPr>
          <p:cNvPr id="89094" name="AutoShape 5" descr="http://www.definicionabc.com/wp-content/uploads/Diferente-300x226.jpg"/>
          <p:cNvSpPr>
            <a:spLocks noChangeAspect="1" noChangeArrowheads="1"/>
          </p:cNvSpPr>
          <p:nvPr/>
        </p:nvSpPr>
        <p:spPr bwMode="auto">
          <a:xfrm>
            <a:off x="52388" y="-13652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ES" altLang="es-ES">
              <a:solidFill>
                <a:prstClr val="black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89095" name="AutoShape 2" descr="https://encrypted-tbn0.gstatic.com/images?q=tbn:ANd9GcRZHac3ypmUKmmEbJuS2WcdrWLRVD9uEB4t4AVphpYPOFx1yp_GQzPr3Q"/>
          <p:cNvSpPr>
            <a:spLocks noChangeAspect="1" noChangeArrowheads="1"/>
          </p:cNvSpPr>
          <p:nvPr/>
        </p:nvSpPr>
        <p:spPr bwMode="auto">
          <a:xfrm>
            <a:off x="144463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ES" altLang="es-ES">
              <a:solidFill>
                <a:prstClr val="black"/>
              </a:solidFill>
              <a:latin typeface="Calibri" pitchFamily="34" charset="0"/>
              <a:cs typeface="Arial" charset="0"/>
            </a:endParaRPr>
          </a:p>
        </p:txBody>
      </p:sp>
      <p:pic>
        <p:nvPicPr>
          <p:cNvPr id="89096" name="Picture 9" descr="Resultado de imagen de disponibilidad de servici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1196975"/>
            <a:ext cx="1165225" cy="99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24332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2 Marcador de contenido"/>
          <p:cNvSpPr>
            <a:spLocks noGrp="1"/>
          </p:cNvSpPr>
          <p:nvPr>
            <p:ph idx="1"/>
          </p:nvPr>
        </p:nvSpPr>
        <p:spPr>
          <a:xfrm>
            <a:off x="419100" y="1484313"/>
            <a:ext cx="8229600" cy="4525962"/>
          </a:xfrm>
        </p:spPr>
        <p:txBody>
          <a:bodyPr/>
          <a:lstStyle/>
          <a:p>
            <a:pPr algn="just"/>
            <a:r>
              <a:rPr lang="es-ES" altLang="es-ES" b="1" smtClean="0"/>
              <a:t>DENEGACIÓN DE SERVICIO</a:t>
            </a:r>
          </a:p>
          <a:p>
            <a:pPr lvl="1" algn="just"/>
            <a:r>
              <a:rPr lang="es-ES" altLang="es-ES" b="1" smtClean="0"/>
              <a:t>Ataque de denegación de servicio (DoS)</a:t>
            </a:r>
            <a:endParaRPr lang="es-ES" altLang="es-ES" smtClean="0"/>
          </a:p>
          <a:p>
            <a:pPr lvl="1" algn="just"/>
            <a:endParaRPr lang="es-ES" altLang="es-ES" smtClean="0">
              <a:solidFill>
                <a:srgbClr val="FF0000"/>
              </a:solidFill>
            </a:endParaRPr>
          </a:p>
          <a:p>
            <a:pPr algn="just" eaLnBrk="1" hangingPunct="1"/>
            <a:endParaRPr lang="es-ES" altLang="es-ES" smtClean="0"/>
          </a:p>
          <a:p>
            <a:pPr algn="just" eaLnBrk="1" hangingPunct="1"/>
            <a:endParaRPr lang="es-ES" altLang="es-ES" smtClean="0"/>
          </a:p>
          <a:p>
            <a:pPr algn="just" eaLnBrk="1" hangingPunct="1"/>
            <a:endParaRPr lang="es-ES" altLang="es-ES" sz="2400" b="1" smtClean="0">
              <a:solidFill>
                <a:srgbClr val="FF000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dirty="0" smtClean="0"/>
              <a:t>DISPONIBILIDAD DEL SERVICIO</a:t>
            </a:r>
          </a:p>
        </p:txBody>
      </p:sp>
      <p:sp>
        <p:nvSpPr>
          <p:cNvPr id="90116" name="2 Marcador de pie de página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altLang="es-ES" smtClean="0">
                <a:solidFill>
                  <a:prstClr val="black"/>
                </a:solidFill>
              </a:rPr>
              <a:t>Generación de servicios en red</a:t>
            </a:r>
          </a:p>
        </p:txBody>
      </p:sp>
      <p:sp>
        <p:nvSpPr>
          <p:cNvPr id="90117" name="3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fld id="{32837865-0331-4E8D-AA9C-E3407F4AB0E7}" type="slidenum">
              <a:rPr lang="es-ES" altLang="es-ES" smtClean="0">
                <a:solidFill>
                  <a:prstClr val="black"/>
                </a:solidFill>
              </a:rPr>
              <a:pPr eaLnBrk="1" hangingPunct="1"/>
              <a:t>79</a:t>
            </a:fld>
            <a:endParaRPr lang="es-ES" altLang="es-ES" smtClean="0">
              <a:solidFill>
                <a:prstClr val="black"/>
              </a:solidFill>
            </a:endParaRPr>
          </a:p>
        </p:txBody>
      </p:sp>
      <p:sp>
        <p:nvSpPr>
          <p:cNvPr id="90118" name="AutoShape 5" descr="http://www.definicionabc.com/wp-content/uploads/Diferente-300x226.jpg"/>
          <p:cNvSpPr>
            <a:spLocks noChangeAspect="1" noChangeArrowheads="1"/>
          </p:cNvSpPr>
          <p:nvPr/>
        </p:nvSpPr>
        <p:spPr bwMode="auto">
          <a:xfrm>
            <a:off x="52388" y="-13652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ES" altLang="es-ES">
              <a:solidFill>
                <a:prstClr val="black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90119" name="AutoShape 2" descr="https://encrypted-tbn0.gstatic.com/images?q=tbn:ANd9GcRZHac3ypmUKmmEbJuS2WcdrWLRVD9uEB4t4AVphpYPOFx1yp_GQzPr3Q"/>
          <p:cNvSpPr>
            <a:spLocks noChangeAspect="1" noChangeArrowheads="1"/>
          </p:cNvSpPr>
          <p:nvPr/>
        </p:nvSpPr>
        <p:spPr bwMode="auto">
          <a:xfrm>
            <a:off x="144463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ES" altLang="es-ES">
              <a:solidFill>
                <a:prstClr val="black"/>
              </a:solidFill>
              <a:latin typeface="Calibri" pitchFamily="34" charset="0"/>
              <a:cs typeface="Arial" charset="0"/>
            </a:endParaRPr>
          </a:p>
        </p:txBody>
      </p:sp>
      <p:pic>
        <p:nvPicPr>
          <p:cNvPr id="90120" name="Picture 2" descr="Resultado de imagen de denegación de servicio o denial of service (dos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338" y="2420938"/>
            <a:ext cx="3513137" cy="351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0121" name="Picture 9" descr="Resultado de imagen de disponibilidad de servici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1196975"/>
            <a:ext cx="1165225" cy="99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459317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/>
            <a:r>
              <a:rPr lang="es-ES" altLang="es-ES" b="1" smtClean="0"/>
              <a:t>RELACIÓN CON OTRAS UNIDADES</a:t>
            </a:r>
          </a:p>
          <a:p>
            <a:pPr lvl="1" algn="just" eaLnBrk="1" hangingPunct="1"/>
            <a:endParaRPr lang="es-ES" altLang="es-ES" smtClean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dirty="0" smtClean="0"/>
              <a:t>INTRODUCCIÓN</a:t>
            </a:r>
          </a:p>
        </p:txBody>
      </p:sp>
      <p:sp>
        <p:nvSpPr>
          <p:cNvPr id="17412" name="2 Marcador de pie de página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altLang="es-ES" smtClean="0">
                <a:solidFill>
                  <a:prstClr val="black"/>
                </a:solidFill>
              </a:rPr>
              <a:t>Generación de servicios en red</a:t>
            </a:r>
          </a:p>
        </p:txBody>
      </p:sp>
      <p:sp>
        <p:nvSpPr>
          <p:cNvPr id="17413" name="3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fld id="{03E980E2-3A91-4D1D-8EED-68A6DBB40F50}" type="slidenum">
              <a:rPr lang="es-ES" altLang="es-ES" smtClean="0">
                <a:solidFill>
                  <a:prstClr val="black"/>
                </a:solidFill>
              </a:rPr>
              <a:pPr eaLnBrk="1" hangingPunct="1"/>
              <a:t>8</a:t>
            </a:fld>
            <a:endParaRPr lang="es-ES" altLang="es-ES" smtClean="0">
              <a:solidFill>
                <a:prstClr val="black"/>
              </a:solidFill>
            </a:endParaRPr>
          </a:p>
        </p:txBody>
      </p:sp>
      <p:sp>
        <p:nvSpPr>
          <p:cNvPr id="17414" name="AutoShape 5" descr="http://www.definicionabc.com/wp-content/uploads/Diferente-300x226.jpg"/>
          <p:cNvSpPr>
            <a:spLocks noChangeAspect="1" noChangeArrowheads="1"/>
          </p:cNvSpPr>
          <p:nvPr/>
        </p:nvSpPr>
        <p:spPr bwMode="auto">
          <a:xfrm>
            <a:off x="52388" y="-13652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ES" altLang="es-ES">
              <a:solidFill>
                <a:prstClr val="black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17415" name="AutoShape 2" descr="https://encrypted-tbn0.gstatic.com/images?q=tbn:ANd9GcRZHac3ypmUKmmEbJuS2WcdrWLRVD9uEB4t4AVphpYPOFx1yp_GQzPr3Q"/>
          <p:cNvSpPr>
            <a:spLocks noChangeAspect="1" noChangeArrowheads="1"/>
          </p:cNvSpPr>
          <p:nvPr/>
        </p:nvSpPr>
        <p:spPr bwMode="auto">
          <a:xfrm>
            <a:off x="144463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ES" altLang="es-ES">
              <a:solidFill>
                <a:prstClr val="black"/>
              </a:solidFill>
              <a:latin typeface="Calibri" pitchFamily="34" charset="0"/>
              <a:cs typeface="Arial" charset="0"/>
            </a:endParaRPr>
          </a:p>
        </p:txBody>
      </p:sp>
      <p:grpSp>
        <p:nvGrpSpPr>
          <p:cNvPr id="16392" name="18 Grupo"/>
          <p:cNvGrpSpPr>
            <a:grpSpLocks/>
          </p:cNvGrpSpPr>
          <p:nvPr/>
        </p:nvGrpSpPr>
        <p:grpSpPr bwMode="auto">
          <a:xfrm>
            <a:off x="395288" y="2060847"/>
            <a:ext cx="8064500" cy="3671615"/>
            <a:chOff x="395536" y="1572894"/>
            <a:chExt cx="8064896" cy="3673074"/>
          </a:xfrm>
          <a:solidFill>
            <a:schemeClr val="accent1"/>
          </a:solidFill>
        </p:grpSpPr>
        <p:sp>
          <p:nvSpPr>
            <p:cNvPr id="20" name="19 Bisel"/>
            <p:cNvSpPr/>
            <p:nvPr/>
          </p:nvSpPr>
          <p:spPr>
            <a:xfrm>
              <a:off x="395536" y="2925709"/>
              <a:ext cx="1944782" cy="1006875"/>
            </a:xfrm>
            <a:prstGeom prst="bevel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s-ES" dirty="0">
                  <a:solidFill>
                    <a:prstClr val="white"/>
                  </a:solidFill>
                </a:rPr>
                <a:t>UD1</a:t>
              </a:r>
            </a:p>
          </p:txBody>
        </p:sp>
        <p:sp>
          <p:nvSpPr>
            <p:cNvPr id="21" name="20 Bisel"/>
            <p:cNvSpPr/>
            <p:nvPr/>
          </p:nvSpPr>
          <p:spPr>
            <a:xfrm>
              <a:off x="3148396" y="1844192"/>
              <a:ext cx="1944782" cy="1008462"/>
            </a:xfrm>
            <a:prstGeom prst="bevel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s-ES" dirty="0">
                  <a:solidFill>
                    <a:prstClr val="white"/>
                  </a:solidFill>
                </a:rPr>
                <a:t>UD2</a:t>
              </a:r>
            </a:p>
          </p:txBody>
        </p:sp>
        <p:sp>
          <p:nvSpPr>
            <p:cNvPr id="22" name="21 Bisel"/>
            <p:cNvSpPr/>
            <p:nvPr/>
          </p:nvSpPr>
          <p:spPr>
            <a:xfrm>
              <a:off x="3132520" y="4237505"/>
              <a:ext cx="1943195" cy="1008463"/>
            </a:xfrm>
            <a:prstGeom prst="bevel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s-ES" dirty="0">
                  <a:solidFill>
                    <a:prstClr val="white"/>
                  </a:solidFill>
                </a:rPr>
                <a:t>UD3</a:t>
              </a:r>
            </a:p>
          </p:txBody>
        </p:sp>
        <p:sp>
          <p:nvSpPr>
            <p:cNvPr id="23" name="22 Bisel"/>
            <p:cNvSpPr/>
            <p:nvPr/>
          </p:nvSpPr>
          <p:spPr>
            <a:xfrm>
              <a:off x="6515648" y="4218447"/>
              <a:ext cx="1944783" cy="1008463"/>
            </a:xfrm>
            <a:prstGeom prst="bevel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s-ES" dirty="0">
                  <a:solidFill>
                    <a:prstClr val="white"/>
                  </a:solidFill>
                </a:rPr>
                <a:t>UD5</a:t>
              </a:r>
            </a:p>
          </p:txBody>
        </p:sp>
        <p:sp>
          <p:nvSpPr>
            <p:cNvPr id="24" name="23 Bisel"/>
            <p:cNvSpPr/>
            <p:nvPr/>
          </p:nvSpPr>
          <p:spPr>
            <a:xfrm>
              <a:off x="6515649" y="1844192"/>
              <a:ext cx="1944783" cy="1008462"/>
            </a:xfrm>
            <a:prstGeom prst="bevel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s-ES" dirty="0">
                  <a:solidFill>
                    <a:prstClr val="white"/>
                  </a:solidFill>
                </a:rPr>
                <a:t>UD4</a:t>
              </a:r>
            </a:p>
          </p:txBody>
        </p:sp>
        <p:cxnSp>
          <p:nvCxnSpPr>
            <p:cNvPr id="25" name="24 Conector recto de flecha"/>
            <p:cNvCxnSpPr/>
            <p:nvPr/>
          </p:nvCxnSpPr>
          <p:spPr>
            <a:xfrm>
              <a:off x="4104118" y="2925709"/>
              <a:ext cx="0" cy="1295915"/>
            </a:xfrm>
            <a:prstGeom prst="straightConnector1">
              <a:avLst/>
            </a:prstGeom>
            <a:grpFill/>
            <a:ln w="76200">
              <a:solidFill>
                <a:schemeClr val="accent4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399" name="25 CuadroTexto"/>
            <p:cNvSpPr txBox="1">
              <a:spLocks noChangeArrowheads="1"/>
            </p:cNvSpPr>
            <p:nvPr/>
          </p:nvSpPr>
          <p:spPr bwMode="auto">
            <a:xfrm>
              <a:off x="2987824" y="3232624"/>
              <a:ext cx="864513" cy="3693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ts val="400"/>
                </a:spcBef>
                <a:buClr>
                  <a:schemeClr val="accent1"/>
                </a:buClr>
                <a:buSzPct val="68000"/>
                <a:buFont typeface="Wingdings 3" pitchFamily="18" charset="2"/>
                <a:buChar char=""/>
                <a:defRPr sz="2700">
                  <a:solidFill>
                    <a:schemeClr val="tx1"/>
                  </a:solidFill>
                  <a:latin typeface="Lucida Sans Unicode" pitchFamily="34" charset="0"/>
                </a:defRPr>
              </a:lvl1pPr>
              <a:lvl2pPr marL="742950" indent="-285750" eaLnBrk="0" hangingPunct="0">
                <a:spcBef>
                  <a:spcPts val="325"/>
                </a:spcBef>
                <a:buClr>
                  <a:schemeClr val="accent1"/>
                </a:buClr>
                <a:buFont typeface="Verdana" pitchFamily="34" charset="0"/>
                <a:buChar char="◦"/>
                <a:defRPr sz="2300">
                  <a:solidFill>
                    <a:schemeClr val="tx1"/>
                  </a:solidFill>
                  <a:latin typeface="Lucida Sans Unicode" pitchFamily="34" charset="0"/>
                </a:defRPr>
              </a:lvl2pPr>
              <a:lvl3pPr marL="1143000" indent="-228600" eaLnBrk="0" hangingPunct="0">
                <a:spcBef>
                  <a:spcPts val="350"/>
                </a:spcBef>
                <a:buClr>
                  <a:schemeClr val="accent2"/>
                </a:buClr>
                <a:buSzPct val="100000"/>
                <a:buFont typeface="Wingdings 2" pitchFamily="18" charset="2"/>
                <a:buChar char=""/>
                <a:defRPr sz="2100">
                  <a:solidFill>
                    <a:schemeClr val="tx1"/>
                  </a:solidFill>
                  <a:latin typeface="Lucida Sans Unicode" pitchFamily="34" charset="0"/>
                </a:defRPr>
              </a:lvl3pPr>
              <a:lvl4pPr marL="1600200" indent="-228600" eaLnBrk="0" hangingPunct="0">
                <a:spcBef>
                  <a:spcPts val="350"/>
                </a:spcBef>
                <a:buClr>
                  <a:schemeClr val="accent2"/>
                </a:buClr>
                <a:buFont typeface="Wingdings 2" pitchFamily="18" charset="2"/>
                <a:buChar char=""/>
                <a:defRPr sz="1900">
                  <a:solidFill>
                    <a:schemeClr val="tx1"/>
                  </a:solidFill>
                  <a:latin typeface="Lucida Sans Unicode" pitchFamily="34" charset="0"/>
                </a:defRPr>
              </a:lvl4pPr>
              <a:lvl5pPr marL="2057400" indent="-228600" eaLnBrk="0" hangingPunct="0">
                <a:spcBef>
                  <a:spcPts val="350"/>
                </a:spcBef>
                <a:buClr>
                  <a:schemeClr val="accent2"/>
                </a:buClr>
                <a:buFont typeface="Wingdings 2" pitchFamily="18" charset="2"/>
                <a:buChar char=""/>
                <a:defRPr>
                  <a:solidFill>
                    <a:schemeClr val="tx1"/>
                  </a:solidFill>
                  <a:latin typeface="Lucida Sans Unicode" pitchFamily="34" charset="0"/>
                </a:defRPr>
              </a:lvl5pPr>
              <a:lvl6pPr marL="25146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itchFamily="18" charset="2"/>
                <a:buChar char=""/>
                <a:defRPr>
                  <a:solidFill>
                    <a:schemeClr val="tx1"/>
                  </a:solidFill>
                  <a:latin typeface="Lucida Sans Unicode" pitchFamily="34" charset="0"/>
                </a:defRPr>
              </a:lvl6pPr>
              <a:lvl7pPr marL="29718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itchFamily="18" charset="2"/>
                <a:buChar char=""/>
                <a:defRPr>
                  <a:solidFill>
                    <a:schemeClr val="tx1"/>
                  </a:solidFill>
                  <a:latin typeface="Lucida Sans Unicode" pitchFamily="34" charset="0"/>
                </a:defRPr>
              </a:lvl7pPr>
              <a:lvl8pPr marL="34290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itchFamily="18" charset="2"/>
                <a:buChar char=""/>
                <a:defRPr>
                  <a:solidFill>
                    <a:schemeClr val="tx1"/>
                  </a:solidFill>
                  <a:latin typeface="Lucida Sans Unicode" pitchFamily="34" charset="0"/>
                </a:defRPr>
              </a:lvl8pPr>
              <a:lvl9pPr marL="38862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itchFamily="18" charset="2"/>
                <a:buChar char=""/>
                <a:defRPr>
                  <a:solidFill>
                    <a:schemeClr val="tx1"/>
                  </a:solidFill>
                  <a:latin typeface="Lucida Sans Unicode" pitchFamily="34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lang="es-ES" altLang="es-ES" sz="1800" b="1" smtClean="0">
                  <a:solidFill>
                    <a:prstClr val="black"/>
                  </a:solidFill>
                  <a:latin typeface="Calibri" pitchFamily="34" charset="0"/>
                  <a:cs typeface="Arial" charset="0"/>
                </a:rPr>
                <a:t>HILOS</a:t>
              </a:r>
            </a:p>
          </p:txBody>
        </p:sp>
        <p:sp>
          <p:nvSpPr>
            <p:cNvPr id="16400" name="26 CuadroTexto"/>
            <p:cNvSpPr txBox="1">
              <a:spLocks noChangeArrowheads="1"/>
            </p:cNvSpPr>
            <p:nvPr/>
          </p:nvSpPr>
          <p:spPr bwMode="auto">
            <a:xfrm>
              <a:off x="5220079" y="4238249"/>
              <a:ext cx="1152663" cy="3693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ts val="400"/>
                </a:spcBef>
                <a:buClr>
                  <a:schemeClr val="accent1"/>
                </a:buClr>
                <a:buSzPct val="68000"/>
                <a:buFont typeface="Wingdings 3" pitchFamily="18" charset="2"/>
                <a:buChar char=""/>
                <a:defRPr sz="2700">
                  <a:solidFill>
                    <a:schemeClr val="tx1"/>
                  </a:solidFill>
                  <a:latin typeface="Lucida Sans Unicode" pitchFamily="34" charset="0"/>
                </a:defRPr>
              </a:lvl1pPr>
              <a:lvl2pPr marL="742950" indent="-285750" eaLnBrk="0" hangingPunct="0">
                <a:spcBef>
                  <a:spcPts val="325"/>
                </a:spcBef>
                <a:buClr>
                  <a:schemeClr val="accent1"/>
                </a:buClr>
                <a:buFont typeface="Verdana" pitchFamily="34" charset="0"/>
                <a:buChar char="◦"/>
                <a:defRPr sz="2300">
                  <a:solidFill>
                    <a:schemeClr val="tx1"/>
                  </a:solidFill>
                  <a:latin typeface="Lucida Sans Unicode" pitchFamily="34" charset="0"/>
                </a:defRPr>
              </a:lvl2pPr>
              <a:lvl3pPr marL="1143000" indent="-228600" eaLnBrk="0" hangingPunct="0">
                <a:spcBef>
                  <a:spcPts val="350"/>
                </a:spcBef>
                <a:buClr>
                  <a:schemeClr val="accent2"/>
                </a:buClr>
                <a:buSzPct val="100000"/>
                <a:buFont typeface="Wingdings 2" pitchFamily="18" charset="2"/>
                <a:buChar char=""/>
                <a:defRPr sz="2100">
                  <a:solidFill>
                    <a:schemeClr val="tx1"/>
                  </a:solidFill>
                  <a:latin typeface="Lucida Sans Unicode" pitchFamily="34" charset="0"/>
                </a:defRPr>
              </a:lvl3pPr>
              <a:lvl4pPr marL="1600200" indent="-228600" eaLnBrk="0" hangingPunct="0">
                <a:spcBef>
                  <a:spcPts val="350"/>
                </a:spcBef>
                <a:buClr>
                  <a:schemeClr val="accent2"/>
                </a:buClr>
                <a:buFont typeface="Wingdings 2" pitchFamily="18" charset="2"/>
                <a:buChar char=""/>
                <a:defRPr sz="1900">
                  <a:solidFill>
                    <a:schemeClr val="tx1"/>
                  </a:solidFill>
                  <a:latin typeface="Lucida Sans Unicode" pitchFamily="34" charset="0"/>
                </a:defRPr>
              </a:lvl4pPr>
              <a:lvl5pPr marL="2057400" indent="-228600" eaLnBrk="0" hangingPunct="0">
                <a:spcBef>
                  <a:spcPts val="350"/>
                </a:spcBef>
                <a:buClr>
                  <a:schemeClr val="accent2"/>
                </a:buClr>
                <a:buFont typeface="Wingdings 2" pitchFamily="18" charset="2"/>
                <a:buChar char=""/>
                <a:defRPr>
                  <a:solidFill>
                    <a:schemeClr val="tx1"/>
                  </a:solidFill>
                  <a:latin typeface="Lucida Sans Unicode" pitchFamily="34" charset="0"/>
                </a:defRPr>
              </a:lvl5pPr>
              <a:lvl6pPr marL="25146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itchFamily="18" charset="2"/>
                <a:buChar char=""/>
                <a:defRPr>
                  <a:solidFill>
                    <a:schemeClr val="tx1"/>
                  </a:solidFill>
                  <a:latin typeface="Lucida Sans Unicode" pitchFamily="34" charset="0"/>
                </a:defRPr>
              </a:lvl6pPr>
              <a:lvl7pPr marL="29718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itchFamily="18" charset="2"/>
                <a:buChar char=""/>
                <a:defRPr>
                  <a:solidFill>
                    <a:schemeClr val="tx1"/>
                  </a:solidFill>
                  <a:latin typeface="Lucida Sans Unicode" pitchFamily="34" charset="0"/>
                </a:defRPr>
              </a:lvl7pPr>
              <a:lvl8pPr marL="34290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itchFamily="18" charset="2"/>
                <a:buChar char=""/>
                <a:defRPr>
                  <a:solidFill>
                    <a:schemeClr val="tx1"/>
                  </a:solidFill>
                  <a:latin typeface="Lucida Sans Unicode" pitchFamily="34" charset="0"/>
                </a:defRPr>
              </a:lvl8pPr>
              <a:lvl9pPr marL="38862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itchFamily="18" charset="2"/>
                <a:buChar char=""/>
                <a:defRPr>
                  <a:solidFill>
                    <a:schemeClr val="tx1"/>
                  </a:solidFill>
                  <a:latin typeface="Lucida Sans Unicode" pitchFamily="34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lang="es-ES" altLang="es-ES" sz="1800" b="1" dirty="0" smtClean="0">
                  <a:solidFill>
                    <a:prstClr val="black"/>
                  </a:solidFill>
                  <a:latin typeface="Calibri" pitchFamily="34" charset="0"/>
                  <a:cs typeface="Arial" charset="0"/>
                </a:rPr>
                <a:t>SOCKETS</a:t>
              </a:r>
            </a:p>
          </p:txBody>
        </p:sp>
        <p:cxnSp>
          <p:nvCxnSpPr>
            <p:cNvPr id="28" name="27 Conector recto de flecha"/>
            <p:cNvCxnSpPr/>
            <p:nvPr/>
          </p:nvCxnSpPr>
          <p:spPr>
            <a:xfrm>
              <a:off x="5093179" y="4907696"/>
              <a:ext cx="1422470" cy="0"/>
            </a:xfrm>
            <a:prstGeom prst="straightConnector1">
              <a:avLst/>
            </a:prstGeom>
            <a:grpFill/>
            <a:ln w="76200">
              <a:solidFill>
                <a:schemeClr val="accent4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28 Conector recto de flecha"/>
            <p:cNvCxnSpPr/>
            <p:nvPr/>
          </p:nvCxnSpPr>
          <p:spPr>
            <a:xfrm flipV="1">
              <a:off x="1259178" y="2276164"/>
              <a:ext cx="1873342" cy="547905"/>
            </a:xfrm>
            <a:prstGeom prst="straightConnector1">
              <a:avLst/>
            </a:prstGeom>
            <a:grpFill/>
            <a:ln w="76200">
              <a:solidFill>
                <a:schemeClr val="accent4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03" name="29 CuadroTexto"/>
            <p:cNvSpPr txBox="1">
              <a:spLocks noChangeArrowheads="1"/>
            </p:cNvSpPr>
            <p:nvPr/>
          </p:nvSpPr>
          <p:spPr bwMode="auto">
            <a:xfrm>
              <a:off x="971600" y="2092206"/>
              <a:ext cx="1224249" cy="3693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s-ES"/>
              </a:defPPr>
              <a:lvl1pPr eaLnBrk="1" hangingPunct="1">
                <a:buClrTx/>
                <a:buSzTx/>
                <a:buFontTx/>
                <a:buNone/>
                <a:defRPr sz="1800" b="1"/>
              </a:lvl1pPr>
              <a:lvl2pPr marL="742950" indent="-285750" eaLnBrk="0" hangingPunct="0">
                <a:spcBef>
                  <a:spcPts val="325"/>
                </a:spcBef>
                <a:buClr>
                  <a:schemeClr val="accent1"/>
                </a:buClr>
                <a:buFont typeface="Verdana" pitchFamily="34" charset="0"/>
                <a:buChar char="◦"/>
                <a:defRPr sz="2300">
                  <a:latin typeface="Lucida Sans Unicode" pitchFamily="34" charset="0"/>
                </a:defRPr>
              </a:lvl2pPr>
              <a:lvl3pPr marL="1143000" indent="-228600" eaLnBrk="0" hangingPunct="0">
                <a:spcBef>
                  <a:spcPts val="350"/>
                </a:spcBef>
                <a:buClr>
                  <a:schemeClr val="accent2"/>
                </a:buClr>
                <a:buSzPct val="100000"/>
                <a:buFont typeface="Wingdings 2" pitchFamily="18" charset="2"/>
                <a:buChar char=""/>
                <a:defRPr sz="2100">
                  <a:latin typeface="Lucida Sans Unicode" pitchFamily="34" charset="0"/>
                </a:defRPr>
              </a:lvl3pPr>
              <a:lvl4pPr marL="1600200" indent="-228600" eaLnBrk="0" hangingPunct="0">
                <a:spcBef>
                  <a:spcPts val="350"/>
                </a:spcBef>
                <a:buClr>
                  <a:schemeClr val="accent2"/>
                </a:buClr>
                <a:buFont typeface="Wingdings 2" pitchFamily="18" charset="2"/>
                <a:buChar char=""/>
                <a:defRPr sz="1900">
                  <a:latin typeface="Lucida Sans Unicode" pitchFamily="34" charset="0"/>
                </a:defRPr>
              </a:lvl4pPr>
              <a:lvl5pPr marL="2057400" indent="-228600" eaLnBrk="0" hangingPunct="0">
                <a:spcBef>
                  <a:spcPts val="350"/>
                </a:spcBef>
                <a:buClr>
                  <a:schemeClr val="accent2"/>
                </a:buClr>
                <a:buFont typeface="Wingdings 2" pitchFamily="18" charset="2"/>
                <a:buChar char=""/>
                <a:defRPr>
                  <a:latin typeface="Lucida Sans Unicode" pitchFamily="34" charset="0"/>
                </a:defRPr>
              </a:lvl5pPr>
              <a:lvl6pPr marL="25146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itchFamily="18" charset="2"/>
                <a:buChar char=""/>
                <a:defRPr>
                  <a:latin typeface="Lucida Sans Unicode" pitchFamily="34" charset="0"/>
                </a:defRPr>
              </a:lvl6pPr>
              <a:lvl7pPr marL="29718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itchFamily="18" charset="2"/>
                <a:buChar char=""/>
                <a:defRPr>
                  <a:latin typeface="Lucida Sans Unicode" pitchFamily="34" charset="0"/>
                </a:defRPr>
              </a:lvl7pPr>
              <a:lvl8pPr marL="34290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itchFamily="18" charset="2"/>
                <a:buChar char=""/>
                <a:defRPr>
                  <a:latin typeface="Lucida Sans Unicode" pitchFamily="34" charset="0"/>
                </a:defRPr>
              </a:lvl8pPr>
              <a:lvl9pPr marL="38862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itchFamily="18" charset="2"/>
                <a:buChar char=""/>
                <a:defRPr>
                  <a:latin typeface="Lucida Sans Unicode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s-ES" altLang="es-ES" dirty="0" smtClean="0">
                  <a:solidFill>
                    <a:prstClr val="black"/>
                  </a:solidFill>
                  <a:latin typeface="Calibri" pitchFamily="34" charset="0"/>
                  <a:cs typeface="Arial" charset="0"/>
                </a:rPr>
                <a:t>PROCESOS</a:t>
              </a:r>
            </a:p>
          </p:txBody>
        </p:sp>
        <p:cxnSp>
          <p:nvCxnSpPr>
            <p:cNvPr id="31" name="30 Conector recto de flecha"/>
            <p:cNvCxnSpPr/>
            <p:nvPr/>
          </p:nvCxnSpPr>
          <p:spPr>
            <a:xfrm>
              <a:off x="5156682" y="2182464"/>
              <a:ext cx="1279588" cy="0"/>
            </a:xfrm>
            <a:prstGeom prst="straightConnector1">
              <a:avLst/>
            </a:prstGeom>
            <a:grpFill/>
            <a:ln w="76200">
              <a:solidFill>
                <a:schemeClr val="accent4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05" name="31 CuadroTexto"/>
            <p:cNvSpPr txBox="1">
              <a:spLocks noChangeArrowheads="1"/>
            </p:cNvSpPr>
            <p:nvPr/>
          </p:nvSpPr>
          <p:spPr bwMode="auto">
            <a:xfrm>
              <a:off x="5335903" y="1572894"/>
              <a:ext cx="964827" cy="3693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ts val="400"/>
                </a:spcBef>
                <a:buClr>
                  <a:schemeClr val="accent1"/>
                </a:buClr>
                <a:buSzPct val="68000"/>
                <a:buFont typeface="Wingdings 3" pitchFamily="18" charset="2"/>
                <a:buChar char=""/>
                <a:defRPr sz="2700">
                  <a:solidFill>
                    <a:schemeClr val="tx1"/>
                  </a:solidFill>
                  <a:latin typeface="Lucida Sans Unicode" pitchFamily="34" charset="0"/>
                </a:defRPr>
              </a:lvl1pPr>
              <a:lvl2pPr marL="742950" indent="-285750" eaLnBrk="0" hangingPunct="0">
                <a:spcBef>
                  <a:spcPts val="325"/>
                </a:spcBef>
                <a:buClr>
                  <a:schemeClr val="accent1"/>
                </a:buClr>
                <a:buFont typeface="Verdana" pitchFamily="34" charset="0"/>
                <a:buChar char="◦"/>
                <a:defRPr sz="2300">
                  <a:solidFill>
                    <a:schemeClr val="tx1"/>
                  </a:solidFill>
                  <a:latin typeface="Lucida Sans Unicode" pitchFamily="34" charset="0"/>
                </a:defRPr>
              </a:lvl2pPr>
              <a:lvl3pPr marL="1143000" indent="-228600" eaLnBrk="0" hangingPunct="0">
                <a:spcBef>
                  <a:spcPts val="350"/>
                </a:spcBef>
                <a:buClr>
                  <a:schemeClr val="accent2"/>
                </a:buClr>
                <a:buSzPct val="100000"/>
                <a:buFont typeface="Wingdings 2" pitchFamily="18" charset="2"/>
                <a:buChar char=""/>
                <a:defRPr sz="2100">
                  <a:solidFill>
                    <a:schemeClr val="tx1"/>
                  </a:solidFill>
                  <a:latin typeface="Lucida Sans Unicode" pitchFamily="34" charset="0"/>
                </a:defRPr>
              </a:lvl3pPr>
              <a:lvl4pPr marL="1600200" indent="-228600" eaLnBrk="0" hangingPunct="0">
                <a:spcBef>
                  <a:spcPts val="350"/>
                </a:spcBef>
                <a:buClr>
                  <a:schemeClr val="accent2"/>
                </a:buClr>
                <a:buFont typeface="Wingdings 2" pitchFamily="18" charset="2"/>
                <a:buChar char=""/>
                <a:defRPr sz="1900">
                  <a:solidFill>
                    <a:schemeClr val="tx1"/>
                  </a:solidFill>
                  <a:latin typeface="Lucida Sans Unicode" pitchFamily="34" charset="0"/>
                </a:defRPr>
              </a:lvl4pPr>
              <a:lvl5pPr marL="2057400" indent="-228600" eaLnBrk="0" hangingPunct="0">
                <a:spcBef>
                  <a:spcPts val="350"/>
                </a:spcBef>
                <a:buClr>
                  <a:schemeClr val="accent2"/>
                </a:buClr>
                <a:buFont typeface="Wingdings 2" pitchFamily="18" charset="2"/>
                <a:buChar char=""/>
                <a:defRPr>
                  <a:solidFill>
                    <a:schemeClr val="tx1"/>
                  </a:solidFill>
                  <a:latin typeface="Lucida Sans Unicode" pitchFamily="34" charset="0"/>
                </a:defRPr>
              </a:lvl5pPr>
              <a:lvl6pPr marL="25146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itchFamily="18" charset="2"/>
                <a:buChar char=""/>
                <a:defRPr>
                  <a:solidFill>
                    <a:schemeClr val="tx1"/>
                  </a:solidFill>
                  <a:latin typeface="Lucida Sans Unicode" pitchFamily="34" charset="0"/>
                </a:defRPr>
              </a:lvl6pPr>
              <a:lvl7pPr marL="29718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itchFamily="18" charset="2"/>
                <a:buChar char=""/>
                <a:defRPr>
                  <a:solidFill>
                    <a:schemeClr val="tx1"/>
                  </a:solidFill>
                  <a:latin typeface="Lucida Sans Unicode" pitchFamily="34" charset="0"/>
                </a:defRPr>
              </a:lvl7pPr>
              <a:lvl8pPr marL="34290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itchFamily="18" charset="2"/>
                <a:buChar char=""/>
                <a:defRPr>
                  <a:solidFill>
                    <a:schemeClr val="tx1"/>
                  </a:solidFill>
                  <a:latin typeface="Lucida Sans Unicode" pitchFamily="34" charset="0"/>
                </a:defRPr>
              </a:lvl8pPr>
              <a:lvl9pPr marL="38862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itchFamily="18" charset="2"/>
                <a:buChar char=""/>
                <a:defRPr>
                  <a:solidFill>
                    <a:schemeClr val="tx1"/>
                  </a:solidFill>
                  <a:latin typeface="Lucida Sans Unicode" pitchFamily="34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lang="es-ES" altLang="es-ES" sz="1800" b="1" smtClean="0">
                  <a:solidFill>
                    <a:prstClr val="black"/>
                  </a:solidFill>
                  <a:latin typeface="Calibri" pitchFamily="34" charset="0"/>
                  <a:cs typeface="Arial" charset="0"/>
                </a:rPr>
                <a:t>HILOS</a:t>
              </a:r>
            </a:p>
          </p:txBody>
        </p:sp>
        <p:cxnSp>
          <p:nvCxnSpPr>
            <p:cNvPr id="33" name="32 Conector recto de flecha"/>
            <p:cNvCxnSpPr/>
            <p:nvPr/>
          </p:nvCxnSpPr>
          <p:spPr>
            <a:xfrm flipV="1">
              <a:off x="5012213" y="2852655"/>
              <a:ext cx="1503436" cy="1353087"/>
            </a:xfrm>
            <a:prstGeom prst="straightConnector1">
              <a:avLst/>
            </a:prstGeom>
            <a:grpFill/>
            <a:ln w="76200">
              <a:solidFill>
                <a:schemeClr val="accent4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07" name="33 CuadroTexto"/>
            <p:cNvSpPr txBox="1">
              <a:spLocks noChangeArrowheads="1"/>
            </p:cNvSpPr>
            <p:nvPr/>
          </p:nvSpPr>
          <p:spPr bwMode="auto">
            <a:xfrm>
              <a:off x="5937740" y="3508588"/>
              <a:ext cx="1403582" cy="36947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ts val="400"/>
                </a:spcBef>
                <a:buClr>
                  <a:schemeClr val="accent1"/>
                </a:buClr>
                <a:buSzPct val="68000"/>
                <a:buFont typeface="Wingdings 3" pitchFamily="18" charset="2"/>
                <a:buChar char=""/>
                <a:defRPr sz="2700">
                  <a:solidFill>
                    <a:schemeClr val="tx1"/>
                  </a:solidFill>
                  <a:latin typeface="Lucida Sans Unicode" pitchFamily="34" charset="0"/>
                </a:defRPr>
              </a:lvl1pPr>
              <a:lvl2pPr marL="742950" indent="-285750" eaLnBrk="0" hangingPunct="0">
                <a:spcBef>
                  <a:spcPts val="325"/>
                </a:spcBef>
                <a:buClr>
                  <a:schemeClr val="accent1"/>
                </a:buClr>
                <a:buFont typeface="Verdana" pitchFamily="34" charset="0"/>
                <a:buChar char="◦"/>
                <a:defRPr sz="2300">
                  <a:solidFill>
                    <a:schemeClr val="tx1"/>
                  </a:solidFill>
                  <a:latin typeface="Lucida Sans Unicode" pitchFamily="34" charset="0"/>
                </a:defRPr>
              </a:lvl2pPr>
              <a:lvl3pPr marL="1143000" indent="-228600" eaLnBrk="0" hangingPunct="0">
                <a:spcBef>
                  <a:spcPts val="350"/>
                </a:spcBef>
                <a:buClr>
                  <a:schemeClr val="accent2"/>
                </a:buClr>
                <a:buSzPct val="100000"/>
                <a:buFont typeface="Wingdings 2" pitchFamily="18" charset="2"/>
                <a:buChar char=""/>
                <a:defRPr sz="2100">
                  <a:solidFill>
                    <a:schemeClr val="tx1"/>
                  </a:solidFill>
                  <a:latin typeface="Lucida Sans Unicode" pitchFamily="34" charset="0"/>
                </a:defRPr>
              </a:lvl3pPr>
              <a:lvl4pPr marL="1600200" indent="-228600" eaLnBrk="0" hangingPunct="0">
                <a:spcBef>
                  <a:spcPts val="350"/>
                </a:spcBef>
                <a:buClr>
                  <a:schemeClr val="accent2"/>
                </a:buClr>
                <a:buFont typeface="Wingdings 2" pitchFamily="18" charset="2"/>
                <a:buChar char=""/>
                <a:defRPr sz="1900">
                  <a:solidFill>
                    <a:schemeClr val="tx1"/>
                  </a:solidFill>
                  <a:latin typeface="Lucida Sans Unicode" pitchFamily="34" charset="0"/>
                </a:defRPr>
              </a:lvl4pPr>
              <a:lvl5pPr marL="2057400" indent="-228600" eaLnBrk="0" hangingPunct="0">
                <a:spcBef>
                  <a:spcPts val="350"/>
                </a:spcBef>
                <a:buClr>
                  <a:schemeClr val="accent2"/>
                </a:buClr>
                <a:buFont typeface="Wingdings 2" pitchFamily="18" charset="2"/>
                <a:buChar char=""/>
                <a:defRPr>
                  <a:solidFill>
                    <a:schemeClr val="tx1"/>
                  </a:solidFill>
                  <a:latin typeface="Lucida Sans Unicode" pitchFamily="34" charset="0"/>
                </a:defRPr>
              </a:lvl5pPr>
              <a:lvl6pPr marL="25146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itchFamily="18" charset="2"/>
                <a:buChar char=""/>
                <a:defRPr>
                  <a:solidFill>
                    <a:schemeClr val="tx1"/>
                  </a:solidFill>
                  <a:latin typeface="Lucida Sans Unicode" pitchFamily="34" charset="0"/>
                </a:defRPr>
              </a:lvl6pPr>
              <a:lvl7pPr marL="29718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itchFamily="18" charset="2"/>
                <a:buChar char=""/>
                <a:defRPr>
                  <a:solidFill>
                    <a:schemeClr val="tx1"/>
                  </a:solidFill>
                  <a:latin typeface="Lucida Sans Unicode" pitchFamily="34" charset="0"/>
                </a:defRPr>
              </a:lvl7pPr>
              <a:lvl8pPr marL="34290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itchFamily="18" charset="2"/>
                <a:buChar char=""/>
                <a:defRPr>
                  <a:solidFill>
                    <a:schemeClr val="tx1"/>
                  </a:solidFill>
                  <a:latin typeface="Lucida Sans Unicode" pitchFamily="34" charset="0"/>
                </a:defRPr>
              </a:lvl8pPr>
              <a:lvl9pPr marL="38862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itchFamily="18" charset="2"/>
                <a:buChar char=""/>
                <a:defRPr>
                  <a:solidFill>
                    <a:schemeClr val="tx1"/>
                  </a:solidFill>
                  <a:latin typeface="Lucida Sans Unicode" pitchFamily="34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lang="es-ES" altLang="es-ES" sz="1800" b="1" dirty="0" smtClean="0">
                  <a:solidFill>
                    <a:prstClr val="black"/>
                  </a:solidFill>
                  <a:latin typeface="Calibri" pitchFamily="34" charset="0"/>
                  <a:cs typeface="Arial" charset="0"/>
                </a:rPr>
                <a:t>SOCKETS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0850263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/>
            <a:r>
              <a:rPr lang="es-ES" altLang="es-ES" b="1" smtClean="0"/>
              <a:t>REALIZACIÓN DE ACTIVIDADES</a:t>
            </a:r>
          </a:p>
          <a:p>
            <a:pPr lvl="1" algn="just" eaLnBrk="1" hangingPunct="1"/>
            <a:r>
              <a:rPr lang="es-ES" altLang="es-ES" sz="2400" smtClean="0"/>
              <a:t>Actividad 6</a:t>
            </a:r>
            <a:endParaRPr lang="es-ES" altLang="es-ES" sz="2400" smtClean="0">
              <a:solidFill>
                <a:srgbClr val="FF0000"/>
              </a:solidFill>
            </a:endParaRPr>
          </a:p>
          <a:p>
            <a:pPr lvl="1" algn="just" eaLnBrk="1" hangingPunct="1"/>
            <a:endParaRPr lang="es-ES" altLang="es-ES" sz="2400" smtClean="0"/>
          </a:p>
          <a:p>
            <a:pPr lvl="1" algn="just" eaLnBrk="1" hangingPunct="1"/>
            <a:endParaRPr lang="es-ES" altLang="es-ES" sz="2400" smtClean="0">
              <a:solidFill>
                <a:srgbClr val="FF000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sz="3600" dirty="0" smtClean="0">
                <a:solidFill>
                  <a:schemeClr val="tx1"/>
                </a:solidFill>
              </a:rPr>
              <a:t>DISPONIBILIDAD DEL SERVICIO</a:t>
            </a:r>
          </a:p>
        </p:txBody>
      </p:sp>
      <p:sp>
        <p:nvSpPr>
          <p:cNvPr id="91140" name="2 Marcador de pie de página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altLang="es-ES" smtClean="0">
                <a:solidFill>
                  <a:prstClr val="black"/>
                </a:solidFill>
              </a:rPr>
              <a:t>Generación de servicios en red</a:t>
            </a:r>
          </a:p>
        </p:txBody>
      </p:sp>
      <p:sp>
        <p:nvSpPr>
          <p:cNvPr id="91141" name="3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fld id="{69147549-8FBD-4158-A5C6-658DA026A188}" type="slidenum">
              <a:rPr lang="es-ES" altLang="es-ES" smtClean="0">
                <a:solidFill>
                  <a:prstClr val="black"/>
                </a:solidFill>
              </a:rPr>
              <a:pPr eaLnBrk="1" hangingPunct="1"/>
              <a:t>80</a:t>
            </a:fld>
            <a:endParaRPr lang="es-ES" altLang="es-ES" smtClean="0">
              <a:solidFill>
                <a:prstClr val="black"/>
              </a:solidFill>
            </a:endParaRPr>
          </a:p>
        </p:txBody>
      </p:sp>
      <p:sp>
        <p:nvSpPr>
          <p:cNvPr id="91142" name="AutoShape 5" descr="http://www.definicionabc.com/wp-content/uploads/Diferente-300x226.jpg"/>
          <p:cNvSpPr>
            <a:spLocks noChangeAspect="1" noChangeArrowheads="1"/>
          </p:cNvSpPr>
          <p:nvPr/>
        </p:nvSpPr>
        <p:spPr bwMode="auto">
          <a:xfrm>
            <a:off x="52388" y="-13652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ES" altLang="es-ES">
              <a:solidFill>
                <a:prstClr val="black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91143" name="AutoShape 2" descr="https://encrypted-tbn0.gstatic.com/images?q=tbn:ANd9GcRZHac3ypmUKmmEbJuS2WcdrWLRVD9uEB4t4AVphpYPOFx1yp_GQzPr3Q"/>
          <p:cNvSpPr>
            <a:spLocks noChangeAspect="1" noChangeArrowheads="1"/>
          </p:cNvSpPr>
          <p:nvPr/>
        </p:nvSpPr>
        <p:spPr bwMode="auto">
          <a:xfrm>
            <a:off x="144463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ES" altLang="es-ES">
              <a:solidFill>
                <a:prstClr val="black"/>
              </a:solidFill>
              <a:latin typeface="Calibri" pitchFamily="34" charset="0"/>
              <a:cs typeface="Arial" charset="0"/>
            </a:endParaRPr>
          </a:p>
        </p:txBody>
      </p:sp>
      <p:pic>
        <p:nvPicPr>
          <p:cNvPr id="91144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975" y="3716338"/>
            <a:ext cx="3660775" cy="210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1145" name="Picture 9" descr="Resultado de imagen de disponibilidad de servici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1196975"/>
            <a:ext cx="1165225" cy="99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670536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/>
            <a:r>
              <a:rPr lang="es-ES" altLang="es-ES" b="1" smtClean="0"/>
              <a:t>TIPO DE ACTIVIDADES A REALIZAR</a:t>
            </a:r>
          </a:p>
          <a:p>
            <a:pPr lvl="1" algn="just" eaLnBrk="1" hangingPunct="1"/>
            <a:r>
              <a:rPr lang="es-ES" altLang="es-ES" b="1" smtClean="0"/>
              <a:t>En lenguaje Java: </a:t>
            </a:r>
          </a:p>
          <a:p>
            <a:pPr lvl="2" algn="just" eaLnBrk="1" hangingPunct="1"/>
            <a:r>
              <a:rPr lang="es-ES" altLang="es-ES" smtClean="0"/>
              <a:t>Desarrollar </a:t>
            </a:r>
            <a:r>
              <a:rPr lang="es-ES" altLang="es-ES" b="1" smtClean="0"/>
              <a:t>programas con</a:t>
            </a:r>
            <a:r>
              <a:rPr lang="es-ES" altLang="es-ES" smtClean="0"/>
              <a:t>:</a:t>
            </a:r>
          </a:p>
          <a:p>
            <a:pPr lvl="3" algn="just" eaLnBrk="1" hangingPunct="1"/>
            <a:r>
              <a:rPr lang="es-ES" altLang="es-ES" smtClean="0"/>
              <a:t>Clases específicas de Java</a:t>
            </a:r>
          </a:p>
          <a:p>
            <a:pPr lvl="3" algn="just" eaLnBrk="1" hangingPunct="1"/>
            <a:r>
              <a:rPr lang="es-ES" altLang="es-ES" smtClean="0"/>
              <a:t>Librería </a:t>
            </a:r>
            <a:r>
              <a:rPr lang="es-ES" altLang="es-ES" b="1" smtClean="0"/>
              <a:t>Apache Commons Net</a:t>
            </a:r>
          </a:p>
          <a:p>
            <a:pPr lvl="3" algn="just" eaLnBrk="1" hangingPunct="1"/>
            <a:r>
              <a:rPr lang="es-ES" altLang="es-ES" smtClean="0"/>
              <a:t>Librería gráfica </a:t>
            </a:r>
            <a:r>
              <a:rPr lang="es-ES" altLang="es-ES" b="1" smtClean="0"/>
              <a:t>Swing</a:t>
            </a:r>
          </a:p>
          <a:p>
            <a:pPr lvl="2" algn="just" eaLnBrk="1" hangingPunct="1"/>
            <a:r>
              <a:rPr lang="es-ES" altLang="es-ES" smtClean="0"/>
              <a:t>Algunos programas interactuarán con </a:t>
            </a:r>
            <a:r>
              <a:rPr lang="es-ES" altLang="es-ES" b="1" smtClean="0"/>
              <a:t>servidores</a:t>
            </a:r>
            <a:r>
              <a:rPr lang="es-ES" altLang="es-ES" smtClean="0"/>
              <a:t> </a:t>
            </a:r>
            <a:r>
              <a:rPr lang="es-ES" altLang="es-ES" b="1" smtClean="0"/>
              <a:t>FTP</a:t>
            </a:r>
            <a:r>
              <a:rPr lang="es-ES" altLang="es-ES" smtClean="0"/>
              <a:t> </a:t>
            </a:r>
          </a:p>
          <a:p>
            <a:pPr lvl="2" algn="just" eaLnBrk="1" hangingPunct="1"/>
            <a:r>
              <a:rPr lang="es-ES" altLang="es-ES" smtClean="0"/>
              <a:t>Ciertos programas se desarrollarán copiando el código Java a partir de un enunciado en papel</a:t>
            </a:r>
          </a:p>
          <a:p>
            <a:pPr lvl="1" algn="just" eaLnBrk="1" hangingPunct="1"/>
            <a:r>
              <a:rPr lang="es-ES" altLang="es-ES" b="1" smtClean="0"/>
              <a:t>Cálculos numéricos: </a:t>
            </a:r>
          </a:p>
          <a:p>
            <a:pPr lvl="2" algn="just" eaLnBrk="1" hangingPunct="1"/>
            <a:r>
              <a:rPr lang="es-ES" altLang="es-ES" smtClean="0"/>
              <a:t>Sobre la disponibilidad de los servicios</a:t>
            </a:r>
          </a:p>
          <a:p>
            <a:pPr lvl="1" algn="just" eaLnBrk="1" hangingPunct="1"/>
            <a:endParaRPr lang="es-ES" altLang="es-ES" b="1" smtClean="0"/>
          </a:p>
          <a:p>
            <a:pPr lvl="2" algn="just" eaLnBrk="1" hangingPunct="1"/>
            <a:endParaRPr lang="es-ES" altLang="es-ES" smtClean="0">
              <a:solidFill>
                <a:srgbClr val="FF0000"/>
              </a:solidFill>
            </a:endParaRPr>
          </a:p>
          <a:p>
            <a:pPr lvl="1" algn="just" eaLnBrk="1" hangingPunct="1"/>
            <a:endParaRPr lang="es-ES" altLang="es-ES" smtClean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dirty="0" smtClean="0"/>
              <a:t>INTRODUCCIÓN</a:t>
            </a:r>
          </a:p>
        </p:txBody>
      </p:sp>
      <p:sp>
        <p:nvSpPr>
          <p:cNvPr id="18436" name="2 Marcador de pie de página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altLang="es-ES" smtClean="0">
                <a:solidFill>
                  <a:prstClr val="black"/>
                </a:solidFill>
              </a:rPr>
              <a:t>Generación de servicios en red</a:t>
            </a:r>
          </a:p>
        </p:txBody>
      </p:sp>
      <p:sp>
        <p:nvSpPr>
          <p:cNvPr id="18437" name="3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fld id="{CA119A54-5CBE-4E84-8962-43F4D5D7474D}" type="slidenum">
              <a:rPr lang="es-ES" altLang="es-ES" smtClean="0">
                <a:solidFill>
                  <a:prstClr val="black"/>
                </a:solidFill>
              </a:rPr>
              <a:pPr eaLnBrk="1" hangingPunct="1"/>
              <a:t>9</a:t>
            </a:fld>
            <a:endParaRPr lang="es-ES" altLang="es-ES" smtClean="0">
              <a:solidFill>
                <a:prstClr val="black"/>
              </a:solidFill>
            </a:endParaRPr>
          </a:p>
        </p:txBody>
      </p:sp>
      <p:sp>
        <p:nvSpPr>
          <p:cNvPr id="18438" name="AutoShape 5" descr="http://www.definicionabc.com/wp-content/uploads/Diferente-300x226.jpg"/>
          <p:cNvSpPr>
            <a:spLocks noChangeAspect="1" noChangeArrowheads="1"/>
          </p:cNvSpPr>
          <p:nvPr/>
        </p:nvSpPr>
        <p:spPr bwMode="auto">
          <a:xfrm>
            <a:off x="52388" y="-13652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ES" altLang="es-ES">
              <a:solidFill>
                <a:prstClr val="black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18439" name="AutoShape 2" descr="https://encrypted-tbn0.gstatic.com/images?q=tbn:ANd9GcRZHac3ypmUKmmEbJuS2WcdrWLRVD9uEB4t4AVphpYPOFx1yp_GQzPr3Q"/>
          <p:cNvSpPr>
            <a:spLocks noChangeAspect="1" noChangeArrowheads="1"/>
          </p:cNvSpPr>
          <p:nvPr/>
        </p:nvSpPr>
        <p:spPr bwMode="auto">
          <a:xfrm>
            <a:off x="144463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ES" altLang="es-ES">
              <a:solidFill>
                <a:prstClr val="black"/>
              </a:solidFill>
              <a:latin typeface="Calibri" pitchFamily="34" charset="0"/>
              <a:cs typeface="Arial" charset="0"/>
            </a:endParaRPr>
          </a:p>
        </p:txBody>
      </p:sp>
      <p:pic>
        <p:nvPicPr>
          <p:cNvPr id="18440" name="Picture 2" descr="Resultado de imagen de jav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725" y="2073275"/>
            <a:ext cx="1511300" cy="151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9" name="Picture 11" descr="Resultado de imagen de calculador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025" y="4941888"/>
            <a:ext cx="1655763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689869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rencia">
  <a:themeElements>
    <a:clrScheme name="Concurrenci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renci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urrenc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oncurrencia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Concurrencia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Concurrencia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Concurrencia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3666</Words>
  <Application>Microsoft Office PowerPoint</Application>
  <PresentationFormat>Presentación en pantalla (4:3)</PresentationFormat>
  <Paragraphs>852</Paragraphs>
  <Slides>80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80</vt:i4>
      </vt:variant>
    </vt:vector>
  </HeadingPairs>
  <TitlesOfParts>
    <vt:vector size="81" baseType="lpstr">
      <vt:lpstr>Concurrencia</vt:lpstr>
      <vt:lpstr>GENERACIÓN DE SERVICIOS ENRED</vt:lpstr>
      <vt:lpstr>ÍNDICE</vt:lpstr>
      <vt:lpstr>INTRODUCCIÓN</vt:lpstr>
      <vt:lpstr>INTRODUCCIÓN</vt:lpstr>
      <vt:lpstr>INTRODUCCIÓN</vt:lpstr>
      <vt:lpstr>INTRODUCCIÓN</vt:lpstr>
      <vt:lpstr>INTRODUCCIÓN</vt:lpstr>
      <vt:lpstr>INTRODUCCIÓN</vt:lpstr>
      <vt:lpstr>INTRODUCCIÓN</vt:lpstr>
      <vt:lpstr>ÍNDICE</vt:lpstr>
      <vt:lpstr>PROTOCOLOS ESTANDAR DE COMUNICACIONES EN RED </vt:lpstr>
      <vt:lpstr>PROTOCOLOS ESTANDAR DE COMUNICACIONES EN RED </vt:lpstr>
      <vt:lpstr>PROTOCOLOS ESTANDAR DE COMUNICACIONES EN RED </vt:lpstr>
      <vt:lpstr>PROTOCOLOS ESTANDAR DE COMUNICACIONES EN RED </vt:lpstr>
      <vt:lpstr>PROTOCOLOS ESTANDAR DE COMUNICACIONES EN RED </vt:lpstr>
      <vt:lpstr>ÍNDICE</vt:lpstr>
      <vt:lpstr>COMUNICACIÓN CON UN SERVIDOR FTP</vt:lpstr>
      <vt:lpstr>COMUNICACIÓN CON UN SERVIDOR FTP</vt:lpstr>
      <vt:lpstr>COMUNICACIÓN CON UN SERVIDOR FTP</vt:lpstr>
      <vt:lpstr>COMUNICACIÓN CON UN SERVIDOR FTP</vt:lpstr>
      <vt:lpstr>COMUNICACIÓN CON UN SERVIDOR FTP</vt:lpstr>
      <vt:lpstr>COMUNICACIÓN CON UN SERVIDOR FTP</vt:lpstr>
      <vt:lpstr>COMUNICACIÓN CON UN SERVIDOR FTP</vt:lpstr>
      <vt:lpstr>COMUNICACIÓN CON UN SERVIDOR FTP</vt:lpstr>
      <vt:lpstr>COMUNICACIÓN CON UN SERVIDOR FTP</vt:lpstr>
      <vt:lpstr>COMUNICACIÓN CON UN SERVIDOR FTP</vt:lpstr>
      <vt:lpstr>COMUNICACIÓN CON UN SERVIDOR FTP</vt:lpstr>
      <vt:lpstr>COMUNICACIÓN CON UN SERVIDOR FTP</vt:lpstr>
      <vt:lpstr>COMUNICACIÓN CON UN SERVIDOR FTP</vt:lpstr>
      <vt:lpstr>COMUNICACIÓN CON UN SERVIDOR FTP</vt:lpstr>
      <vt:lpstr>COMUNICACIÓN CON UN SERVIDOR FTP</vt:lpstr>
      <vt:lpstr>COMUNICACIÓN CON UN SERVIDOR FTP</vt:lpstr>
      <vt:lpstr>COMUNICACIÓN CON UN SERVIDOR FTP</vt:lpstr>
      <vt:lpstr>ÍNDICE</vt:lpstr>
      <vt:lpstr>COMUNICACIÓN CON UN SERVIDOR TELNET</vt:lpstr>
      <vt:lpstr>COMUNICACIÓN CON UN SERVIDOR TELNET</vt:lpstr>
      <vt:lpstr>COMUNICACIÓN CON UN SERVIDOR TELNET</vt:lpstr>
      <vt:lpstr>COMUNICACIÓN CON UN SERVIDOR TELNET</vt:lpstr>
      <vt:lpstr>COMUNICACIÓN CON UN SERVIDOR TELNET</vt:lpstr>
      <vt:lpstr>COMUNICACIÓN CON UN SERVIDOR TELNET</vt:lpstr>
      <vt:lpstr>ÍNDICE</vt:lpstr>
      <vt:lpstr>COMUNICACIÓN CON UN SERVIDOR SMTP</vt:lpstr>
      <vt:lpstr>COMUNICACIÓN CON UN SERVIDOR SMTP</vt:lpstr>
      <vt:lpstr>COMUNICACIÓN CON UN SERVIDOR SMTP</vt:lpstr>
      <vt:lpstr>COMUNICACIÓN CON UN SERVIDOR SMTP</vt:lpstr>
      <vt:lpstr>COMUNICACIÓN CON UN SERVIDOR SMTP</vt:lpstr>
      <vt:lpstr>COMUNICACIÓN CON UN SERVIDOR SMTP</vt:lpstr>
      <vt:lpstr>COMUNICACIÓN CON UN SERVIDOR SMTP</vt:lpstr>
      <vt:lpstr>COMUNICACIÓN CON UN SERVIDOR SMTP</vt:lpstr>
      <vt:lpstr>COMUNICACIÓN CON UN SERVIDOR SMTP</vt:lpstr>
      <vt:lpstr>COMUNICACIÓN CON UN SERVIDOR SMTP</vt:lpstr>
      <vt:lpstr>COMUNICACIÓN CON UN SERVIDOR SMTP</vt:lpstr>
      <vt:lpstr>COMUNICACIÓN CON UN SERVIDOR SMTP</vt:lpstr>
      <vt:lpstr>COMUNICACIÓN CON UN SERVIDOR SMTP</vt:lpstr>
      <vt:lpstr>COMUNICACIÓN CON UN SERVIDOR SMTP</vt:lpstr>
      <vt:lpstr>COMUNICACIÓN CON UN SERVIDOR SMTP</vt:lpstr>
      <vt:lpstr>COMUNICACIÓN CON UN SERVIDOR SMTP</vt:lpstr>
      <vt:lpstr>COMUNICACIÓN CON UN SERVIDOR SMTP</vt:lpstr>
      <vt:lpstr>COMUNICACIÓN CON UN SERVIDOR SMTP</vt:lpstr>
      <vt:lpstr>COMUNICACIÓN CON UN SERVIDOR SMTP</vt:lpstr>
      <vt:lpstr>COMUNICACIÓN CON UN SERVIDOR SMTP</vt:lpstr>
      <vt:lpstr>COMUNICACIÓN CON UN SERVIDOR SMTP</vt:lpstr>
      <vt:lpstr>COMUNICACIÓN CON UN SERVIDOR SMTP</vt:lpstr>
      <vt:lpstr>COMUNICACIÓN CON UN SERVIDOR SMTP</vt:lpstr>
      <vt:lpstr>COMUNICACIÓN CON UN SERVIDOR SMTP</vt:lpstr>
      <vt:lpstr>ÍNDICE</vt:lpstr>
      <vt:lpstr>PROGRAMACIÓN DE SERVIDORES CON JAVA </vt:lpstr>
      <vt:lpstr>PROGRAMACIÓN DE SERVIDORES CON JAVA </vt:lpstr>
      <vt:lpstr>PROGRAMACIÓN DE SERVIDORES CON JAVA </vt:lpstr>
      <vt:lpstr>PROGRAMACIÓN DE SERVIDORES CON JAVA </vt:lpstr>
      <vt:lpstr>PROGRAMACIÓN DE SERVIDORES CON JAVA </vt:lpstr>
      <vt:lpstr>PROGRAMACIÓN DE SERVIDORES CON JAVA </vt:lpstr>
      <vt:lpstr>PROGRAMACIÓN DE SERVIDORES CON JAVA </vt:lpstr>
      <vt:lpstr>ÍNDICE</vt:lpstr>
      <vt:lpstr>DISPONIBILIDAD DEL SERVICIO</vt:lpstr>
      <vt:lpstr>DISPONIBILIDAD DEL SERVICIO</vt:lpstr>
      <vt:lpstr>DISPONIBILIDAD DEL SERVICIO</vt:lpstr>
      <vt:lpstr>DISPONIBILIDAD DEL SERVICIO</vt:lpstr>
      <vt:lpstr>DISPONIBILIDAD DEL SERVICIO</vt:lpstr>
      <vt:lpstr>DISPONIBILIDAD DEL SERVICIO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GENERACIÓN DE SERVICIOS ENRED</dc:title>
  <dc:creator>Ciudad Jardín</dc:creator>
  <cp:lastModifiedBy>ik010137ad</cp:lastModifiedBy>
  <cp:revision>3</cp:revision>
  <dcterms:created xsi:type="dcterms:W3CDTF">2020-12-15T18:57:10Z</dcterms:created>
  <dcterms:modified xsi:type="dcterms:W3CDTF">2020-12-16T06:51:54Z</dcterms:modified>
</cp:coreProperties>
</file>