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0" r:id="rId2"/>
    <p:sldId id="439" r:id="rId3"/>
    <p:sldId id="434" r:id="rId4"/>
    <p:sldId id="435" r:id="rId5"/>
    <p:sldId id="440" r:id="rId6"/>
    <p:sldId id="436" r:id="rId7"/>
    <p:sldId id="437" r:id="rId8"/>
    <p:sldId id="43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786944C-253A-4D08-9F46-993766C8F1CA}">
          <p14:sldIdLst>
            <p14:sldId id="390"/>
            <p14:sldId id="439"/>
            <p14:sldId id="434"/>
            <p14:sldId id="435"/>
            <p14:sldId id="440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CD6"/>
    <a:srgbClr val="262626"/>
    <a:srgbClr val="989898"/>
    <a:srgbClr val="2A2A2A"/>
    <a:srgbClr val="1E1F1F"/>
    <a:srgbClr val="BCBCBC"/>
    <a:srgbClr val="ACACAC"/>
    <a:srgbClr val="A7DACC"/>
    <a:srgbClr val="7592CD"/>
    <a:srgbClr val="34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8" autoAdjust="0"/>
    <p:restoredTop sz="88837" autoAdjust="0"/>
  </p:normalViewPr>
  <p:slideViewPr>
    <p:cSldViewPr snapToGrid="0">
      <p:cViewPr varScale="1">
        <p:scale>
          <a:sx n="96" d="100"/>
          <a:sy n="96" d="100"/>
        </p:scale>
        <p:origin x="10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883F-DFBE-467A-940B-938902CFEE88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B9216-4456-4780-A8C9-C82BEC58C9E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6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5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9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2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4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6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590B-E7A9-436D-93C1-D54859AEDEC2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slide" Target="slide4.xml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12" Type="http://schemas.openxmlformats.org/officeDocument/2006/relationships/slide" Target="slide8.xml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slide" Target="slide5.xml"/><Relationship Id="rId5" Type="http://schemas.openxmlformats.org/officeDocument/2006/relationships/image" Target="../media/image4.jpeg"/><Relationship Id="rId15" Type="http://schemas.openxmlformats.org/officeDocument/2006/relationships/slide" Target="slide7.xml"/><Relationship Id="rId10" Type="http://schemas.openxmlformats.org/officeDocument/2006/relationships/slide" Target="slide6.xml"/><Relationship Id="rId19" Type="http://schemas.openxmlformats.org/officeDocument/2006/relationships/image" Target="../media/image12.sv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1209F71-E24A-49F7-8621-0B969971D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5142CB-FC83-48C3-992E-6ECAA99881DC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C6460-FAA1-4067-838E-8B2C1DFB003B}"/>
              </a:ext>
            </a:extLst>
          </p:cNvPr>
          <p:cNvSpPr/>
          <p:nvPr/>
        </p:nvSpPr>
        <p:spPr>
          <a:xfrm>
            <a:off x="4646511" y="514233"/>
            <a:ext cx="3345950" cy="5829532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73FDC23-E339-43B3-A5A8-6F5F7115A8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4" y="5949762"/>
            <a:ext cx="809992" cy="188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30F8C2-5D6B-498E-AD43-2F228F6E1505}"/>
              </a:ext>
            </a:extLst>
          </p:cNvPr>
          <p:cNvSpPr/>
          <p:nvPr/>
        </p:nvSpPr>
        <p:spPr>
          <a:xfrm>
            <a:off x="4938770" y="3091000"/>
            <a:ext cx="2700000" cy="28800"/>
          </a:xfrm>
          <a:prstGeom prst="rect">
            <a:avLst/>
          </a:prstGeom>
          <a:gradFill>
            <a:gsLst>
              <a:gs pos="100000">
                <a:srgbClr val="A7DACC"/>
              </a:gs>
              <a:gs pos="0">
                <a:srgbClr val="7592CD"/>
              </a:gs>
              <a:gs pos="52000">
                <a:srgbClr val="70CC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FFFEB-A393-453B-BD59-0E05B76ECACD}"/>
              </a:ext>
            </a:extLst>
          </p:cNvPr>
          <p:cNvSpPr txBox="1"/>
          <p:nvPr/>
        </p:nvSpPr>
        <p:spPr>
          <a:xfrm>
            <a:off x="4866471" y="2771503"/>
            <a:ext cx="290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lang="fr-FR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3AFCDD-6993-41CA-B2C2-03DC9F0C00F6}"/>
              </a:ext>
            </a:extLst>
          </p:cNvPr>
          <p:cNvSpPr txBox="1"/>
          <p:nvPr/>
        </p:nvSpPr>
        <p:spPr>
          <a:xfrm>
            <a:off x="4866471" y="3439639"/>
            <a:ext cx="290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fr-FR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4BE2B1D-FBAA-48C6-91BE-98CC734EE54E}"/>
              </a:ext>
            </a:extLst>
          </p:cNvPr>
          <p:cNvSpPr/>
          <p:nvPr/>
        </p:nvSpPr>
        <p:spPr>
          <a:xfrm>
            <a:off x="4938771" y="4251221"/>
            <a:ext cx="2699999" cy="315352"/>
          </a:xfrm>
          <a:prstGeom prst="rect">
            <a:avLst/>
          </a:prstGeom>
          <a:gradFill flip="none" rotWithShape="1">
            <a:gsLst>
              <a:gs pos="0">
                <a:srgbClr val="7592CD"/>
              </a:gs>
              <a:gs pos="51300">
                <a:srgbClr val="6CC8D6">
                  <a:alpha val="80000"/>
                </a:srgbClr>
              </a:gs>
              <a:gs pos="100000">
                <a:srgbClr val="A7DACC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FBC22-6714-4995-A4D3-9399A7EF9C04}"/>
              </a:ext>
            </a:extLst>
          </p:cNvPr>
          <p:cNvSpPr/>
          <p:nvPr/>
        </p:nvSpPr>
        <p:spPr>
          <a:xfrm>
            <a:off x="4938770" y="3736771"/>
            <a:ext cx="2700000" cy="28800"/>
          </a:xfrm>
          <a:prstGeom prst="rect">
            <a:avLst/>
          </a:prstGeom>
          <a:gradFill>
            <a:gsLst>
              <a:gs pos="100000">
                <a:srgbClr val="A7DACC"/>
              </a:gs>
              <a:gs pos="0">
                <a:srgbClr val="7592CD"/>
              </a:gs>
              <a:gs pos="52000">
                <a:srgbClr val="70CC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hlinkClick r:id="rId5" action="ppaction://hlinksldjump"/>
            <a:extLst>
              <a:ext uri="{FF2B5EF4-FFF2-40B4-BE49-F238E27FC236}">
                <a16:creationId xmlns:a16="http://schemas.microsoft.com/office/drawing/2014/main" id="{CBEE5A85-6C5A-4A87-83AE-EDCAA1231260}"/>
              </a:ext>
            </a:extLst>
          </p:cNvPr>
          <p:cNvSpPr txBox="1"/>
          <p:nvPr/>
        </p:nvSpPr>
        <p:spPr>
          <a:xfrm>
            <a:off x="5405248" y="4264707"/>
            <a:ext cx="17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CONTINUE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525449-4EA6-4F47-9C2A-41B9F42EF058}"/>
              </a:ext>
            </a:extLst>
          </p:cNvPr>
          <p:cNvSpPr txBox="1"/>
          <p:nvPr/>
        </p:nvSpPr>
        <p:spPr>
          <a:xfrm>
            <a:off x="4834977" y="4580059"/>
            <a:ext cx="290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err="1">
                <a:solidFill>
                  <a:srgbClr val="70CCD6"/>
                </a:solidFill>
              </a:rPr>
              <a:t>Forgot</a:t>
            </a:r>
            <a:r>
              <a:rPr lang="fr-FR" sz="1050" i="1" dirty="0">
                <a:solidFill>
                  <a:srgbClr val="70CCD6"/>
                </a:solidFill>
              </a:rPr>
              <a:t> </a:t>
            </a:r>
            <a:r>
              <a:rPr lang="fr-FR" sz="1050" i="1" dirty="0" err="1">
                <a:solidFill>
                  <a:srgbClr val="70CCD6"/>
                </a:solidFill>
              </a:rPr>
              <a:t>Password</a:t>
            </a:r>
            <a:r>
              <a:rPr lang="fr-FR" sz="1050" i="1" dirty="0">
                <a:solidFill>
                  <a:srgbClr val="70CCD6"/>
                </a:solidFill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8F5E6-E081-436D-A827-0812E31581CF}"/>
              </a:ext>
            </a:extLst>
          </p:cNvPr>
          <p:cNvSpPr txBox="1"/>
          <p:nvPr/>
        </p:nvSpPr>
        <p:spPr>
          <a:xfrm>
            <a:off x="4865693" y="1761381"/>
            <a:ext cx="29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976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1209F71-E24A-49F7-8621-0B969971D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5142CB-FC83-48C3-992E-6ECAA99881DC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Họ &amp;#39;P&amp;#39; trong năm Mậu Tuất: Phục hồi?">
            <a:extLst>
              <a:ext uri="{FF2B5EF4-FFF2-40B4-BE49-F238E27FC236}">
                <a16:creationId xmlns:a16="http://schemas.microsoft.com/office/drawing/2014/main" id="{F96F5F26-E8C1-4DDB-83B7-1DA700CE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61" y="2174790"/>
            <a:ext cx="3051636" cy="23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ongo : Sapura remporte le travail de Total | Or Noir Africa">
            <a:extLst>
              <a:ext uri="{FF2B5EF4-FFF2-40B4-BE49-F238E27FC236}">
                <a16:creationId xmlns:a16="http://schemas.microsoft.com/office/drawing/2014/main" id="{D1941C8F-C9A0-4131-A917-415614F6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24" y="2169070"/>
            <a:ext cx="3066755" cy="23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Phó tổng giám đốc Tổng công ty Thăm dò, Khai thác Dầu khí bị bắt">
            <a:extLst>
              <a:ext uri="{FF2B5EF4-FFF2-40B4-BE49-F238E27FC236}">
                <a16:creationId xmlns:a16="http://schemas.microsoft.com/office/drawing/2014/main" id="{55F1D8F5-4D7D-4FB3-A087-5118C75F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68" y="4479988"/>
            <a:ext cx="3006351" cy="23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otal Qatar : toute l&amp;#39;histoire | Wikitotal">
            <a:extLst>
              <a:ext uri="{FF2B5EF4-FFF2-40B4-BE49-F238E27FC236}">
                <a16:creationId xmlns:a16="http://schemas.microsoft.com/office/drawing/2014/main" id="{429DBD08-9052-4FE2-BB16-14FFC436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22" y="2174338"/>
            <a:ext cx="3066755" cy="23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e l&amp;#39;art de remplacer un pipeline en pleine crise politique au Moyen-Orient  | WikiTotal">
            <a:extLst>
              <a:ext uri="{FF2B5EF4-FFF2-40B4-BE49-F238E27FC236}">
                <a16:creationId xmlns:a16="http://schemas.microsoft.com/office/drawing/2014/main" id="{ED3C92B3-07DB-4D16-B42E-2A054CEE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51" y="2174790"/>
            <a:ext cx="3058726" cy="23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Giá dầu giảm, Việt Nam tăng khai thác dầu? - Tuổi Trẻ Online">
            <a:extLst>
              <a:ext uri="{FF2B5EF4-FFF2-40B4-BE49-F238E27FC236}">
                <a16:creationId xmlns:a16="http://schemas.microsoft.com/office/drawing/2014/main" id="{36CA7E6E-0E88-43BB-BC9D-4565B89C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5" y="4483908"/>
            <a:ext cx="3075835" cy="237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hlinkHover r:id="rId10" action="ppaction://hlinksldjump"/>
            <a:extLst>
              <a:ext uri="{FF2B5EF4-FFF2-40B4-BE49-F238E27FC236}">
                <a16:creationId xmlns:a16="http://schemas.microsoft.com/office/drawing/2014/main" id="{33656E5D-DFC2-49CE-A802-81AF2EF68D14}"/>
              </a:ext>
            </a:extLst>
          </p:cNvPr>
          <p:cNvSpPr/>
          <p:nvPr/>
        </p:nvSpPr>
        <p:spPr>
          <a:xfrm>
            <a:off x="9109764" y="2169198"/>
            <a:ext cx="3066755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hlinkHover r:id="rId11" action="ppaction://hlinksldjump"/>
            <a:extLst>
              <a:ext uri="{FF2B5EF4-FFF2-40B4-BE49-F238E27FC236}">
                <a16:creationId xmlns:a16="http://schemas.microsoft.com/office/drawing/2014/main" id="{34416D08-7C38-4EC2-954D-9D0CABFFB566}"/>
              </a:ext>
            </a:extLst>
          </p:cNvPr>
          <p:cNvSpPr/>
          <p:nvPr/>
        </p:nvSpPr>
        <p:spPr>
          <a:xfrm>
            <a:off x="6084042" y="2166338"/>
            <a:ext cx="3055526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hlinkHover r:id="rId12" action="ppaction://hlinksldjump"/>
            <a:extLst>
              <a:ext uri="{FF2B5EF4-FFF2-40B4-BE49-F238E27FC236}">
                <a16:creationId xmlns:a16="http://schemas.microsoft.com/office/drawing/2014/main" id="{AB9A4F0D-C49B-4EAA-BAC0-5D8F9848204E}"/>
              </a:ext>
            </a:extLst>
          </p:cNvPr>
          <p:cNvSpPr/>
          <p:nvPr/>
        </p:nvSpPr>
        <p:spPr>
          <a:xfrm>
            <a:off x="3049780" y="4481537"/>
            <a:ext cx="3028433" cy="2376463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hlinkHover r:id="rId13" action="ppaction://hlinksldjump"/>
            <a:extLst>
              <a:ext uri="{FF2B5EF4-FFF2-40B4-BE49-F238E27FC236}">
                <a16:creationId xmlns:a16="http://schemas.microsoft.com/office/drawing/2014/main" id="{12ACD548-8BAD-467F-89E2-9C6347910279}"/>
              </a:ext>
            </a:extLst>
          </p:cNvPr>
          <p:cNvSpPr/>
          <p:nvPr/>
        </p:nvSpPr>
        <p:spPr>
          <a:xfrm>
            <a:off x="3037329" y="2160996"/>
            <a:ext cx="3048913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hlinkHover r:id="rId14" action="ppaction://hlinksldjump"/>
            <a:extLst>
              <a:ext uri="{FF2B5EF4-FFF2-40B4-BE49-F238E27FC236}">
                <a16:creationId xmlns:a16="http://schemas.microsoft.com/office/drawing/2014/main" id="{49D4ED06-C3CE-4E54-81A0-3B1E89795379}"/>
              </a:ext>
            </a:extLst>
          </p:cNvPr>
          <p:cNvSpPr/>
          <p:nvPr/>
        </p:nvSpPr>
        <p:spPr>
          <a:xfrm>
            <a:off x="-7769" y="2156298"/>
            <a:ext cx="3066755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hlinkHover r:id="rId15" action="ppaction://hlinksldjump"/>
            <a:extLst>
              <a:ext uri="{FF2B5EF4-FFF2-40B4-BE49-F238E27FC236}">
                <a16:creationId xmlns:a16="http://schemas.microsoft.com/office/drawing/2014/main" id="{BEF17011-E670-40C9-AAA7-4917E83C2E3C}"/>
              </a:ext>
            </a:extLst>
          </p:cNvPr>
          <p:cNvSpPr/>
          <p:nvPr/>
        </p:nvSpPr>
        <p:spPr>
          <a:xfrm>
            <a:off x="-18375" y="4479988"/>
            <a:ext cx="3082485" cy="2378012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4E1C6-1C63-495C-B52E-8BD287BE5B25}"/>
              </a:ext>
            </a:extLst>
          </p:cNvPr>
          <p:cNvSpPr/>
          <p:nvPr/>
        </p:nvSpPr>
        <p:spPr>
          <a:xfrm>
            <a:off x="0" y="1840400"/>
            <a:ext cx="12192000" cy="406358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5CE597-2A48-4EED-A401-4EC151135DA6}"/>
              </a:ext>
            </a:extLst>
          </p:cNvPr>
          <p:cNvGrpSpPr/>
          <p:nvPr/>
        </p:nvGrpSpPr>
        <p:grpSpPr>
          <a:xfrm>
            <a:off x="159169" y="1905079"/>
            <a:ext cx="2907586" cy="276999"/>
            <a:chOff x="4412696" y="2296144"/>
            <a:chExt cx="2907586" cy="276999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C77714C-F5EC-47FB-9790-C4226C835B99}"/>
                </a:ext>
              </a:extLst>
            </p:cNvPr>
            <p:cNvSpPr txBox="1"/>
            <p:nvPr/>
          </p:nvSpPr>
          <p:spPr>
            <a:xfrm>
              <a:off x="4412696" y="2296144"/>
              <a:ext cx="2907586" cy="2769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i="1" dirty="0" err="1">
                  <a:solidFill>
                    <a:srgbClr val="70CCD6"/>
                  </a:solidFill>
                </a:rPr>
                <a:t>Search</a:t>
              </a:r>
              <a:endParaRPr lang="fr-FR" sz="1200" i="1" dirty="0">
                <a:solidFill>
                  <a:srgbClr val="70CCD6"/>
                </a:solidFill>
              </a:endParaRPr>
            </a:p>
          </p:txBody>
        </p:sp>
        <p:pic>
          <p:nvPicPr>
            <p:cNvPr id="37" name="Graphique 36" descr="Loupe avec un remplissage uni">
              <a:extLst>
                <a:ext uri="{FF2B5EF4-FFF2-40B4-BE49-F238E27FC236}">
                  <a16:creationId xmlns:a16="http://schemas.microsoft.com/office/drawing/2014/main" id="{615DEA72-7652-433A-BECB-068637A50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8417" y="2335266"/>
              <a:ext cx="191844" cy="191844"/>
            </a:xfrm>
            <a:prstGeom prst="rect">
              <a:avLst/>
            </a:prstGeom>
          </p:spPr>
        </p:pic>
      </p:grpSp>
      <p:pic>
        <p:nvPicPr>
          <p:cNvPr id="38" name="Graphique 37" descr="Homme ouvrier du bâtiment avec un remplissage uni">
            <a:extLst>
              <a:ext uri="{FF2B5EF4-FFF2-40B4-BE49-F238E27FC236}">
                <a16:creationId xmlns:a16="http://schemas.microsoft.com/office/drawing/2014/main" id="{222DC772-33E2-4E0E-9B69-C9F020CFC3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55016" y="1903788"/>
            <a:ext cx="274834" cy="27483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C054F53C-BBE5-4185-BECD-5A34C31A3DE7}"/>
              </a:ext>
            </a:extLst>
          </p:cNvPr>
          <p:cNvSpPr txBox="1"/>
          <p:nvPr/>
        </p:nvSpPr>
        <p:spPr>
          <a:xfrm>
            <a:off x="10229850" y="1914323"/>
            <a:ext cx="16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70CCD6"/>
                </a:solidFill>
              </a:rPr>
              <a:t>Romain Macoritto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21544CB-8940-4400-B65B-CA8E53609CAF}"/>
              </a:ext>
            </a:extLst>
          </p:cNvPr>
          <p:cNvSpPr txBox="1"/>
          <p:nvPr/>
        </p:nvSpPr>
        <p:spPr>
          <a:xfrm>
            <a:off x="596812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9098E8C-E97B-4FEA-AA37-D1C5A502D293}"/>
              </a:ext>
            </a:extLst>
          </p:cNvPr>
          <p:cNvSpPr txBox="1"/>
          <p:nvPr/>
        </p:nvSpPr>
        <p:spPr>
          <a:xfrm>
            <a:off x="9829954" y="323417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DP4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0A8E5B5-DCC8-4214-93CF-CCA422633DFE}"/>
              </a:ext>
            </a:extLst>
          </p:cNvPr>
          <p:cNvSpPr txBox="1"/>
          <p:nvPr/>
        </p:nvSpPr>
        <p:spPr>
          <a:xfrm>
            <a:off x="627666" y="5552421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PP1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C9C2721-3895-4F68-A944-A6E6BE8AF15F}"/>
              </a:ext>
            </a:extLst>
          </p:cNvPr>
          <p:cNvSpPr txBox="1"/>
          <p:nvPr/>
        </p:nvSpPr>
        <p:spPr>
          <a:xfrm>
            <a:off x="3693877" y="5552421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HALUL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D604A38-41AC-4364-B2DF-998D54C467ED}"/>
              </a:ext>
            </a:extLst>
          </p:cNvPr>
          <p:cNvSpPr txBox="1"/>
          <p:nvPr/>
        </p:nvSpPr>
        <p:spPr>
          <a:xfrm>
            <a:off x="3696247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3AA225C-95DB-48D7-9E37-90043A652130}"/>
              </a:ext>
            </a:extLst>
          </p:cNvPr>
          <p:cNvSpPr txBox="1"/>
          <p:nvPr/>
        </p:nvSpPr>
        <p:spPr>
          <a:xfrm>
            <a:off x="6782429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88ED0B-9022-47EF-8286-A164E2DED33A}"/>
              </a:ext>
            </a:extLst>
          </p:cNvPr>
          <p:cNvSpPr txBox="1"/>
          <p:nvPr/>
        </p:nvSpPr>
        <p:spPr>
          <a:xfrm>
            <a:off x="560057" y="3484609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1E18BF2-1F36-4967-96FF-BF5078858D0D}"/>
              </a:ext>
            </a:extLst>
          </p:cNvPr>
          <p:cNvSpPr txBox="1"/>
          <p:nvPr/>
        </p:nvSpPr>
        <p:spPr>
          <a:xfrm>
            <a:off x="3684595" y="3497706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AE0953-4072-43B8-BD5F-E65744F86F10}"/>
              </a:ext>
            </a:extLst>
          </p:cNvPr>
          <p:cNvSpPr txBox="1"/>
          <p:nvPr/>
        </p:nvSpPr>
        <p:spPr>
          <a:xfrm>
            <a:off x="6746218" y="3497705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C44B3DD-4D35-47CE-B20D-31CF7DB726DB}"/>
              </a:ext>
            </a:extLst>
          </p:cNvPr>
          <p:cNvSpPr txBox="1"/>
          <p:nvPr/>
        </p:nvSpPr>
        <p:spPr>
          <a:xfrm>
            <a:off x="9821925" y="3497704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C246C2-D0BB-4186-9DBE-852A0CE8299B}"/>
              </a:ext>
            </a:extLst>
          </p:cNvPr>
          <p:cNvSpPr txBox="1"/>
          <p:nvPr/>
        </p:nvSpPr>
        <p:spPr>
          <a:xfrm>
            <a:off x="612052" y="5785832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691050D-45CD-4B84-B089-833E2B068EA4}"/>
              </a:ext>
            </a:extLst>
          </p:cNvPr>
          <p:cNvSpPr txBox="1"/>
          <p:nvPr/>
        </p:nvSpPr>
        <p:spPr>
          <a:xfrm>
            <a:off x="3660601" y="5785832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333CAE-0DA2-4449-9CDF-A6E3D1FAC3B0}"/>
              </a:ext>
            </a:extLst>
          </p:cNvPr>
          <p:cNvSpPr txBox="1"/>
          <p:nvPr/>
        </p:nvSpPr>
        <p:spPr>
          <a:xfrm>
            <a:off x="3534219" y="481325"/>
            <a:ext cx="455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</a:t>
            </a:r>
            <a:endParaRPr lang="fr-FR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1087078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INSP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32936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212346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419611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4926712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626741" y="151023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37847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106508" y="151023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618140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227046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8412388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9124717" y="1510236"/>
            <a:ext cx="142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 PREPARATION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23ED021-03BF-40EA-9F1B-D634D08E907D}"/>
              </a:ext>
            </a:extLst>
          </p:cNvPr>
          <p:cNvSpPr txBox="1"/>
          <p:nvPr/>
        </p:nvSpPr>
        <p:spPr>
          <a:xfrm>
            <a:off x="10046452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FOLDER CREATION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170B313-F9CE-4DD4-9772-80F7FD4D0275}"/>
              </a:ext>
            </a:extLst>
          </p:cNvPr>
          <p:cNvSpPr txBox="1"/>
          <p:nvPr/>
        </p:nvSpPr>
        <p:spPr>
          <a:xfrm>
            <a:off x="10807161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OVW CREATION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B038CFC-AC9F-48EC-B0BB-4C411C0E209B}"/>
              </a:ext>
            </a:extLst>
          </p:cNvPr>
          <p:cNvSpPr txBox="1"/>
          <p:nvPr/>
        </p:nvSpPr>
        <p:spPr>
          <a:xfrm>
            <a:off x="11497908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BB96C12-1FFE-407B-BA6A-6BA87B942CCE}"/>
              </a:ext>
            </a:extLst>
          </p:cNvPr>
          <p:cNvGrpSpPr/>
          <p:nvPr/>
        </p:nvGrpSpPr>
        <p:grpSpPr>
          <a:xfrm>
            <a:off x="1178692" y="2136958"/>
            <a:ext cx="10835080" cy="365341"/>
            <a:chOff x="1178692" y="2136958"/>
            <a:chExt cx="10835080" cy="365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2EB532-410E-4C27-B42E-96CFD1749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D3D0CA9-2EDB-413B-8676-4698A0040016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44" name="ZoneTexte 43">
              <a:hlinkClick r:id="rId4" action="ppaction://hlinksldjump"/>
              <a:extLst>
                <a:ext uri="{FF2B5EF4-FFF2-40B4-BE49-F238E27FC236}">
                  <a16:creationId xmlns:a16="http://schemas.microsoft.com/office/drawing/2014/main" id="{06BFF0F1-1AC4-4D4E-B1C5-4928BDFBF48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654B949-9FDE-4ADD-AE53-D3CB3EC86190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E765DAD-8608-4644-83F3-6B3200CC878D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46EAEFF-C57A-4AC0-93EA-8945434F926A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8DE46DD-FE3F-45EC-8DFB-D91171CE6DC1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37DAD19-18CE-43AE-B246-562CA6476C9C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4724E0C-8293-4A80-9040-05E2BA68386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15835BA-F61B-47D4-95DC-FAC76D6137A3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32E9AA2-1860-4992-9FC5-319DAFED722E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2DBA543-621D-4BC4-BF6C-00D5A577FFBF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D74C1F-4AB6-4258-82A2-C594CF51F1B8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E3618E-F24E-45A0-89A9-F134C9574BC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644B08-D8D8-4012-8AC2-25B0A2990EB9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5968F22B-98C9-4EC0-8D31-F44B0CC9667F}"/>
              </a:ext>
            </a:extLst>
          </p:cNvPr>
          <p:cNvGrpSpPr/>
          <p:nvPr/>
        </p:nvGrpSpPr>
        <p:grpSpPr>
          <a:xfrm>
            <a:off x="1178692" y="2557055"/>
            <a:ext cx="10835080" cy="365341"/>
            <a:chOff x="1178692" y="2136958"/>
            <a:chExt cx="10835080" cy="365341"/>
          </a:xfrm>
        </p:grpSpPr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F420348D-A30B-4C14-AE7A-24C0E2F10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9D116971-AED1-463F-BF25-A85AC1CEA63F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D904DA70-888A-46EE-BA67-0DDBE785C4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4CA9614-FB5C-4C43-9A26-90A4C3C4B241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0166C1E3-8B33-4C67-97D2-C6D6F115316F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B6425935-272F-4D8C-9BA7-1BDA8E32CB52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42992849-9D9F-49F7-91F6-BBDCBCD901B5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761FE388-2808-4511-B23B-179FBFE88820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E400D769-0F6F-4EE7-A3B5-EA21868BDB79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F1E17965-634F-40B8-8B80-3919A6507D9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96CA033E-411B-47C4-9DF5-1419CE332E1B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863C8610-2A76-49F2-A543-CB3C6D5C5C1B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27016C-89D4-44AE-91A3-4A6C3E54FFCF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487E822-0D62-495E-BBA3-6179EED805E4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2410E41-A91D-49FA-A88E-D31CE362BD7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7670C10A-D8F6-4440-A9D7-7354DEDFAE07}"/>
              </a:ext>
            </a:extLst>
          </p:cNvPr>
          <p:cNvGrpSpPr/>
          <p:nvPr/>
        </p:nvGrpSpPr>
        <p:grpSpPr>
          <a:xfrm>
            <a:off x="1178692" y="2977152"/>
            <a:ext cx="10835080" cy="365341"/>
            <a:chOff x="1178692" y="2136958"/>
            <a:chExt cx="10835080" cy="365341"/>
          </a:xfrm>
        </p:grpSpPr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E968939-D7A2-46D3-853D-5A72E0787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8" name="ZoneTexte 257">
              <a:extLst>
                <a:ext uri="{FF2B5EF4-FFF2-40B4-BE49-F238E27FC236}">
                  <a16:creationId xmlns:a16="http://schemas.microsoft.com/office/drawing/2014/main" id="{65FF3F08-1062-4B4D-A37F-30F94924E2A3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EA9B0578-B856-47EA-9C18-9A151359F81E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398124FF-B62C-4226-B451-6BC85659E805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EDBC3566-9693-49A3-AF5E-76B3E28FB309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22DC5D8E-2320-4309-96B1-CB7D0EBEB727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C1D77503-3567-452D-BECD-6AA0F8C4A26B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C3855EC8-C99C-4A13-89F2-5EA862D8FE69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BF2A82EC-6E64-4F23-B0DC-D369A959452E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B35DC1FC-D330-4862-AA6B-DACFAB15728E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13A0D0AF-27F6-4DE7-854F-512A5B25DB9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DFD1746C-DEAC-45D6-AFD7-3B294064295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D3F529-A5C9-41B0-91A5-181DD0F0A76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44111C4-39C4-490C-80AD-8DB2EA370F6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083BC2D-23D2-42BB-AAE0-8D8CFB8CFE03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73B404BF-0418-4658-A1FB-5AB32B6D5A06}"/>
              </a:ext>
            </a:extLst>
          </p:cNvPr>
          <p:cNvGrpSpPr/>
          <p:nvPr/>
        </p:nvGrpSpPr>
        <p:grpSpPr>
          <a:xfrm>
            <a:off x="1178692" y="3397249"/>
            <a:ext cx="10835080" cy="365341"/>
            <a:chOff x="1178692" y="2136958"/>
            <a:chExt cx="10835080" cy="365341"/>
          </a:xfrm>
        </p:grpSpPr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FBB96B17-92C3-4465-87A4-19004025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A1CC5EE3-EC56-426B-9403-51953D41F97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3E1DBCBC-9637-4220-8280-98050408EDFC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1346B128-1BEE-49F4-87B7-B3FF46D2FAD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BCD2EEF5-F3E1-414D-A089-408C0B8E616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5F707349-4CB8-465D-9BBE-83019CBFE474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5828148-9298-4E9C-B80A-627484B05E4C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99517FA6-53B6-42E0-95DC-6284BCED4A6E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2DC66ECD-8103-486F-819F-E81F891396D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CCBA9CFC-32F0-4333-96D0-E7E55C58F51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8A80EE43-EA90-473E-A090-0E9C0ECDF73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C1E08837-B7F0-484B-B8FE-E2CB3995713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6943573-08E0-43B7-BB0C-8B37E7F859F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C5A03D6-AAC9-4203-AA89-952516F005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69E5C61-14D6-4AE3-A94C-A5379234E53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860459FF-E9AC-4C69-B761-75F91D3449D9}"/>
              </a:ext>
            </a:extLst>
          </p:cNvPr>
          <p:cNvGrpSpPr/>
          <p:nvPr/>
        </p:nvGrpSpPr>
        <p:grpSpPr>
          <a:xfrm>
            <a:off x="1178692" y="3817346"/>
            <a:ext cx="10835080" cy="365341"/>
            <a:chOff x="1178692" y="2136958"/>
            <a:chExt cx="10835080" cy="365341"/>
          </a:xfrm>
        </p:grpSpPr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DCC384D8-E4DB-4A7A-A0E7-483A86B19A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3921CA69-7BE3-47AF-9EBF-976C8291686A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84188B-22D1-4F7A-BAF7-A6D0646FEE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5BD54691-4241-448E-B8C2-37AD8301B52B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CDF4ED68-2525-400B-9AFF-73CB6C4823B3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6B580320-7746-46D6-A6E6-6359AF0EDA83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65FBB001-A7A2-412B-937D-D6411F22498F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A87C7C88-8A50-43F3-BD6E-E3EE26876047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D72995CC-BE37-4DE4-8065-FBFD3B020A4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195F7C3E-BB93-4A16-95FA-5F392638EFC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1B5A16DE-6552-4D75-B2B4-C23009B3E9E6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7504E5A-981B-4720-AB05-DBC03A93AA9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CE9EDFC-8EA1-4E92-BA4E-7B4A6C29A97D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D838F9D-323A-404A-9E61-53D7197C093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B774216-08A3-4BE6-88A4-90FCB240AA9D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F27DA73A-DD4B-494D-9EB9-4FAC5AFA15E6}"/>
              </a:ext>
            </a:extLst>
          </p:cNvPr>
          <p:cNvGrpSpPr/>
          <p:nvPr/>
        </p:nvGrpSpPr>
        <p:grpSpPr>
          <a:xfrm>
            <a:off x="1178692" y="4237443"/>
            <a:ext cx="10835080" cy="365341"/>
            <a:chOff x="1178692" y="2136958"/>
            <a:chExt cx="10835080" cy="365341"/>
          </a:xfrm>
        </p:grpSpPr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FF32016F-12A4-4A3D-8171-2FD8A8297C4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62EB88E1-B9E2-40ED-9B00-95FC0032E85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5AC9B84E-6309-4B59-8DB2-BC3FC2AECE5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D3CEAA88-C11F-4CAF-9C70-9C2EB482D3AA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707AFCFB-314F-4AD7-BC17-B6E7803690E4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C2DBC0C7-F9C9-423C-B2BF-BAE699FDF021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1" name="ZoneTexte 310">
              <a:extLst>
                <a:ext uri="{FF2B5EF4-FFF2-40B4-BE49-F238E27FC236}">
                  <a16:creationId xmlns:a16="http://schemas.microsoft.com/office/drawing/2014/main" id="{8528C2C1-ED37-4036-90CA-7064B9D962D6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2" name="ZoneTexte 311">
              <a:extLst>
                <a:ext uri="{FF2B5EF4-FFF2-40B4-BE49-F238E27FC236}">
                  <a16:creationId xmlns:a16="http://schemas.microsoft.com/office/drawing/2014/main" id="{E1B41C70-5EEA-4048-B787-B506659AD72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E392E085-0524-44DB-AED1-DAE3727FE1A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9B921B3D-7F49-480F-995C-BAAB7FF6630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F5EFDA5D-996A-4C79-B53C-BD368B04419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6" name="ZoneTexte 315">
              <a:extLst>
                <a:ext uri="{FF2B5EF4-FFF2-40B4-BE49-F238E27FC236}">
                  <a16:creationId xmlns:a16="http://schemas.microsoft.com/office/drawing/2014/main" id="{BCD4AE25-BCF7-4D84-A02C-CAA7B1093ABA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038BB5-804C-4373-9B9C-96092DCE2E12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176AC5-46C6-4686-A734-50906269909D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1210276-D1CE-435C-B199-6BD9C21C28D0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92CA9ECB-473B-430F-A32B-89AF1219A65B}"/>
              </a:ext>
            </a:extLst>
          </p:cNvPr>
          <p:cNvGrpSpPr/>
          <p:nvPr/>
        </p:nvGrpSpPr>
        <p:grpSpPr>
          <a:xfrm>
            <a:off x="1178692" y="4657540"/>
            <a:ext cx="10835080" cy="365341"/>
            <a:chOff x="1178692" y="2136958"/>
            <a:chExt cx="10835080" cy="365341"/>
          </a:xfrm>
        </p:grpSpPr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88C005DC-8711-4594-A7D5-27B76CFEF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E7EFC364-BDF9-4417-9A1E-7CB3F072C955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F5A61B08-19BE-42DE-A6DF-0DAB8EF2F9D2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8DE7C0A9-9F68-4109-B39C-7955479F8FB7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E7922A3-4B73-4D51-A1CC-64A178E324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C3EE17C4-A756-42E6-BE33-9B5456CBFBD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05F97A06-4FEF-4ABA-A392-ED7627A9F319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0595D1B5-631F-4EDD-9DCA-17002BAE3355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33DF4C74-652F-41FF-A99A-B165244AA7F8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EA02283A-B4B9-464C-A257-89528542C1A6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69865C6E-AAB4-4DCB-A747-C6C662EEA810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ED21F17-7AFD-42CD-A7A7-09A1AD91DF60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5D895D2-FA3D-4047-B425-E253492E80F0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3B69106-B6E1-4E3D-8FF6-50C8C5F5D69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2DA2E1EE-3E5D-4C9B-AD41-317B9091A8E7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615422C3-0C5F-4709-86EB-75D382987655}"/>
              </a:ext>
            </a:extLst>
          </p:cNvPr>
          <p:cNvGrpSpPr/>
          <p:nvPr/>
        </p:nvGrpSpPr>
        <p:grpSpPr>
          <a:xfrm>
            <a:off x="1178692" y="5077637"/>
            <a:ext cx="10835080" cy="365341"/>
            <a:chOff x="1178692" y="2136958"/>
            <a:chExt cx="10835080" cy="365341"/>
          </a:xfrm>
        </p:grpSpPr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72BA0FC8-9572-4CB5-AFC9-F4D0DAB588CE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D8C73A59-7E58-47EE-A98E-D1C135399161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8E3E02CF-4E35-407B-962C-50628EC175E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0" name="ZoneTexte 339">
              <a:extLst>
                <a:ext uri="{FF2B5EF4-FFF2-40B4-BE49-F238E27FC236}">
                  <a16:creationId xmlns:a16="http://schemas.microsoft.com/office/drawing/2014/main" id="{6795533C-3C9A-49CD-B899-5FB20BD0690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1" name="ZoneTexte 340">
              <a:extLst>
                <a:ext uri="{FF2B5EF4-FFF2-40B4-BE49-F238E27FC236}">
                  <a16:creationId xmlns:a16="http://schemas.microsoft.com/office/drawing/2014/main" id="{59869EA6-0AF2-4D40-B830-8E0396632EE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42" name="ZoneTexte 341">
              <a:extLst>
                <a:ext uri="{FF2B5EF4-FFF2-40B4-BE49-F238E27FC236}">
                  <a16:creationId xmlns:a16="http://schemas.microsoft.com/office/drawing/2014/main" id="{06A01F0B-C09A-44CD-BEBE-5BE1E55F02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CC97EEF0-B680-4D6B-909A-0B51246C3F83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4" name="ZoneTexte 343">
              <a:extLst>
                <a:ext uri="{FF2B5EF4-FFF2-40B4-BE49-F238E27FC236}">
                  <a16:creationId xmlns:a16="http://schemas.microsoft.com/office/drawing/2014/main" id="{EC081DA0-C74E-484D-86AC-1FE5448034B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89BC597A-520E-40E3-81BD-4D14C1A25C94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6" name="ZoneTexte 345">
              <a:extLst>
                <a:ext uri="{FF2B5EF4-FFF2-40B4-BE49-F238E27FC236}">
                  <a16:creationId xmlns:a16="http://schemas.microsoft.com/office/drawing/2014/main" id="{0A216397-4E41-46D0-8D9C-832B555E04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7" name="ZoneTexte 346">
              <a:extLst>
                <a:ext uri="{FF2B5EF4-FFF2-40B4-BE49-F238E27FC236}">
                  <a16:creationId xmlns:a16="http://schemas.microsoft.com/office/drawing/2014/main" id="{DC5A40A4-5E59-42E9-BB04-28B1280F6313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2235454C-CA43-4F63-A2AB-E57F28D0CD58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67A7A-CC1F-4755-AB37-E434C07D88A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EC33278-3A0B-4943-9B50-54388BB45A9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110FA46-1C4C-4F4A-A83F-4D1E0B01261F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D221292-331A-473B-A3A6-20D915DA3EFB}"/>
              </a:ext>
            </a:extLst>
          </p:cNvPr>
          <p:cNvGrpSpPr/>
          <p:nvPr/>
        </p:nvGrpSpPr>
        <p:grpSpPr>
          <a:xfrm>
            <a:off x="1178692" y="5497734"/>
            <a:ext cx="10835080" cy="365341"/>
            <a:chOff x="1178692" y="2136958"/>
            <a:chExt cx="10835080" cy="365341"/>
          </a:xfrm>
        </p:grpSpPr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DA5F1ADF-90C9-43BE-841E-55C14E4A78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A67ED68B-79BB-43FC-846E-4CE4DF85775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3097BC97-88FF-49CF-BDD5-75E1FD0042E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25F7AC71-48F0-4467-9725-4D372A94BCB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7" name="ZoneTexte 356">
              <a:extLst>
                <a:ext uri="{FF2B5EF4-FFF2-40B4-BE49-F238E27FC236}">
                  <a16:creationId xmlns:a16="http://schemas.microsoft.com/office/drawing/2014/main" id="{B30DD67A-B71C-4F76-862B-EE0614CC96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58" name="ZoneTexte 357">
              <a:extLst>
                <a:ext uri="{FF2B5EF4-FFF2-40B4-BE49-F238E27FC236}">
                  <a16:creationId xmlns:a16="http://schemas.microsoft.com/office/drawing/2014/main" id="{91722CF0-4200-49C5-B856-C7DA91B72FFB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31B9EF4D-A957-45BC-8E0C-0A2AD553F0D0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0" name="ZoneTexte 359">
              <a:extLst>
                <a:ext uri="{FF2B5EF4-FFF2-40B4-BE49-F238E27FC236}">
                  <a16:creationId xmlns:a16="http://schemas.microsoft.com/office/drawing/2014/main" id="{A3F7405A-A977-4397-B7CA-7B03491901E1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61" name="ZoneTexte 360">
              <a:extLst>
                <a:ext uri="{FF2B5EF4-FFF2-40B4-BE49-F238E27FC236}">
                  <a16:creationId xmlns:a16="http://schemas.microsoft.com/office/drawing/2014/main" id="{0A549F9B-AF9E-4622-B925-70733E9007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EAA3FF3E-23CA-4E14-8058-95482F6EF41D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EB9E9AA4-8988-4F1D-8A77-FDA53B347F2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B2EA26A4-7B80-4EC6-8C77-65844469D8C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4B18D948-890D-4820-9F58-E314E6211A3E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A70602A-03F4-441A-B812-A5412B81C0C0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77B6AA6C-2BDF-448C-AD18-2A225DFD349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717581A6-E96B-4BEE-AE9F-E48FFFDCF23F}"/>
              </a:ext>
            </a:extLst>
          </p:cNvPr>
          <p:cNvGrpSpPr/>
          <p:nvPr/>
        </p:nvGrpSpPr>
        <p:grpSpPr>
          <a:xfrm>
            <a:off x="1178692" y="5917831"/>
            <a:ext cx="10835080" cy="365341"/>
            <a:chOff x="1178692" y="2136958"/>
            <a:chExt cx="10835080" cy="365341"/>
          </a:xfrm>
        </p:grpSpPr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1DD1F809-2510-4790-91A5-5D62F1BB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86AD956-033F-4E0E-B6D1-B861EACC62A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3E81CF55-290D-4614-88FC-42E5B6EA7BEA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0B61A307-06BE-4A62-941C-ABFFB56B6DEF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E71A7DD6-AF80-4BF7-BB33-10C5E276253A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58296421-83F4-4E7D-B1E5-CA0D4B3FD5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66EDDF4D-4689-4B18-BFDE-0EB30416E58D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C2261887-2EF6-4C24-9A56-54BB38CB216A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B50AF8A0-7E59-4168-906C-0F2A464A4E6C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8" name="ZoneTexte 377">
              <a:extLst>
                <a:ext uri="{FF2B5EF4-FFF2-40B4-BE49-F238E27FC236}">
                  <a16:creationId xmlns:a16="http://schemas.microsoft.com/office/drawing/2014/main" id="{7968F9AE-BDEA-4EA4-B4FB-2F1406782CD9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9" name="ZoneTexte 378">
              <a:extLst>
                <a:ext uri="{FF2B5EF4-FFF2-40B4-BE49-F238E27FC236}">
                  <a16:creationId xmlns:a16="http://schemas.microsoft.com/office/drawing/2014/main" id="{F286B707-67B2-4AC1-B740-5A712C32DC5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1093521F-B2AB-4171-8574-8F96AE16C80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B5C8265-A854-4EF5-AEC0-5B31D90440B7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A4DA242-BDA6-4619-BD5C-82144EDDC0B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BC2F108-DF8D-469F-90E3-CC6731547F7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4" name="Groupe 383">
            <a:extLst>
              <a:ext uri="{FF2B5EF4-FFF2-40B4-BE49-F238E27FC236}">
                <a16:creationId xmlns:a16="http://schemas.microsoft.com/office/drawing/2014/main" id="{89C258B2-CCF4-46A5-8EDF-AE7C3E74AD93}"/>
              </a:ext>
            </a:extLst>
          </p:cNvPr>
          <p:cNvGrpSpPr/>
          <p:nvPr/>
        </p:nvGrpSpPr>
        <p:grpSpPr>
          <a:xfrm>
            <a:off x="1178692" y="6337928"/>
            <a:ext cx="10835080" cy="365341"/>
            <a:chOff x="1178692" y="2136958"/>
            <a:chExt cx="10835080" cy="365341"/>
          </a:xfrm>
        </p:grpSpPr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CD8D302A-AB03-4AAD-B6FD-6B7898FD9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B38CDDE6-1294-4EEC-9F91-CE8DD2C3946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C9C6C2E2-6415-4AAA-A6D9-C2FA46F65BC5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88" name="ZoneTexte 387">
              <a:extLst>
                <a:ext uri="{FF2B5EF4-FFF2-40B4-BE49-F238E27FC236}">
                  <a16:creationId xmlns:a16="http://schemas.microsoft.com/office/drawing/2014/main" id="{BD837B02-15D2-4249-A277-47ED7527869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07EBFE2A-D2DD-4335-96F7-4D9D01E7486E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928BCCDB-8059-4DB7-96F9-41690B354D8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1" name="ZoneTexte 390">
              <a:extLst>
                <a:ext uri="{FF2B5EF4-FFF2-40B4-BE49-F238E27FC236}">
                  <a16:creationId xmlns:a16="http://schemas.microsoft.com/office/drawing/2014/main" id="{7F9B1961-AB1C-4F21-ABC3-B4F463BFC357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2" name="ZoneTexte 391">
              <a:extLst>
                <a:ext uri="{FF2B5EF4-FFF2-40B4-BE49-F238E27FC236}">
                  <a16:creationId xmlns:a16="http://schemas.microsoft.com/office/drawing/2014/main" id="{CA07B328-04E8-4AAE-89F6-0A10CF20B412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93" name="ZoneTexte 392">
              <a:extLst>
                <a:ext uri="{FF2B5EF4-FFF2-40B4-BE49-F238E27FC236}">
                  <a16:creationId xmlns:a16="http://schemas.microsoft.com/office/drawing/2014/main" id="{B7D0D55D-980C-4D33-A27A-9D637F79EE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44A3ED34-9F8C-4572-8955-AFFCD9A72F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B22A9B0E-F5AB-4B67-812D-1346D95AF17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3611B250-A293-4F0B-96E5-FDDFB192E97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0A6E069-1664-4173-BE98-3E70A0961C3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AD9FF51-48BF-41A7-8278-860ECDF922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31B1D10-D52F-4CEC-B2AD-6BBCA387E181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C954009-CD86-46A1-8EB0-465D68231CA9}"/>
              </a:ext>
            </a:extLst>
          </p:cNvPr>
          <p:cNvSpPr/>
          <p:nvPr/>
        </p:nvSpPr>
        <p:spPr>
          <a:xfrm>
            <a:off x="7364897" y="2273661"/>
            <a:ext cx="739232" cy="1941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TO DO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9CC21313-0E3C-4EEE-9983-269121B7F744}"/>
              </a:ext>
            </a:extLst>
          </p:cNvPr>
          <p:cNvSpPr/>
          <p:nvPr/>
        </p:nvSpPr>
        <p:spPr>
          <a:xfrm>
            <a:off x="8315216" y="2276539"/>
            <a:ext cx="739232" cy="1941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TO DO</a:t>
            </a:r>
          </a:p>
        </p:txBody>
      </p:sp>
      <p:sp>
        <p:nvSpPr>
          <p:cNvPr id="205" name="Rectangle : coins arrondis 204">
            <a:extLst>
              <a:ext uri="{FF2B5EF4-FFF2-40B4-BE49-F238E27FC236}">
                <a16:creationId xmlns:a16="http://schemas.microsoft.com/office/drawing/2014/main" id="{A471BD75-6807-483B-8AE2-C87B43D97D1C}"/>
              </a:ext>
            </a:extLst>
          </p:cNvPr>
          <p:cNvSpPr/>
          <p:nvPr/>
        </p:nvSpPr>
        <p:spPr>
          <a:xfrm>
            <a:off x="9219607" y="2276538"/>
            <a:ext cx="739232" cy="194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SENT</a:t>
            </a:r>
          </a:p>
        </p:txBody>
      </p:sp>
      <p:sp>
        <p:nvSpPr>
          <p:cNvPr id="206" name="ZoneTexte 205">
            <a:hlinkClick r:id="rId5" action="ppaction://hlinksldjump"/>
            <a:extLst>
              <a:ext uri="{FF2B5EF4-FFF2-40B4-BE49-F238E27FC236}">
                <a16:creationId xmlns:a16="http://schemas.microsoft.com/office/drawing/2014/main" id="{583A7785-30BE-41E3-B340-2D872844CF26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7" name="ZoneTexte 206">
            <a:hlinkClick r:id="rId6" action="ppaction://hlinksldjump"/>
            <a:extLst>
              <a:ext uri="{FF2B5EF4-FFF2-40B4-BE49-F238E27FC236}">
                <a16:creationId xmlns:a16="http://schemas.microsoft.com/office/drawing/2014/main" id="{C0EF6CC8-782B-4CD5-AE64-B8B8BB547961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F3A9169-0FC8-4C5E-A269-D4C0600F888F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44126571-6AFC-422F-A238-15FC57E4631B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4AB29E65-7C95-4C68-8892-DB66649EF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812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0921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8629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DOC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5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20-PGR-2001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Name.pdf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8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51191"/>
                  </a:ext>
                </a:extLst>
              </a:tr>
            </a:tbl>
          </a:graphicData>
        </a:graphic>
      </p:graphicFrame>
      <p:sp>
        <p:nvSpPr>
          <p:cNvPr id="211" name="ZoneTexte 210">
            <a:extLst>
              <a:ext uri="{FF2B5EF4-FFF2-40B4-BE49-F238E27FC236}">
                <a16:creationId xmlns:a16="http://schemas.microsoft.com/office/drawing/2014/main" id="{07CF152B-BFC0-4D4A-8B96-43F4F3C5CFCC}"/>
              </a:ext>
            </a:extLst>
          </p:cNvPr>
          <p:cNvSpPr txBox="1"/>
          <p:nvPr/>
        </p:nvSpPr>
        <p:spPr>
          <a:xfrm>
            <a:off x="9450509" y="141260"/>
            <a:ext cx="243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Facture</a:t>
            </a:r>
          </a:p>
        </p:txBody>
      </p:sp>
    </p:spTree>
    <p:extLst>
      <p:ext uri="{BB962C8B-B14F-4D97-AF65-F5344CB8AC3E}">
        <p14:creationId xmlns:p14="http://schemas.microsoft.com/office/powerpoint/2010/main" val="421196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452936" y="1374572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DEFINITION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E825CF-35DF-4EAF-B0E4-DEEEE67B9F2F}"/>
              </a:ext>
            </a:extLst>
          </p:cNvPr>
          <p:cNvSpPr txBox="1"/>
          <p:nvPr/>
        </p:nvSpPr>
        <p:spPr>
          <a:xfrm>
            <a:off x="9450509" y="141260"/>
            <a:ext cx="243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Uniquement la classe PIPE LN ou on met tout?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6098AC-519C-47C2-812D-C5ADB54E7A64}"/>
              </a:ext>
            </a:extLst>
          </p:cNvPr>
          <p:cNvSpPr txBox="1"/>
          <p:nvPr/>
        </p:nvSpPr>
        <p:spPr>
          <a:xfrm>
            <a:off x="1397301" y="1842844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NUMBER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76B18E-1B52-477E-9C5A-CCE97C376A46}"/>
              </a:ext>
            </a:extLst>
          </p:cNvPr>
          <p:cNvSpPr txBox="1"/>
          <p:nvPr/>
        </p:nvSpPr>
        <p:spPr>
          <a:xfrm>
            <a:off x="3071979" y="1845858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SYSTEM(OLD)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F614FCC-32AD-4812-83DD-35478C102A89}"/>
              </a:ext>
            </a:extLst>
          </p:cNvPr>
          <p:cNvSpPr txBox="1"/>
          <p:nvPr/>
        </p:nvSpPr>
        <p:spPr>
          <a:xfrm>
            <a:off x="4832006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NEW PARENT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7F46A7C-D234-4F6E-AC81-DEA16ED3F527}"/>
              </a:ext>
            </a:extLst>
          </p:cNvPr>
          <p:cNvSpPr txBox="1"/>
          <p:nvPr/>
        </p:nvSpPr>
        <p:spPr>
          <a:xfrm>
            <a:off x="6551217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STATUS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A81A9D1-C39B-4FBA-A101-AD132AF72F53}"/>
              </a:ext>
            </a:extLst>
          </p:cNvPr>
          <p:cNvSpPr txBox="1"/>
          <p:nvPr/>
        </p:nvSpPr>
        <p:spPr>
          <a:xfrm>
            <a:off x="9450509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14769F9-FE8E-4017-A375-E9D4372AAD50}"/>
              </a:ext>
            </a:extLst>
          </p:cNvPr>
          <p:cNvCxnSpPr/>
          <p:nvPr/>
        </p:nvCxnSpPr>
        <p:spPr>
          <a:xfrm>
            <a:off x="1397301" y="2146821"/>
            <a:ext cx="96063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47D20CC-B46B-46AF-A19B-E5F5D58E0596}"/>
              </a:ext>
            </a:extLst>
          </p:cNvPr>
          <p:cNvSpPr txBox="1"/>
          <p:nvPr/>
        </p:nvSpPr>
        <p:spPr>
          <a:xfrm>
            <a:off x="7851167" y="1842843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 STATUS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86FE4D9-C6D1-44C0-96C6-8BA15635B6A3}"/>
              </a:ext>
            </a:extLst>
          </p:cNvPr>
          <p:cNvSpPr txBox="1"/>
          <p:nvPr/>
        </p:nvSpPr>
        <p:spPr>
          <a:xfrm>
            <a:off x="9275825" y="2767388"/>
            <a:ext cx="243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Penser à un profil qui pourra changer les parents et un profil qui ne pourra que mettre des </a:t>
            </a:r>
            <a:r>
              <a:rPr lang="fr-FR" dirty="0" err="1">
                <a:highlight>
                  <a:srgbClr val="FFFF00"/>
                </a:highlight>
              </a:rPr>
              <a:t>comments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hlinkClick r:id="rId4" action="ppaction://hlinksldjump"/>
            <a:extLst>
              <a:ext uri="{FF2B5EF4-FFF2-40B4-BE49-F238E27FC236}">
                <a16:creationId xmlns:a16="http://schemas.microsoft.com/office/drawing/2014/main" id="{06A11208-439A-47F3-A1DD-E3DB185B4851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" name="ZoneTexte 19">
            <a:hlinkClick r:id="rId5" action="ppaction://hlinksldjump"/>
            <a:extLst>
              <a:ext uri="{FF2B5EF4-FFF2-40B4-BE49-F238E27FC236}">
                <a16:creationId xmlns:a16="http://schemas.microsoft.com/office/drawing/2014/main" id="{193F68E1-FDFC-4949-92CB-06ACBE952B1A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1553293-E018-4E2E-AC76-E56939FE774C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E5FA86-4696-42F3-B0FC-4CE167373991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9903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452936" y="1374572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DEFINITION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E825CF-35DF-4EAF-B0E4-DEEEE67B9F2F}"/>
              </a:ext>
            </a:extLst>
          </p:cNvPr>
          <p:cNvSpPr txBox="1"/>
          <p:nvPr/>
        </p:nvSpPr>
        <p:spPr>
          <a:xfrm>
            <a:off x="9450509" y="141260"/>
            <a:ext cx="243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Uniquement la classe PIPE LN ou on met tout?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6098AC-519C-47C2-812D-C5ADB54E7A64}"/>
              </a:ext>
            </a:extLst>
          </p:cNvPr>
          <p:cNvSpPr txBox="1"/>
          <p:nvPr/>
        </p:nvSpPr>
        <p:spPr>
          <a:xfrm>
            <a:off x="1397301" y="1842844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NUMBER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76B18E-1B52-477E-9C5A-CCE97C376A46}"/>
              </a:ext>
            </a:extLst>
          </p:cNvPr>
          <p:cNvSpPr txBox="1"/>
          <p:nvPr/>
        </p:nvSpPr>
        <p:spPr>
          <a:xfrm>
            <a:off x="3071979" y="1845858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PARENT(OLD)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F614FCC-32AD-4812-83DD-35478C102A89}"/>
              </a:ext>
            </a:extLst>
          </p:cNvPr>
          <p:cNvSpPr txBox="1"/>
          <p:nvPr/>
        </p:nvSpPr>
        <p:spPr>
          <a:xfrm>
            <a:off x="4832006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NEW PARENT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7F46A7C-D234-4F6E-AC81-DEA16ED3F527}"/>
              </a:ext>
            </a:extLst>
          </p:cNvPr>
          <p:cNvSpPr txBox="1"/>
          <p:nvPr/>
        </p:nvSpPr>
        <p:spPr>
          <a:xfrm>
            <a:off x="6551217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STATUS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A81A9D1-C39B-4FBA-A101-AD132AF72F53}"/>
              </a:ext>
            </a:extLst>
          </p:cNvPr>
          <p:cNvSpPr txBox="1"/>
          <p:nvPr/>
        </p:nvSpPr>
        <p:spPr>
          <a:xfrm>
            <a:off x="9450509" y="1842843"/>
            <a:ext cx="122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14769F9-FE8E-4017-A375-E9D4372AAD50}"/>
              </a:ext>
            </a:extLst>
          </p:cNvPr>
          <p:cNvCxnSpPr/>
          <p:nvPr/>
        </p:nvCxnSpPr>
        <p:spPr>
          <a:xfrm>
            <a:off x="1397301" y="2146821"/>
            <a:ext cx="96063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47D20CC-B46B-46AF-A19B-E5F5D58E0596}"/>
              </a:ext>
            </a:extLst>
          </p:cNvPr>
          <p:cNvSpPr txBox="1"/>
          <p:nvPr/>
        </p:nvSpPr>
        <p:spPr>
          <a:xfrm>
            <a:off x="7851167" y="1842843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 STATUS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86FE4D9-C6D1-44C0-96C6-8BA15635B6A3}"/>
              </a:ext>
            </a:extLst>
          </p:cNvPr>
          <p:cNvSpPr txBox="1"/>
          <p:nvPr/>
        </p:nvSpPr>
        <p:spPr>
          <a:xfrm>
            <a:off x="9275825" y="2767388"/>
            <a:ext cx="243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Penser à un profil qui pourra changer les parents et un profil qui ne pourra que mettre des </a:t>
            </a:r>
            <a:r>
              <a:rPr lang="fr-FR" dirty="0" err="1">
                <a:highlight>
                  <a:srgbClr val="FFFF00"/>
                </a:highlight>
              </a:rPr>
              <a:t>comments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hlinkClick r:id="rId4" action="ppaction://hlinksldjump"/>
            <a:extLst>
              <a:ext uri="{FF2B5EF4-FFF2-40B4-BE49-F238E27FC236}">
                <a16:creationId xmlns:a16="http://schemas.microsoft.com/office/drawing/2014/main" id="{02F245FA-3BC6-43F9-B861-3181A3A22373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" name="ZoneTexte 19">
            <a:hlinkClick r:id="rId5" action="ppaction://hlinksldjump"/>
            <a:extLst>
              <a:ext uri="{FF2B5EF4-FFF2-40B4-BE49-F238E27FC236}">
                <a16:creationId xmlns:a16="http://schemas.microsoft.com/office/drawing/2014/main" id="{ED878799-CB4F-4DA5-A4C7-893B7D9E17D7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A5F328-1CAF-4313-AA09-A1CFE40484A8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E3A0C7-5811-42D4-8807-A1A71FAB94DC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4091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1087078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INSP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32936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212346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419611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4926712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626741" y="151023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37847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106508" y="151023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618140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227046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8412388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9124717" y="1510236"/>
            <a:ext cx="142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 PREPARATION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23ED021-03BF-40EA-9F1B-D634D08E907D}"/>
              </a:ext>
            </a:extLst>
          </p:cNvPr>
          <p:cNvSpPr txBox="1"/>
          <p:nvPr/>
        </p:nvSpPr>
        <p:spPr>
          <a:xfrm>
            <a:off x="10046452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FOLDER CREATION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170B313-F9CE-4DD4-9772-80F7FD4D0275}"/>
              </a:ext>
            </a:extLst>
          </p:cNvPr>
          <p:cNvSpPr txBox="1"/>
          <p:nvPr/>
        </p:nvSpPr>
        <p:spPr>
          <a:xfrm>
            <a:off x="10807161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OVW CREATION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B038CFC-AC9F-48EC-B0BB-4C411C0E209B}"/>
              </a:ext>
            </a:extLst>
          </p:cNvPr>
          <p:cNvSpPr txBox="1"/>
          <p:nvPr/>
        </p:nvSpPr>
        <p:spPr>
          <a:xfrm>
            <a:off x="11497908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BB96C12-1FFE-407B-BA6A-6BA87B942CCE}"/>
              </a:ext>
            </a:extLst>
          </p:cNvPr>
          <p:cNvGrpSpPr/>
          <p:nvPr/>
        </p:nvGrpSpPr>
        <p:grpSpPr>
          <a:xfrm>
            <a:off x="1178692" y="2136958"/>
            <a:ext cx="10835080" cy="365341"/>
            <a:chOff x="1178692" y="2136958"/>
            <a:chExt cx="10835080" cy="365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2EB532-410E-4C27-B42E-96CFD1749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D3D0CA9-2EDB-413B-8676-4698A0040016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6BFF0F1-1AC4-4D4E-B1C5-4928BDFBF48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654B949-9FDE-4ADD-AE53-D3CB3EC86190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E765DAD-8608-4644-83F3-6B3200CC878D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46EAEFF-C57A-4AC0-93EA-8945434F926A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8DE46DD-FE3F-45EC-8DFB-D91171CE6DC1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37DAD19-18CE-43AE-B246-562CA6476C9C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4724E0C-8293-4A80-9040-05E2BA68386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15835BA-F61B-47D4-95DC-FAC76D6137A3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32E9AA2-1860-4992-9FC5-319DAFED722E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2DBA543-621D-4BC4-BF6C-00D5A577FFBF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D74C1F-4AB6-4258-82A2-C594CF51F1B8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E3618E-F24E-45A0-89A9-F134C9574BC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644B08-D8D8-4012-8AC2-25B0A2990EB9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5968F22B-98C9-4EC0-8D31-F44B0CC9667F}"/>
              </a:ext>
            </a:extLst>
          </p:cNvPr>
          <p:cNvGrpSpPr/>
          <p:nvPr/>
        </p:nvGrpSpPr>
        <p:grpSpPr>
          <a:xfrm>
            <a:off x="1178692" y="2557055"/>
            <a:ext cx="10835080" cy="365341"/>
            <a:chOff x="1178692" y="2136958"/>
            <a:chExt cx="10835080" cy="365341"/>
          </a:xfrm>
        </p:grpSpPr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F420348D-A30B-4C14-AE7A-24C0E2F10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9D116971-AED1-463F-BF25-A85AC1CEA63F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D904DA70-888A-46EE-BA67-0DDBE785C4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4CA9614-FB5C-4C43-9A26-90A4C3C4B241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0166C1E3-8B33-4C67-97D2-C6D6F115316F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B6425935-272F-4D8C-9BA7-1BDA8E32CB52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42992849-9D9F-49F7-91F6-BBDCBCD901B5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761FE388-2808-4511-B23B-179FBFE88820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E400D769-0F6F-4EE7-A3B5-EA21868BDB79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F1E17965-634F-40B8-8B80-3919A6507D9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96CA033E-411B-47C4-9DF5-1419CE332E1B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863C8610-2A76-49F2-A543-CB3C6D5C5C1B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27016C-89D4-44AE-91A3-4A6C3E54FFCF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487E822-0D62-495E-BBA3-6179EED805E4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2410E41-A91D-49FA-A88E-D31CE362BD7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7670C10A-D8F6-4440-A9D7-7354DEDFAE07}"/>
              </a:ext>
            </a:extLst>
          </p:cNvPr>
          <p:cNvGrpSpPr/>
          <p:nvPr/>
        </p:nvGrpSpPr>
        <p:grpSpPr>
          <a:xfrm>
            <a:off x="1178692" y="2977152"/>
            <a:ext cx="10835080" cy="365341"/>
            <a:chOff x="1178692" y="2136958"/>
            <a:chExt cx="10835080" cy="365341"/>
          </a:xfrm>
        </p:grpSpPr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E968939-D7A2-46D3-853D-5A72E0787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8" name="ZoneTexte 257">
              <a:extLst>
                <a:ext uri="{FF2B5EF4-FFF2-40B4-BE49-F238E27FC236}">
                  <a16:creationId xmlns:a16="http://schemas.microsoft.com/office/drawing/2014/main" id="{65FF3F08-1062-4B4D-A37F-30F94924E2A3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EA9B0578-B856-47EA-9C18-9A151359F81E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398124FF-B62C-4226-B451-6BC85659E805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EDBC3566-9693-49A3-AF5E-76B3E28FB309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22DC5D8E-2320-4309-96B1-CB7D0EBEB727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C1D77503-3567-452D-BECD-6AA0F8C4A26B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C3855EC8-C99C-4A13-89F2-5EA862D8FE69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BF2A82EC-6E64-4F23-B0DC-D369A959452E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B35DC1FC-D330-4862-AA6B-DACFAB15728E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13A0D0AF-27F6-4DE7-854F-512A5B25DB9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DFD1746C-DEAC-45D6-AFD7-3B294064295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D3F529-A5C9-41B0-91A5-181DD0F0A76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44111C4-39C4-490C-80AD-8DB2EA370F6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083BC2D-23D2-42BB-AAE0-8D8CFB8CFE03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73B404BF-0418-4658-A1FB-5AB32B6D5A06}"/>
              </a:ext>
            </a:extLst>
          </p:cNvPr>
          <p:cNvGrpSpPr/>
          <p:nvPr/>
        </p:nvGrpSpPr>
        <p:grpSpPr>
          <a:xfrm>
            <a:off x="1178692" y="3397249"/>
            <a:ext cx="10835080" cy="365341"/>
            <a:chOff x="1178692" y="2136958"/>
            <a:chExt cx="10835080" cy="365341"/>
          </a:xfrm>
        </p:grpSpPr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FBB96B17-92C3-4465-87A4-19004025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A1CC5EE3-EC56-426B-9403-51953D41F97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3E1DBCBC-9637-4220-8280-98050408EDFC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1346B128-1BEE-49F4-87B7-B3FF46D2FAD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BCD2EEF5-F3E1-414D-A089-408C0B8E616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5F707349-4CB8-465D-9BBE-83019CBFE474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5828148-9298-4E9C-B80A-627484B05E4C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99517FA6-53B6-42E0-95DC-6284BCED4A6E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2DC66ECD-8103-486F-819F-E81F891396D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CCBA9CFC-32F0-4333-96D0-E7E55C58F51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8A80EE43-EA90-473E-A090-0E9C0ECDF73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C1E08837-B7F0-484B-B8FE-E2CB3995713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6943573-08E0-43B7-BB0C-8B37E7F859F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C5A03D6-AAC9-4203-AA89-952516F005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69E5C61-14D6-4AE3-A94C-A5379234E53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860459FF-E9AC-4C69-B761-75F91D3449D9}"/>
              </a:ext>
            </a:extLst>
          </p:cNvPr>
          <p:cNvGrpSpPr/>
          <p:nvPr/>
        </p:nvGrpSpPr>
        <p:grpSpPr>
          <a:xfrm>
            <a:off x="1178692" y="3817346"/>
            <a:ext cx="10835080" cy="365341"/>
            <a:chOff x="1178692" y="2136958"/>
            <a:chExt cx="10835080" cy="365341"/>
          </a:xfrm>
        </p:grpSpPr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DCC384D8-E4DB-4A7A-A0E7-483A86B19A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3921CA69-7BE3-47AF-9EBF-976C8291686A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84188B-22D1-4F7A-BAF7-A6D0646FEE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5BD54691-4241-448E-B8C2-37AD8301B52B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CDF4ED68-2525-400B-9AFF-73CB6C4823B3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6B580320-7746-46D6-A6E6-6359AF0EDA83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65FBB001-A7A2-412B-937D-D6411F22498F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A87C7C88-8A50-43F3-BD6E-E3EE26876047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D72995CC-BE37-4DE4-8065-FBFD3B020A4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195F7C3E-BB93-4A16-95FA-5F392638EFC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1B5A16DE-6552-4D75-B2B4-C23009B3E9E6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7504E5A-981B-4720-AB05-DBC03A93AA9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CE9EDFC-8EA1-4E92-BA4E-7B4A6C29A97D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D838F9D-323A-404A-9E61-53D7197C093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B774216-08A3-4BE6-88A4-90FCB240AA9D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F27DA73A-DD4B-494D-9EB9-4FAC5AFA15E6}"/>
              </a:ext>
            </a:extLst>
          </p:cNvPr>
          <p:cNvGrpSpPr/>
          <p:nvPr/>
        </p:nvGrpSpPr>
        <p:grpSpPr>
          <a:xfrm>
            <a:off x="1178692" y="4237443"/>
            <a:ext cx="10835080" cy="365341"/>
            <a:chOff x="1178692" y="2136958"/>
            <a:chExt cx="10835080" cy="365341"/>
          </a:xfrm>
        </p:grpSpPr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FF32016F-12A4-4A3D-8171-2FD8A8297C4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62EB88E1-B9E2-40ED-9B00-95FC0032E85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5AC9B84E-6309-4B59-8DB2-BC3FC2AECE5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D3CEAA88-C11F-4CAF-9C70-9C2EB482D3AA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707AFCFB-314F-4AD7-BC17-B6E7803690E4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C2DBC0C7-F9C9-423C-B2BF-BAE699FDF021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1" name="ZoneTexte 310">
              <a:extLst>
                <a:ext uri="{FF2B5EF4-FFF2-40B4-BE49-F238E27FC236}">
                  <a16:creationId xmlns:a16="http://schemas.microsoft.com/office/drawing/2014/main" id="{8528C2C1-ED37-4036-90CA-7064B9D962D6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2" name="ZoneTexte 311">
              <a:extLst>
                <a:ext uri="{FF2B5EF4-FFF2-40B4-BE49-F238E27FC236}">
                  <a16:creationId xmlns:a16="http://schemas.microsoft.com/office/drawing/2014/main" id="{E1B41C70-5EEA-4048-B787-B506659AD72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E392E085-0524-44DB-AED1-DAE3727FE1A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9B921B3D-7F49-480F-995C-BAAB7FF6630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F5EFDA5D-996A-4C79-B53C-BD368B04419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6" name="ZoneTexte 315">
              <a:extLst>
                <a:ext uri="{FF2B5EF4-FFF2-40B4-BE49-F238E27FC236}">
                  <a16:creationId xmlns:a16="http://schemas.microsoft.com/office/drawing/2014/main" id="{BCD4AE25-BCF7-4D84-A02C-CAA7B1093ABA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038BB5-804C-4373-9B9C-96092DCE2E12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176AC5-46C6-4686-A734-50906269909D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1210276-D1CE-435C-B199-6BD9C21C28D0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92CA9ECB-473B-430F-A32B-89AF1219A65B}"/>
              </a:ext>
            </a:extLst>
          </p:cNvPr>
          <p:cNvGrpSpPr/>
          <p:nvPr/>
        </p:nvGrpSpPr>
        <p:grpSpPr>
          <a:xfrm>
            <a:off x="1178692" y="4657540"/>
            <a:ext cx="10835080" cy="365341"/>
            <a:chOff x="1178692" y="2136958"/>
            <a:chExt cx="10835080" cy="365341"/>
          </a:xfrm>
        </p:grpSpPr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88C005DC-8711-4594-A7D5-27B76CFEF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E7EFC364-BDF9-4417-9A1E-7CB3F072C955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F5A61B08-19BE-42DE-A6DF-0DAB8EF2F9D2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8DE7C0A9-9F68-4109-B39C-7955479F8FB7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E7922A3-4B73-4D51-A1CC-64A178E324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C3EE17C4-A756-42E6-BE33-9B5456CBFBD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05F97A06-4FEF-4ABA-A392-ED7627A9F319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0595D1B5-631F-4EDD-9DCA-17002BAE3355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33DF4C74-652F-41FF-A99A-B165244AA7F8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EA02283A-B4B9-464C-A257-89528542C1A6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69865C6E-AAB4-4DCB-A747-C6C662EEA810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ED21F17-7AFD-42CD-A7A7-09A1AD91DF60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5D895D2-FA3D-4047-B425-E253492E80F0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3B69106-B6E1-4E3D-8FF6-50C8C5F5D69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2DA2E1EE-3E5D-4C9B-AD41-317B9091A8E7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615422C3-0C5F-4709-86EB-75D382987655}"/>
              </a:ext>
            </a:extLst>
          </p:cNvPr>
          <p:cNvGrpSpPr/>
          <p:nvPr/>
        </p:nvGrpSpPr>
        <p:grpSpPr>
          <a:xfrm>
            <a:off x="1178692" y="5077637"/>
            <a:ext cx="10835080" cy="365341"/>
            <a:chOff x="1178692" y="2136958"/>
            <a:chExt cx="10835080" cy="365341"/>
          </a:xfrm>
        </p:grpSpPr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72BA0FC8-9572-4CB5-AFC9-F4D0DAB588CE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D8C73A59-7E58-47EE-A98E-D1C135399161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8E3E02CF-4E35-407B-962C-50628EC175E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0" name="ZoneTexte 339">
              <a:extLst>
                <a:ext uri="{FF2B5EF4-FFF2-40B4-BE49-F238E27FC236}">
                  <a16:creationId xmlns:a16="http://schemas.microsoft.com/office/drawing/2014/main" id="{6795533C-3C9A-49CD-B899-5FB20BD0690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1" name="ZoneTexte 340">
              <a:extLst>
                <a:ext uri="{FF2B5EF4-FFF2-40B4-BE49-F238E27FC236}">
                  <a16:creationId xmlns:a16="http://schemas.microsoft.com/office/drawing/2014/main" id="{59869EA6-0AF2-4D40-B830-8E0396632EE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42" name="ZoneTexte 341">
              <a:extLst>
                <a:ext uri="{FF2B5EF4-FFF2-40B4-BE49-F238E27FC236}">
                  <a16:creationId xmlns:a16="http://schemas.microsoft.com/office/drawing/2014/main" id="{06A01F0B-C09A-44CD-BEBE-5BE1E55F02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CC97EEF0-B680-4D6B-909A-0B51246C3F83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4" name="ZoneTexte 343">
              <a:extLst>
                <a:ext uri="{FF2B5EF4-FFF2-40B4-BE49-F238E27FC236}">
                  <a16:creationId xmlns:a16="http://schemas.microsoft.com/office/drawing/2014/main" id="{EC081DA0-C74E-484D-86AC-1FE5448034B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89BC597A-520E-40E3-81BD-4D14C1A25C94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6" name="ZoneTexte 345">
              <a:extLst>
                <a:ext uri="{FF2B5EF4-FFF2-40B4-BE49-F238E27FC236}">
                  <a16:creationId xmlns:a16="http://schemas.microsoft.com/office/drawing/2014/main" id="{0A216397-4E41-46D0-8D9C-832B555E04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7" name="ZoneTexte 346">
              <a:extLst>
                <a:ext uri="{FF2B5EF4-FFF2-40B4-BE49-F238E27FC236}">
                  <a16:creationId xmlns:a16="http://schemas.microsoft.com/office/drawing/2014/main" id="{DC5A40A4-5E59-42E9-BB04-28B1280F6313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2235454C-CA43-4F63-A2AB-E57F28D0CD58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67A7A-CC1F-4755-AB37-E434C07D88A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EC33278-3A0B-4943-9B50-54388BB45A9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110FA46-1C4C-4F4A-A83F-4D1E0B01261F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D221292-331A-473B-A3A6-20D915DA3EFB}"/>
              </a:ext>
            </a:extLst>
          </p:cNvPr>
          <p:cNvGrpSpPr/>
          <p:nvPr/>
        </p:nvGrpSpPr>
        <p:grpSpPr>
          <a:xfrm>
            <a:off x="1178692" y="5497734"/>
            <a:ext cx="10835080" cy="365341"/>
            <a:chOff x="1178692" y="2136958"/>
            <a:chExt cx="10835080" cy="365341"/>
          </a:xfrm>
        </p:grpSpPr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DA5F1ADF-90C9-43BE-841E-55C14E4A78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A67ED68B-79BB-43FC-846E-4CE4DF85775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3097BC97-88FF-49CF-BDD5-75E1FD0042E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25F7AC71-48F0-4467-9725-4D372A94BCB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7" name="ZoneTexte 356">
              <a:extLst>
                <a:ext uri="{FF2B5EF4-FFF2-40B4-BE49-F238E27FC236}">
                  <a16:creationId xmlns:a16="http://schemas.microsoft.com/office/drawing/2014/main" id="{B30DD67A-B71C-4F76-862B-EE0614CC96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58" name="ZoneTexte 357">
              <a:extLst>
                <a:ext uri="{FF2B5EF4-FFF2-40B4-BE49-F238E27FC236}">
                  <a16:creationId xmlns:a16="http://schemas.microsoft.com/office/drawing/2014/main" id="{91722CF0-4200-49C5-B856-C7DA91B72FFB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31B9EF4D-A957-45BC-8E0C-0A2AD553F0D0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0" name="ZoneTexte 359">
              <a:extLst>
                <a:ext uri="{FF2B5EF4-FFF2-40B4-BE49-F238E27FC236}">
                  <a16:creationId xmlns:a16="http://schemas.microsoft.com/office/drawing/2014/main" id="{A3F7405A-A977-4397-B7CA-7B03491901E1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61" name="ZoneTexte 360">
              <a:extLst>
                <a:ext uri="{FF2B5EF4-FFF2-40B4-BE49-F238E27FC236}">
                  <a16:creationId xmlns:a16="http://schemas.microsoft.com/office/drawing/2014/main" id="{0A549F9B-AF9E-4622-B925-70733E9007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EAA3FF3E-23CA-4E14-8058-95482F6EF41D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EB9E9AA4-8988-4F1D-8A77-FDA53B347F2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B2EA26A4-7B80-4EC6-8C77-65844469D8C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4B18D948-890D-4820-9F58-E314E6211A3E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A70602A-03F4-441A-B812-A5412B81C0C0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77B6AA6C-2BDF-448C-AD18-2A225DFD349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717581A6-E96B-4BEE-AE9F-E48FFFDCF23F}"/>
              </a:ext>
            </a:extLst>
          </p:cNvPr>
          <p:cNvGrpSpPr/>
          <p:nvPr/>
        </p:nvGrpSpPr>
        <p:grpSpPr>
          <a:xfrm>
            <a:off x="1178692" y="5917831"/>
            <a:ext cx="10835080" cy="365341"/>
            <a:chOff x="1178692" y="2136958"/>
            <a:chExt cx="10835080" cy="365341"/>
          </a:xfrm>
        </p:grpSpPr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1DD1F809-2510-4790-91A5-5D62F1BB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86AD956-033F-4E0E-B6D1-B861EACC62A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3E81CF55-290D-4614-88FC-42E5B6EA7BEA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0B61A307-06BE-4A62-941C-ABFFB56B6DEF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E71A7DD6-AF80-4BF7-BB33-10C5E276253A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58296421-83F4-4E7D-B1E5-CA0D4B3FD5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66EDDF4D-4689-4B18-BFDE-0EB30416E58D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C2261887-2EF6-4C24-9A56-54BB38CB216A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B50AF8A0-7E59-4168-906C-0F2A464A4E6C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8" name="ZoneTexte 377">
              <a:extLst>
                <a:ext uri="{FF2B5EF4-FFF2-40B4-BE49-F238E27FC236}">
                  <a16:creationId xmlns:a16="http://schemas.microsoft.com/office/drawing/2014/main" id="{7968F9AE-BDEA-4EA4-B4FB-2F1406782CD9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9" name="ZoneTexte 378">
              <a:extLst>
                <a:ext uri="{FF2B5EF4-FFF2-40B4-BE49-F238E27FC236}">
                  <a16:creationId xmlns:a16="http://schemas.microsoft.com/office/drawing/2014/main" id="{F286B707-67B2-4AC1-B740-5A712C32DC5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1093521F-B2AB-4171-8574-8F96AE16C80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B5C8265-A854-4EF5-AEC0-5B31D90440B7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A4DA242-BDA6-4619-BD5C-82144EDDC0B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BC2F108-DF8D-469F-90E3-CC6731547F7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4" name="Groupe 383">
            <a:extLst>
              <a:ext uri="{FF2B5EF4-FFF2-40B4-BE49-F238E27FC236}">
                <a16:creationId xmlns:a16="http://schemas.microsoft.com/office/drawing/2014/main" id="{89C258B2-CCF4-46A5-8EDF-AE7C3E74AD93}"/>
              </a:ext>
            </a:extLst>
          </p:cNvPr>
          <p:cNvGrpSpPr/>
          <p:nvPr/>
        </p:nvGrpSpPr>
        <p:grpSpPr>
          <a:xfrm>
            <a:off x="1178692" y="6337928"/>
            <a:ext cx="10835080" cy="365341"/>
            <a:chOff x="1178692" y="2136958"/>
            <a:chExt cx="10835080" cy="365341"/>
          </a:xfrm>
        </p:grpSpPr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CD8D302A-AB03-4AAD-B6FD-6B7898FD9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B38CDDE6-1294-4EEC-9F91-CE8DD2C3946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C9C6C2E2-6415-4AAA-A6D9-C2FA46F65BC5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88" name="ZoneTexte 387">
              <a:extLst>
                <a:ext uri="{FF2B5EF4-FFF2-40B4-BE49-F238E27FC236}">
                  <a16:creationId xmlns:a16="http://schemas.microsoft.com/office/drawing/2014/main" id="{BD837B02-15D2-4249-A277-47ED7527869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07EBFE2A-D2DD-4335-96F7-4D9D01E7486E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928BCCDB-8059-4DB7-96F9-41690B354D8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1" name="ZoneTexte 390">
              <a:extLst>
                <a:ext uri="{FF2B5EF4-FFF2-40B4-BE49-F238E27FC236}">
                  <a16:creationId xmlns:a16="http://schemas.microsoft.com/office/drawing/2014/main" id="{7F9B1961-AB1C-4F21-ABC3-B4F463BFC357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2" name="ZoneTexte 391">
              <a:extLst>
                <a:ext uri="{FF2B5EF4-FFF2-40B4-BE49-F238E27FC236}">
                  <a16:creationId xmlns:a16="http://schemas.microsoft.com/office/drawing/2014/main" id="{CA07B328-04E8-4AAE-89F6-0A10CF20B412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93" name="ZoneTexte 392">
              <a:extLst>
                <a:ext uri="{FF2B5EF4-FFF2-40B4-BE49-F238E27FC236}">
                  <a16:creationId xmlns:a16="http://schemas.microsoft.com/office/drawing/2014/main" id="{B7D0D55D-980C-4D33-A27A-9D637F79EE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44A3ED34-9F8C-4572-8955-AFFCD9A72F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B22A9B0E-F5AB-4B67-812D-1346D95AF17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3611B250-A293-4F0B-96E5-FDDFB192E97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0A6E069-1664-4173-BE98-3E70A0961C3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AD9FF51-48BF-41A7-8278-860ECDF922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31B1D10-D52F-4CEC-B2AD-6BBCA387E181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0" name="ZoneTexte 399">
            <a:extLst>
              <a:ext uri="{FF2B5EF4-FFF2-40B4-BE49-F238E27FC236}">
                <a16:creationId xmlns:a16="http://schemas.microsoft.com/office/drawing/2014/main" id="{58A079BF-FBEB-43DA-9C32-D1B1A6331C2A}"/>
              </a:ext>
            </a:extLst>
          </p:cNvPr>
          <p:cNvSpPr txBox="1"/>
          <p:nvPr/>
        </p:nvSpPr>
        <p:spPr>
          <a:xfrm>
            <a:off x="9782710" y="1079349"/>
            <a:ext cx="243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Option pour cocher tous les éléments filtrés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42A58-4BB2-43E6-A68F-9256C8170799}"/>
              </a:ext>
            </a:extLst>
          </p:cNvPr>
          <p:cNvSpPr/>
          <p:nvPr/>
        </p:nvSpPr>
        <p:spPr>
          <a:xfrm>
            <a:off x="1881746" y="894204"/>
            <a:ext cx="9012327" cy="51267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38FEA-3C40-4FC9-B2B6-B2E9ACE407FD}"/>
              </a:ext>
            </a:extLst>
          </p:cNvPr>
          <p:cNvSpPr/>
          <p:nvPr/>
        </p:nvSpPr>
        <p:spPr>
          <a:xfrm>
            <a:off x="1864743" y="906959"/>
            <a:ext cx="9029330" cy="4821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20DB37-9896-443D-8D8E-8670DC6D3292}"/>
              </a:ext>
            </a:extLst>
          </p:cNvPr>
          <p:cNvSpPr txBox="1"/>
          <p:nvPr/>
        </p:nvSpPr>
        <p:spPr>
          <a:xfrm>
            <a:off x="1964009" y="965776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FLOC NAME</a:t>
            </a:r>
          </a:p>
        </p:txBody>
      </p:sp>
      <p:sp>
        <p:nvSpPr>
          <p:cNvPr id="213" name="ZoneTexte 212">
            <a:hlinkClick r:id="rId4" action="ppaction://hlinksldjump"/>
            <a:extLst>
              <a:ext uri="{FF2B5EF4-FFF2-40B4-BE49-F238E27FC236}">
                <a16:creationId xmlns:a16="http://schemas.microsoft.com/office/drawing/2014/main" id="{C885D65A-EDFC-4E33-A11C-C4F8D2ACA8CB}"/>
              </a:ext>
            </a:extLst>
          </p:cNvPr>
          <p:cNvSpPr txBox="1"/>
          <p:nvPr/>
        </p:nvSpPr>
        <p:spPr>
          <a:xfrm>
            <a:off x="10529669" y="983360"/>
            <a:ext cx="2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922A25-77B6-4CFD-AC25-3B3FD69F7DE1}"/>
              </a:ext>
            </a:extLst>
          </p:cNvPr>
          <p:cNvSpPr txBox="1"/>
          <p:nvPr/>
        </p:nvSpPr>
        <p:spPr>
          <a:xfrm>
            <a:off x="2075366" y="1425632"/>
            <a:ext cx="152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GENERAL</a:t>
            </a:r>
          </a:p>
        </p:txBody>
      </p:sp>
      <p:sp>
        <p:nvSpPr>
          <p:cNvPr id="215" name="ZoneTexte 214">
            <a:hlinkClick r:id="rId5" action="ppaction://hlinksldjump"/>
            <a:extLst>
              <a:ext uri="{FF2B5EF4-FFF2-40B4-BE49-F238E27FC236}">
                <a16:creationId xmlns:a16="http://schemas.microsoft.com/office/drawing/2014/main" id="{8B8F6E05-F01C-4203-8E0E-EB29649BB960}"/>
              </a:ext>
            </a:extLst>
          </p:cNvPr>
          <p:cNvSpPr txBox="1"/>
          <p:nvPr/>
        </p:nvSpPr>
        <p:spPr>
          <a:xfrm>
            <a:off x="4692586" y="1433520"/>
            <a:ext cx="258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INSPECTION DRAWINGS</a:t>
            </a:r>
          </a:p>
        </p:txBody>
      </p:sp>
      <p:sp>
        <p:nvSpPr>
          <p:cNvPr id="216" name="ZoneTexte 215">
            <a:hlinkClick r:id="rId6" action="ppaction://hlinksldjump"/>
            <a:extLst>
              <a:ext uri="{FF2B5EF4-FFF2-40B4-BE49-F238E27FC236}">
                <a16:creationId xmlns:a16="http://schemas.microsoft.com/office/drawing/2014/main" id="{2F5CC98D-7A5E-46E5-98B7-89E105551624}"/>
              </a:ext>
            </a:extLst>
          </p:cNvPr>
          <p:cNvSpPr txBox="1"/>
          <p:nvPr/>
        </p:nvSpPr>
        <p:spPr>
          <a:xfrm>
            <a:off x="8114411" y="1432006"/>
            <a:ext cx="277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ASSOCIATED DOCUMENTS</a:t>
            </a:r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C5F8202A-333D-4D87-890D-E3DBAEF251AC}"/>
              </a:ext>
            </a:extLst>
          </p:cNvPr>
          <p:cNvCxnSpPr>
            <a:cxnSpLocks/>
          </p:cNvCxnSpPr>
          <p:nvPr/>
        </p:nvCxnSpPr>
        <p:spPr>
          <a:xfrm>
            <a:off x="1964009" y="1775657"/>
            <a:ext cx="8799162" cy="18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6B2D3FE6-9F9E-4A61-B366-16CF2B7C1D48}"/>
              </a:ext>
            </a:extLst>
          </p:cNvPr>
          <p:cNvCxnSpPr>
            <a:cxnSpLocks/>
          </p:cNvCxnSpPr>
          <p:nvPr/>
        </p:nvCxnSpPr>
        <p:spPr>
          <a:xfrm>
            <a:off x="2007999" y="1774195"/>
            <a:ext cx="1593220" cy="0"/>
          </a:xfrm>
          <a:prstGeom prst="line">
            <a:avLst/>
          </a:prstGeom>
          <a:ln w="28575">
            <a:solidFill>
              <a:srgbClr val="70CCD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3" name="ZoneTexte 222">
            <a:extLst>
              <a:ext uri="{FF2B5EF4-FFF2-40B4-BE49-F238E27FC236}">
                <a16:creationId xmlns:a16="http://schemas.microsoft.com/office/drawing/2014/main" id="{A44D8DE4-4CC7-4668-ADBD-7A56DFA3FA7F}"/>
              </a:ext>
            </a:extLst>
          </p:cNvPr>
          <p:cNvSpPr txBox="1"/>
          <p:nvPr/>
        </p:nvSpPr>
        <p:spPr>
          <a:xfrm>
            <a:off x="2246342" y="2185955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Répéter les infos générales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D0637A-C12D-4BD7-8D7D-B2807BF158BA}"/>
              </a:ext>
            </a:extLst>
          </p:cNvPr>
          <p:cNvSpPr/>
          <p:nvPr/>
        </p:nvSpPr>
        <p:spPr>
          <a:xfrm>
            <a:off x="6862852" y="1929546"/>
            <a:ext cx="3900319" cy="3687308"/>
          </a:xfrm>
          <a:prstGeom prst="rect">
            <a:avLst/>
          </a:prstGeom>
          <a:noFill/>
          <a:ln w="28575">
            <a:solidFill>
              <a:srgbClr val="2626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43637D12-F246-4141-8A74-61114C1CC8B0}"/>
              </a:ext>
            </a:extLst>
          </p:cNvPr>
          <p:cNvSpPr txBox="1"/>
          <p:nvPr/>
        </p:nvSpPr>
        <p:spPr>
          <a:xfrm>
            <a:off x="7892740" y="3345568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Photo de l’</a:t>
            </a:r>
            <a:r>
              <a:rPr lang="fr-FR" sz="1100" dirty="0" err="1">
                <a:highlight>
                  <a:srgbClr val="FFFF00"/>
                </a:highlight>
              </a:rPr>
              <a:t>overview</a:t>
            </a:r>
            <a:endParaRPr lang="fr-FR" sz="1100" dirty="0">
              <a:highlight>
                <a:srgbClr val="FFFF00"/>
              </a:highligh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38A89A9-0A41-42ED-8DAA-1F48D8CED437}"/>
              </a:ext>
            </a:extLst>
          </p:cNvPr>
          <p:cNvSpPr/>
          <p:nvPr/>
        </p:nvSpPr>
        <p:spPr>
          <a:xfrm>
            <a:off x="1902290" y="5747388"/>
            <a:ext cx="9029330" cy="3044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916BCA6E-E47A-4673-9AB0-033E2AD30193}"/>
              </a:ext>
            </a:extLst>
          </p:cNvPr>
          <p:cNvSpPr txBox="1"/>
          <p:nvPr/>
        </p:nvSpPr>
        <p:spPr>
          <a:xfrm>
            <a:off x="5427432" y="5751194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Bouton pour ouvrir le folder</a:t>
            </a:r>
          </a:p>
        </p:txBody>
      </p:sp>
      <p:sp>
        <p:nvSpPr>
          <p:cNvPr id="218" name="ZoneTexte 217">
            <a:hlinkClick r:id="rId4" action="ppaction://hlinksldjump"/>
            <a:extLst>
              <a:ext uri="{FF2B5EF4-FFF2-40B4-BE49-F238E27FC236}">
                <a16:creationId xmlns:a16="http://schemas.microsoft.com/office/drawing/2014/main" id="{301F2A85-4C49-4E44-8E6B-C478BCCC0929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20" name="ZoneTexte 219">
            <a:hlinkClick r:id="rId7" action="ppaction://hlinksldjump"/>
            <a:extLst>
              <a:ext uri="{FF2B5EF4-FFF2-40B4-BE49-F238E27FC236}">
                <a16:creationId xmlns:a16="http://schemas.microsoft.com/office/drawing/2014/main" id="{20732F75-D578-457F-BF91-5E80FBCAEB95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D1F7EFB-D0F2-4D08-8841-83330E78515C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3DD64C91-0E18-43F3-9B5F-612B2256F520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22276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1087078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INSP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32936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212346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419611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4926712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626741" y="151023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37847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106508" y="151023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618140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227046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8412388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9124717" y="1510236"/>
            <a:ext cx="142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 PREPARATION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23ED021-03BF-40EA-9F1B-D634D08E907D}"/>
              </a:ext>
            </a:extLst>
          </p:cNvPr>
          <p:cNvSpPr txBox="1"/>
          <p:nvPr/>
        </p:nvSpPr>
        <p:spPr>
          <a:xfrm>
            <a:off x="10046452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FOLDER CREATION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170B313-F9CE-4DD4-9772-80F7FD4D0275}"/>
              </a:ext>
            </a:extLst>
          </p:cNvPr>
          <p:cNvSpPr txBox="1"/>
          <p:nvPr/>
        </p:nvSpPr>
        <p:spPr>
          <a:xfrm>
            <a:off x="10807161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OVW CREATION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B038CFC-AC9F-48EC-B0BB-4C411C0E209B}"/>
              </a:ext>
            </a:extLst>
          </p:cNvPr>
          <p:cNvSpPr txBox="1"/>
          <p:nvPr/>
        </p:nvSpPr>
        <p:spPr>
          <a:xfrm>
            <a:off x="11497908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BB96C12-1FFE-407B-BA6A-6BA87B942CCE}"/>
              </a:ext>
            </a:extLst>
          </p:cNvPr>
          <p:cNvGrpSpPr/>
          <p:nvPr/>
        </p:nvGrpSpPr>
        <p:grpSpPr>
          <a:xfrm>
            <a:off x="1178692" y="2136958"/>
            <a:ext cx="10835080" cy="365341"/>
            <a:chOff x="1178692" y="2136958"/>
            <a:chExt cx="10835080" cy="365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2EB532-410E-4C27-B42E-96CFD1749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D3D0CA9-2EDB-413B-8676-4698A0040016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6BFF0F1-1AC4-4D4E-B1C5-4928BDFBF48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654B949-9FDE-4ADD-AE53-D3CB3EC86190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E765DAD-8608-4644-83F3-6B3200CC878D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46EAEFF-C57A-4AC0-93EA-8945434F926A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8DE46DD-FE3F-45EC-8DFB-D91171CE6DC1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37DAD19-18CE-43AE-B246-562CA6476C9C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4724E0C-8293-4A80-9040-05E2BA68386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15835BA-F61B-47D4-95DC-FAC76D6137A3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32E9AA2-1860-4992-9FC5-319DAFED722E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2DBA543-621D-4BC4-BF6C-00D5A577FFBF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D74C1F-4AB6-4258-82A2-C594CF51F1B8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E3618E-F24E-45A0-89A9-F134C9574BC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644B08-D8D8-4012-8AC2-25B0A2990EB9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5968F22B-98C9-4EC0-8D31-F44B0CC9667F}"/>
              </a:ext>
            </a:extLst>
          </p:cNvPr>
          <p:cNvGrpSpPr/>
          <p:nvPr/>
        </p:nvGrpSpPr>
        <p:grpSpPr>
          <a:xfrm>
            <a:off x="1178692" y="2557055"/>
            <a:ext cx="10835080" cy="365341"/>
            <a:chOff x="1178692" y="2136958"/>
            <a:chExt cx="10835080" cy="365341"/>
          </a:xfrm>
        </p:grpSpPr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F420348D-A30B-4C14-AE7A-24C0E2F10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9D116971-AED1-463F-BF25-A85AC1CEA63F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D904DA70-888A-46EE-BA67-0DDBE785C4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4CA9614-FB5C-4C43-9A26-90A4C3C4B241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0166C1E3-8B33-4C67-97D2-C6D6F115316F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B6425935-272F-4D8C-9BA7-1BDA8E32CB52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42992849-9D9F-49F7-91F6-BBDCBCD901B5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761FE388-2808-4511-B23B-179FBFE88820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E400D769-0F6F-4EE7-A3B5-EA21868BDB79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F1E17965-634F-40B8-8B80-3919A6507D9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96CA033E-411B-47C4-9DF5-1419CE332E1B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863C8610-2A76-49F2-A543-CB3C6D5C5C1B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27016C-89D4-44AE-91A3-4A6C3E54FFCF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487E822-0D62-495E-BBA3-6179EED805E4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2410E41-A91D-49FA-A88E-D31CE362BD7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7670C10A-D8F6-4440-A9D7-7354DEDFAE07}"/>
              </a:ext>
            </a:extLst>
          </p:cNvPr>
          <p:cNvGrpSpPr/>
          <p:nvPr/>
        </p:nvGrpSpPr>
        <p:grpSpPr>
          <a:xfrm>
            <a:off x="1178692" y="2977152"/>
            <a:ext cx="10835080" cy="365341"/>
            <a:chOff x="1178692" y="2136958"/>
            <a:chExt cx="10835080" cy="365341"/>
          </a:xfrm>
        </p:grpSpPr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E968939-D7A2-46D3-853D-5A72E0787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8" name="ZoneTexte 257">
              <a:extLst>
                <a:ext uri="{FF2B5EF4-FFF2-40B4-BE49-F238E27FC236}">
                  <a16:creationId xmlns:a16="http://schemas.microsoft.com/office/drawing/2014/main" id="{65FF3F08-1062-4B4D-A37F-30F94924E2A3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EA9B0578-B856-47EA-9C18-9A151359F81E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398124FF-B62C-4226-B451-6BC85659E805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EDBC3566-9693-49A3-AF5E-76B3E28FB309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22DC5D8E-2320-4309-96B1-CB7D0EBEB727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C1D77503-3567-452D-BECD-6AA0F8C4A26B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C3855EC8-C99C-4A13-89F2-5EA862D8FE69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BF2A82EC-6E64-4F23-B0DC-D369A959452E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B35DC1FC-D330-4862-AA6B-DACFAB15728E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13A0D0AF-27F6-4DE7-854F-512A5B25DB9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DFD1746C-DEAC-45D6-AFD7-3B294064295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D3F529-A5C9-41B0-91A5-181DD0F0A76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44111C4-39C4-490C-80AD-8DB2EA370F6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083BC2D-23D2-42BB-AAE0-8D8CFB8CFE03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73B404BF-0418-4658-A1FB-5AB32B6D5A06}"/>
              </a:ext>
            </a:extLst>
          </p:cNvPr>
          <p:cNvGrpSpPr/>
          <p:nvPr/>
        </p:nvGrpSpPr>
        <p:grpSpPr>
          <a:xfrm>
            <a:off x="1178692" y="3397249"/>
            <a:ext cx="10835080" cy="365341"/>
            <a:chOff x="1178692" y="2136958"/>
            <a:chExt cx="10835080" cy="365341"/>
          </a:xfrm>
        </p:grpSpPr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FBB96B17-92C3-4465-87A4-19004025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A1CC5EE3-EC56-426B-9403-51953D41F97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3E1DBCBC-9637-4220-8280-98050408EDFC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1346B128-1BEE-49F4-87B7-B3FF46D2FAD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BCD2EEF5-F3E1-414D-A089-408C0B8E616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5F707349-4CB8-465D-9BBE-83019CBFE474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5828148-9298-4E9C-B80A-627484B05E4C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99517FA6-53B6-42E0-95DC-6284BCED4A6E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2DC66ECD-8103-486F-819F-E81F891396D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CCBA9CFC-32F0-4333-96D0-E7E55C58F51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8A80EE43-EA90-473E-A090-0E9C0ECDF73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C1E08837-B7F0-484B-B8FE-E2CB3995713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6943573-08E0-43B7-BB0C-8B37E7F859F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C5A03D6-AAC9-4203-AA89-952516F005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69E5C61-14D6-4AE3-A94C-A5379234E53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860459FF-E9AC-4C69-B761-75F91D3449D9}"/>
              </a:ext>
            </a:extLst>
          </p:cNvPr>
          <p:cNvGrpSpPr/>
          <p:nvPr/>
        </p:nvGrpSpPr>
        <p:grpSpPr>
          <a:xfrm>
            <a:off x="1178692" y="3817346"/>
            <a:ext cx="10835080" cy="365341"/>
            <a:chOff x="1178692" y="2136958"/>
            <a:chExt cx="10835080" cy="365341"/>
          </a:xfrm>
        </p:grpSpPr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DCC384D8-E4DB-4A7A-A0E7-483A86B19A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3921CA69-7BE3-47AF-9EBF-976C8291686A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84188B-22D1-4F7A-BAF7-A6D0646FEE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5BD54691-4241-448E-B8C2-37AD8301B52B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CDF4ED68-2525-400B-9AFF-73CB6C4823B3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6B580320-7746-46D6-A6E6-6359AF0EDA83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65FBB001-A7A2-412B-937D-D6411F22498F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A87C7C88-8A50-43F3-BD6E-E3EE26876047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D72995CC-BE37-4DE4-8065-FBFD3B020A4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195F7C3E-BB93-4A16-95FA-5F392638EFC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1B5A16DE-6552-4D75-B2B4-C23009B3E9E6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7504E5A-981B-4720-AB05-DBC03A93AA9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CE9EDFC-8EA1-4E92-BA4E-7B4A6C29A97D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D838F9D-323A-404A-9E61-53D7197C093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B774216-08A3-4BE6-88A4-90FCB240AA9D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F27DA73A-DD4B-494D-9EB9-4FAC5AFA15E6}"/>
              </a:ext>
            </a:extLst>
          </p:cNvPr>
          <p:cNvGrpSpPr/>
          <p:nvPr/>
        </p:nvGrpSpPr>
        <p:grpSpPr>
          <a:xfrm>
            <a:off x="1178692" y="4237443"/>
            <a:ext cx="10835080" cy="365341"/>
            <a:chOff x="1178692" y="2136958"/>
            <a:chExt cx="10835080" cy="365341"/>
          </a:xfrm>
        </p:grpSpPr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FF32016F-12A4-4A3D-8171-2FD8A8297C4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62EB88E1-B9E2-40ED-9B00-95FC0032E85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5AC9B84E-6309-4B59-8DB2-BC3FC2AECE5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D3CEAA88-C11F-4CAF-9C70-9C2EB482D3AA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707AFCFB-314F-4AD7-BC17-B6E7803690E4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C2DBC0C7-F9C9-423C-B2BF-BAE699FDF021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1" name="ZoneTexte 310">
              <a:extLst>
                <a:ext uri="{FF2B5EF4-FFF2-40B4-BE49-F238E27FC236}">
                  <a16:creationId xmlns:a16="http://schemas.microsoft.com/office/drawing/2014/main" id="{8528C2C1-ED37-4036-90CA-7064B9D962D6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2" name="ZoneTexte 311">
              <a:extLst>
                <a:ext uri="{FF2B5EF4-FFF2-40B4-BE49-F238E27FC236}">
                  <a16:creationId xmlns:a16="http://schemas.microsoft.com/office/drawing/2014/main" id="{E1B41C70-5EEA-4048-B787-B506659AD72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E392E085-0524-44DB-AED1-DAE3727FE1A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9B921B3D-7F49-480F-995C-BAAB7FF6630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F5EFDA5D-996A-4C79-B53C-BD368B04419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6" name="ZoneTexte 315">
              <a:extLst>
                <a:ext uri="{FF2B5EF4-FFF2-40B4-BE49-F238E27FC236}">
                  <a16:creationId xmlns:a16="http://schemas.microsoft.com/office/drawing/2014/main" id="{BCD4AE25-BCF7-4D84-A02C-CAA7B1093ABA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038BB5-804C-4373-9B9C-96092DCE2E12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176AC5-46C6-4686-A734-50906269909D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1210276-D1CE-435C-B199-6BD9C21C28D0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92CA9ECB-473B-430F-A32B-89AF1219A65B}"/>
              </a:ext>
            </a:extLst>
          </p:cNvPr>
          <p:cNvGrpSpPr/>
          <p:nvPr/>
        </p:nvGrpSpPr>
        <p:grpSpPr>
          <a:xfrm>
            <a:off x="1178692" y="4657540"/>
            <a:ext cx="10835080" cy="365341"/>
            <a:chOff x="1178692" y="2136958"/>
            <a:chExt cx="10835080" cy="365341"/>
          </a:xfrm>
        </p:grpSpPr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88C005DC-8711-4594-A7D5-27B76CFEF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E7EFC364-BDF9-4417-9A1E-7CB3F072C955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F5A61B08-19BE-42DE-A6DF-0DAB8EF2F9D2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8DE7C0A9-9F68-4109-B39C-7955479F8FB7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E7922A3-4B73-4D51-A1CC-64A178E324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C3EE17C4-A756-42E6-BE33-9B5456CBFBD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05F97A06-4FEF-4ABA-A392-ED7627A9F319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0595D1B5-631F-4EDD-9DCA-17002BAE3355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33DF4C74-652F-41FF-A99A-B165244AA7F8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EA02283A-B4B9-464C-A257-89528542C1A6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69865C6E-AAB4-4DCB-A747-C6C662EEA810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ED21F17-7AFD-42CD-A7A7-09A1AD91DF60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5D895D2-FA3D-4047-B425-E253492E80F0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3B69106-B6E1-4E3D-8FF6-50C8C5F5D69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2DA2E1EE-3E5D-4C9B-AD41-317B9091A8E7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615422C3-0C5F-4709-86EB-75D382987655}"/>
              </a:ext>
            </a:extLst>
          </p:cNvPr>
          <p:cNvGrpSpPr/>
          <p:nvPr/>
        </p:nvGrpSpPr>
        <p:grpSpPr>
          <a:xfrm>
            <a:off x="1178692" y="5077637"/>
            <a:ext cx="10835080" cy="365341"/>
            <a:chOff x="1178692" y="2136958"/>
            <a:chExt cx="10835080" cy="365341"/>
          </a:xfrm>
        </p:grpSpPr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72BA0FC8-9572-4CB5-AFC9-F4D0DAB588CE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D8C73A59-7E58-47EE-A98E-D1C135399161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8E3E02CF-4E35-407B-962C-50628EC175E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0" name="ZoneTexte 339">
              <a:extLst>
                <a:ext uri="{FF2B5EF4-FFF2-40B4-BE49-F238E27FC236}">
                  <a16:creationId xmlns:a16="http://schemas.microsoft.com/office/drawing/2014/main" id="{6795533C-3C9A-49CD-B899-5FB20BD0690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1" name="ZoneTexte 340">
              <a:extLst>
                <a:ext uri="{FF2B5EF4-FFF2-40B4-BE49-F238E27FC236}">
                  <a16:creationId xmlns:a16="http://schemas.microsoft.com/office/drawing/2014/main" id="{59869EA6-0AF2-4D40-B830-8E0396632EE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42" name="ZoneTexte 341">
              <a:extLst>
                <a:ext uri="{FF2B5EF4-FFF2-40B4-BE49-F238E27FC236}">
                  <a16:creationId xmlns:a16="http://schemas.microsoft.com/office/drawing/2014/main" id="{06A01F0B-C09A-44CD-BEBE-5BE1E55F02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CC97EEF0-B680-4D6B-909A-0B51246C3F83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4" name="ZoneTexte 343">
              <a:extLst>
                <a:ext uri="{FF2B5EF4-FFF2-40B4-BE49-F238E27FC236}">
                  <a16:creationId xmlns:a16="http://schemas.microsoft.com/office/drawing/2014/main" id="{EC081DA0-C74E-484D-86AC-1FE5448034B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89BC597A-520E-40E3-81BD-4D14C1A25C94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6" name="ZoneTexte 345">
              <a:extLst>
                <a:ext uri="{FF2B5EF4-FFF2-40B4-BE49-F238E27FC236}">
                  <a16:creationId xmlns:a16="http://schemas.microsoft.com/office/drawing/2014/main" id="{0A216397-4E41-46D0-8D9C-832B555E04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7" name="ZoneTexte 346">
              <a:extLst>
                <a:ext uri="{FF2B5EF4-FFF2-40B4-BE49-F238E27FC236}">
                  <a16:creationId xmlns:a16="http://schemas.microsoft.com/office/drawing/2014/main" id="{DC5A40A4-5E59-42E9-BB04-28B1280F6313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2235454C-CA43-4F63-A2AB-E57F28D0CD58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67A7A-CC1F-4755-AB37-E434C07D88A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EC33278-3A0B-4943-9B50-54388BB45A9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110FA46-1C4C-4F4A-A83F-4D1E0B01261F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D221292-331A-473B-A3A6-20D915DA3EFB}"/>
              </a:ext>
            </a:extLst>
          </p:cNvPr>
          <p:cNvGrpSpPr/>
          <p:nvPr/>
        </p:nvGrpSpPr>
        <p:grpSpPr>
          <a:xfrm>
            <a:off x="1178692" y="5497734"/>
            <a:ext cx="10835080" cy="365341"/>
            <a:chOff x="1178692" y="2136958"/>
            <a:chExt cx="10835080" cy="365341"/>
          </a:xfrm>
        </p:grpSpPr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DA5F1ADF-90C9-43BE-841E-55C14E4A78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A67ED68B-79BB-43FC-846E-4CE4DF85775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3097BC97-88FF-49CF-BDD5-75E1FD0042E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25F7AC71-48F0-4467-9725-4D372A94BCB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7" name="ZoneTexte 356">
              <a:extLst>
                <a:ext uri="{FF2B5EF4-FFF2-40B4-BE49-F238E27FC236}">
                  <a16:creationId xmlns:a16="http://schemas.microsoft.com/office/drawing/2014/main" id="{B30DD67A-B71C-4F76-862B-EE0614CC96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58" name="ZoneTexte 357">
              <a:extLst>
                <a:ext uri="{FF2B5EF4-FFF2-40B4-BE49-F238E27FC236}">
                  <a16:creationId xmlns:a16="http://schemas.microsoft.com/office/drawing/2014/main" id="{91722CF0-4200-49C5-B856-C7DA91B72FFB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31B9EF4D-A957-45BC-8E0C-0A2AD553F0D0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0" name="ZoneTexte 359">
              <a:extLst>
                <a:ext uri="{FF2B5EF4-FFF2-40B4-BE49-F238E27FC236}">
                  <a16:creationId xmlns:a16="http://schemas.microsoft.com/office/drawing/2014/main" id="{A3F7405A-A977-4397-B7CA-7B03491901E1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61" name="ZoneTexte 360">
              <a:extLst>
                <a:ext uri="{FF2B5EF4-FFF2-40B4-BE49-F238E27FC236}">
                  <a16:creationId xmlns:a16="http://schemas.microsoft.com/office/drawing/2014/main" id="{0A549F9B-AF9E-4622-B925-70733E9007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EAA3FF3E-23CA-4E14-8058-95482F6EF41D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EB9E9AA4-8988-4F1D-8A77-FDA53B347F2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B2EA26A4-7B80-4EC6-8C77-65844469D8C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4B18D948-890D-4820-9F58-E314E6211A3E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A70602A-03F4-441A-B812-A5412B81C0C0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77B6AA6C-2BDF-448C-AD18-2A225DFD349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717581A6-E96B-4BEE-AE9F-E48FFFDCF23F}"/>
              </a:ext>
            </a:extLst>
          </p:cNvPr>
          <p:cNvGrpSpPr/>
          <p:nvPr/>
        </p:nvGrpSpPr>
        <p:grpSpPr>
          <a:xfrm>
            <a:off x="1178692" y="5917831"/>
            <a:ext cx="10835080" cy="365341"/>
            <a:chOff x="1178692" y="2136958"/>
            <a:chExt cx="10835080" cy="365341"/>
          </a:xfrm>
        </p:grpSpPr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1DD1F809-2510-4790-91A5-5D62F1BB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86AD956-033F-4E0E-B6D1-B861EACC62A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3E81CF55-290D-4614-88FC-42E5B6EA7BEA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0B61A307-06BE-4A62-941C-ABFFB56B6DEF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E71A7DD6-AF80-4BF7-BB33-10C5E276253A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58296421-83F4-4E7D-B1E5-CA0D4B3FD5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66EDDF4D-4689-4B18-BFDE-0EB30416E58D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C2261887-2EF6-4C24-9A56-54BB38CB216A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B50AF8A0-7E59-4168-906C-0F2A464A4E6C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8" name="ZoneTexte 377">
              <a:extLst>
                <a:ext uri="{FF2B5EF4-FFF2-40B4-BE49-F238E27FC236}">
                  <a16:creationId xmlns:a16="http://schemas.microsoft.com/office/drawing/2014/main" id="{7968F9AE-BDEA-4EA4-B4FB-2F1406782CD9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9" name="ZoneTexte 378">
              <a:extLst>
                <a:ext uri="{FF2B5EF4-FFF2-40B4-BE49-F238E27FC236}">
                  <a16:creationId xmlns:a16="http://schemas.microsoft.com/office/drawing/2014/main" id="{F286B707-67B2-4AC1-B740-5A712C32DC5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1093521F-B2AB-4171-8574-8F96AE16C80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B5C8265-A854-4EF5-AEC0-5B31D90440B7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A4DA242-BDA6-4619-BD5C-82144EDDC0B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BC2F108-DF8D-469F-90E3-CC6731547F7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4" name="Groupe 383">
            <a:extLst>
              <a:ext uri="{FF2B5EF4-FFF2-40B4-BE49-F238E27FC236}">
                <a16:creationId xmlns:a16="http://schemas.microsoft.com/office/drawing/2014/main" id="{89C258B2-CCF4-46A5-8EDF-AE7C3E74AD93}"/>
              </a:ext>
            </a:extLst>
          </p:cNvPr>
          <p:cNvGrpSpPr/>
          <p:nvPr/>
        </p:nvGrpSpPr>
        <p:grpSpPr>
          <a:xfrm>
            <a:off x="1178692" y="6337928"/>
            <a:ext cx="10835080" cy="365341"/>
            <a:chOff x="1178692" y="2136958"/>
            <a:chExt cx="10835080" cy="365341"/>
          </a:xfrm>
        </p:grpSpPr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CD8D302A-AB03-4AAD-B6FD-6B7898FD9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B38CDDE6-1294-4EEC-9F91-CE8DD2C3946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C9C6C2E2-6415-4AAA-A6D9-C2FA46F65BC5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88" name="ZoneTexte 387">
              <a:extLst>
                <a:ext uri="{FF2B5EF4-FFF2-40B4-BE49-F238E27FC236}">
                  <a16:creationId xmlns:a16="http://schemas.microsoft.com/office/drawing/2014/main" id="{BD837B02-15D2-4249-A277-47ED7527869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07EBFE2A-D2DD-4335-96F7-4D9D01E7486E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928BCCDB-8059-4DB7-96F9-41690B354D8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1" name="ZoneTexte 390">
              <a:extLst>
                <a:ext uri="{FF2B5EF4-FFF2-40B4-BE49-F238E27FC236}">
                  <a16:creationId xmlns:a16="http://schemas.microsoft.com/office/drawing/2014/main" id="{7F9B1961-AB1C-4F21-ABC3-B4F463BFC357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2" name="ZoneTexte 391">
              <a:extLst>
                <a:ext uri="{FF2B5EF4-FFF2-40B4-BE49-F238E27FC236}">
                  <a16:creationId xmlns:a16="http://schemas.microsoft.com/office/drawing/2014/main" id="{CA07B328-04E8-4AAE-89F6-0A10CF20B412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93" name="ZoneTexte 392">
              <a:extLst>
                <a:ext uri="{FF2B5EF4-FFF2-40B4-BE49-F238E27FC236}">
                  <a16:creationId xmlns:a16="http://schemas.microsoft.com/office/drawing/2014/main" id="{B7D0D55D-980C-4D33-A27A-9D637F79EE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44A3ED34-9F8C-4572-8955-AFFCD9A72F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B22A9B0E-F5AB-4B67-812D-1346D95AF17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3611B250-A293-4F0B-96E5-FDDFB192E97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0A6E069-1664-4173-BE98-3E70A0961C3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AD9FF51-48BF-41A7-8278-860ECDF922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31B1D10-D52F-4CEC-B2AD-6BBCA387E181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0" name="ZoneTexte 399">
            <a:extLst>
              <a:ext uri="{FF2B5EF4-FFF2-40B4-BE49-F238E27FC236}">
                <a16:creationId xmlns:a16="http://schemas.microsoft.com/office/drawing/2014/main" id="{58A079BF-FBEB-43DA-9C32-D1B1A6331C2A}"/>
              </a:ext>
            </a:extLst>
          </p:cNvPr>
          <p:cNvSpPr txBox="1"/>
          <p:nvPr/>
        </p:nvSpPr>
        <p:spPr>
          <a:xfrm>
            <a:off x="9782710" y="1079349"/>
            <a:ext cx="243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Option pour cocher tous les éléments filtrés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42A58-4BB2-43E6-A68F-9256C8170799}"/>
              </a:ext>
            </a:extLst>
          </p:cNvPr>
          <p:cNvSpPr/>
          <p:nvPr/>
        </p:nvSpPr>
        <p:spPr>
          <a:xfrm>
            <a:off x="1881746" y="894204"/>
            <a:ext cx="9012327" cy="51267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38FEA-3C40-4FC9-B2B6-B2E9ACE407FD}"/>
              </a:ext>
            </a:extLst>
          </p:cNvPr>
          <p:cNvSpPr/>
          <p:nvPr/>
        </p:nvSpPr>
        <p:spPr>
          <a:xfrm>
            <a:off x="1864743" y="906959"/>
            <a:ext cx="9029330" cy="4821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20DB37-9896-443D-8D8E-8670DC6D3292}"/>
              </a:ext>
            </a:extLst>
          </p:cNvPr>
          <p:cNvSpPr txBox="1"/>
          <p:nvPr/>
        </p:nvSpPr>
        <p:spPr>
          <a:xfrm>
            <a:off x="1964009" y="965776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FLOC NAME</a:t>
            </a:r>
          </a:p>
        </p:txBody>
      </p:sp>
      <p:sp>
        <p:nvSpPr>
          <p:cNvPr id="213" name="ZoneTexte 212">
            <a:hlinkClick r:id="rId4" action="ppaction://hlinksldjump"/>
            <a:extLst>
              <a:ext uri="{FF2B5EF4-FFF2-40B4-BE49-F238E27FC236}">
                <a16:creationId xmlns:a16="http://schemas.microsoft.com/office/drawing/2014/main" id="{C885D65A-EDFC-4E33-A11C-C4F8D2ACA8CB}"/>
              </a:ext>
            </a:extLst>
          </p:cNvPr>
          <p:cNvSpPr txBox="1"/>
          <p:nvPr/>
        </p:nvSpPr>
        <p:spPr>
          <a:xfrm>
            <a:off x="10529669" y="983360"/>
            <a:ext cx="2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BF922A25-77B6-4CFD-AC25-3B3FD69F7DE1}"/>
              </a:ext>
            </a:extLst>
          </p:cNvPr>
          <p:cNvSpPr txBox="1"/>
          <p:nvPr/>
        </p:nvSpPr>
        <p:spPr>
          <a:xfrm>
            <a:off x="2075366" y="1425632"/>
            <a:ext cx="152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GENERAL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8B8F6E05-F01C-4203-8E0E-EB29649BB960}"/>
              </a:ext>
            </a:extLst>
          </p:cNvPr>
          <p:cNvSpPr txBox="1"/>
          <p:nvPr/>
        </p:nvSpPr>
        <p:spPr>
          <a:xfrm>
            <a:off x="4692586" y="1433520"/>
            <a:ext cx="258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ITEMS</a:t>
            </a:r>
          </a:p>
        </p:txBody>
      </p:sp>
      <p:sp>
        <p:nvSpPr>
          <p:cNvPr id="216" name="ZoneTexte 215">
            <a:hlinkClick r:id="rId6" action="ppaction://hlinksldjump"/>
            <a:extLst>
              <a:ext uri="{FF2B5EF4-FFF2-40B4-BE49-F238E27FC236}">
                <a16:creationId xmlns:a16="http://schemas.microsoft.com/office/drawing/2014/main" id="{2F5CC98D-7A5E-46E5-98B7-89E105551624}"/>
              </a:ext>
            </a:extLst>
          </p:cNvPr>
          <p:cNvSpPr txBox="1"/>
          <p:nvPr/>
        </p:nvSpPr>
        <p:spPr>
          <a:xfrm>
            <a:off x="8114411" y="1432006"/>
            <a:ext cx="277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ASSOCIATED DOCUMENTS</a:t>
            </a:r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C5F8202A-333D-4D87-890D-E3DBAEF251AC}"/>
              </a:ext>
            </a:extLst>
          </p:cNvPr>
          <p:cNvCxnSpPr>
            <a:cxnSpLocks/>
          </p:cNvCxnSpPr>
          <p:nvPr/>
        </p:nvCxnSpPr>
        <p:spPr>
          <a:xfrm>
            <a:off x="1964009" y="1775657"/>
            <a:ext cx="8799162" cy="18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6B2D3FE6-9F9E-4A61-B366-16CF2B7C1D48}"/>
              </a:ext>
            </a:extLst>
          </p:cNvPr>
          <p:cNvCxnSpPr>
            <a:cxnSpLocks/>
          </p:cNvCxnSpPr>
          <p:nvPr/>
        </p:nvCxnSpPr>
        <p:spPr>
          <a:xfrm>
            <a:off x="5131349" y="1774195"/>
            <a:ext cx="1593220" cy="0"/>
          </a:xfrm>
          <a:prstGeom prst="line">
            <a:avLst/>
          </a:prstGeom>
          <a:ln w="28575">
            <a:solidFill>
              <a:srgbClr val="70CCD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38A89A9-0A41-42ED-8DAA-1F48D8CED437}"/>
              </a:ext>
            </a:extLst>
          </p:cNvPr>
          <p:cNvSpPr/>
          <p:nvPr/>
        </p:nvSpPr>
        <p:spPr>
          <a:xfrm>
            <a:off x="1902290" y="5747388"/>
            <a:ext cx="9029330" cy="3044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916BCA6E-E47A-4673-9AB0-033E2AD30193}"/>
              </a:ext>
            </a:extLst>
          </p:cNvPr>
          <p:cNvSpPr txBox="1"/>
          <p:nvPr/>
        </p:nvSpPr>
        <p:spPr>
          <a:xfrm>
            <a:off x="5427432" y="5751194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Bouton pour ouvrir le folder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47F70BBF-844F-4400-B665-C3E4C98AC10A}"/>
              </a:ext>
            </a:extLst>
          </p:cNvPr>
          <p:cNvSpPr txBox="1"/>
          <p:nvPr/>
        </p:nvSpPr>
        <p:spPr>
          <a:xfrm>
            <a:off x="1801295" y="2175502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FLOC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16101056-BB5C-430C-A4F6-DB6AEBF63E8C}"/>
              </a:ext>
            </a:extLst>
          </p:cNvPr>
          <p:cNvSpPr txBox="1"/>
          <p:nvPr/>
        </p:nvSpPr>
        <p:spPr>
          <a:xfrm>
            <a:off x="3605708" y="2178935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TECHNICAL CLASS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C2BF258D-2EC0-4C0E-A8BA-A75E0B14B703}"/>
              </a:ext>
            </a:extLst>
          </p:cNvPr>
          <p:cNvSpPr txBox="1"/>
          <p:nvPr/>
        </p:nvSpPr>
        <p:spPr>
          <a:xfrm>
            <a:off x="5577861" y="2172402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INSPECTION TYPE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01044A0A-57F5-49F9-9F2E-B301E21087B7}"/>
              </a:ext>
            </a:extLst>
          </p:cNvPr>
          <p:cNvSpPr txBox="1"/>
          <p:nvPr/>
        </p:nvSpPr>
        <p:spPr>
          <a:xfrm>
            <a:off x="7689337" y="2149227"/>
            <a:ext cx="170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STATUS</a:t>
            </a:r>
          </a:p>
        </p:txBody>
      </p:sp>
      <p:sp>
        <p:nvSpPr>
          <p:cNvPr id="222" name="ZoneTexte 221">
            <a:hlinkClick r:id="rId4" action="ppaction://hlinksldjump"/>
            <a:extLst>
              <a:ext uri="{FF2B5EF4-FFF2-40B4-BE49-F238E27FC236}">
                <a16:creationId xmlns:a16="http://schemas.microsoft.com/office/drawing/2014/main" id="{1C4B52F8-B222-4E91-B6C6-2FA8C7A5813D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24" name="ZoneTexte 223">
            <a:hlinkClick r:id="rId7" action="ppaction://hlinksldjump"/>
            <a:extLst>
              <a:ext uri="{FF2B5EF4-FFF2-40B4-BE49-F238E27FC236}">
                <a16:creationId xmlns:a16="http://schemas.microsoft.com/office/drawing/2014/main" id="{A3348A14-1CDD-4A3D-A194-05DC04CFE9E4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0ED80806-1568-4B8F-B34F-082BA938A440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3A2446B7-6BBD-485A-AEEF-CB42BB6D2D52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85122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1087078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INSP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32936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212346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419611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4926712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626741" y="151023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378478" y="151023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106508" y="151023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618140" y="151023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227046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8412388" y="151023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9124717" y="1510236"/>
            <a:ext cx="142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 PREPARATION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23ED021-03BF-40EA-9F1B-D634D08E907D}"/>
              </a:ext>
            </a:extLst>
          </p:cNvPr>
          <p:cNvSpPr txBox="1"/>
          <p:nvPr/>
        </p:nvSpPr>
        <p:spPr>
          <a:xfrm>
            <a:off x="10046452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FOLDER CREATION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170B313-F9CE-4DD4-9772-80F7FD4D0275}"/>
              </a:ext>
            </a:extLst>
          </p:cNvPr>
          <p:cNvSpPr txBox="1"/>
          <p:nvPr/>
        </p:nvSpPr>
        <p:spPr>
          <a:xfrm>
            <a:off x="10807161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OVW CREATION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B038CFC-AC9F-48EC-B0BB-4C411C0E209B}"/>
              </a:ext>
            </a:extLst>
          </p:cNvPr>
          <p:cNvSpPr txBox="1"/>
          <p:nvPr/>
        </p:nvSpPr>
        <p:spPr>
          <a:xfrm>
            <a:off x="11497908" y="1510236"/>
            <a:ext cx="84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BB96C12-1FFE-407B-BA6A-6BA87B942CCE}"/>
              </a:ext>
            </a:extLst>
          </p:cNvPr>
          <p:cNvGrpSpPr/>
          <p:nvPr/>
        </p:nvGrpSpPr>
        <p:grpSpPr>
          <a:xfrm>
            <a:off x="1178692" y="2136958"/>
            <a:ext cx="10835080" cy="365341"/>
            <a:chOff x="1178692" y="2136958"/>
            <a:chExt cx="10835080" cy="365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2EB532-410E-4C27-B42E-96CFD1749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D3D0CA9-2EDB-413B-8676-4698A0040016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6BFF0F1-1AC4-4D4E-B1C5-4928BDFBF48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654B949-9FDE-4ADD-AE53-D3CB3EC86190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E765DAD-8608-4644-83F3-6B3200CC878D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46EAEFF-C57A-4AC0-93EA-8945434F926A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8DE46DD-FE3F-45EC-8DFB-D91171CE6DC1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37DAD19-18CE-43AE-B246-562CA6476C9C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4724E0C-8293-4A80-9040-05E2BA68386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15835BA-F61B-47D4-95DC-FAC76D6137A3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32E9AA2-1860-4992-9FC5-319DAFED722E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2DBA543-621D-4BC4-BF6C-00D5A577FFBF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D74C1F-4AB6-4258-82A2-C594CF51F1B8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E3618E-F24E-45A0-89A9-F134C9574BC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644B08-D8D8-4012-8AC2-25B0A2990EB9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5968F22B-98C9-4EC0-8D31-F44B0CC9667F}"/>
              </a:ext>
            </a:extLst>
          </p:cNvPr>
          <p:cNvGrpSpPr/>
          <p:nvPr/>
        </p:nvGrpSpPr>
        <p:grpSpPr>
          <a:xfrm>
            <a:off x="1178692" y="2557055"/>
            <a:ext cx="10835080" cy="365341"/>
            <a:chOff x="1178692" y="2136958"/>
            <a:chExt cx="10835080" cy="365341"/>
          </a:xfrm>
        </p:grpSpPr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F420348D-A30B-4C14-AE7A-24C0E2F10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9D116971-AED1-463F-BF25-A85AC1CEA63F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D904DA70-888A-46EE-BA67-0DDBE785C4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4CA9614-FB5C-4C43-9A26-90A4C3C4B241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0166C1E3-8B33-4C67-97D2-C6D6F115316F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B6425935-272F-4D8C-9BA7-1BDA8E32CB52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42992849-9D9F-49F7-91F6-BBDCBCD901B5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761FE388-2808-4511-B23B-179FBFE88820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E400D769-0F6F-4EE7-A3B5-EA21868BDB79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F1E17965-634F-40B8-8B80-3919A6507D9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96CA033E-411B-47C4-9DF5-1419CE332E1B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863C8610-2A76-49F2-A543-CB3C6D5C5C1B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27016C-89D4-44AE-91A3-4A6C3E54FFCF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487E822-0D62-495E-BBA3-6179EED805E4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2410E41-A91D-49FA-A88E-D31CE362BD7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7670C10A-D8F6-4440-A9D7-7354DEDFAE07}"/>
              </a:ext>
            </a:extLst>
          </p:cNvPr>
          <p:cNvGrpSpPr/>
          <p:nvPr/>
        </p:nvGrpSpPr>
        <p:grpSpPr>
          <a:xfrm>
            <a:off x="1178692" y="2977152"/>
            <a:ext cx="10835080" cy="365341"/>
            <a:chOff x="1178692" y="2136958"/>
            <a:chExt cx="10835080" cy="365341"/>
          </a:xfrm>
        </p:grpSpPr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E968939-D7A2-46D3-853D-5A72E0787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8" name="ZoneTexte 257">
              <a:extLst>
                <a:ext uri="{FF2B5EF4-FFF2-40B4-BE49-F238E27FC236}">
                  <a16:creationId xmlns:a16="http://schemas.microsoft.com/office/drawing/2014/main" id="{65FF3F08-1062-4B4D-A37F-30F94924E2A3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EA9B0578-B856-47EA-9C18-9A151359F81E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398124FF-B62C-4226-B451-6BC85659E805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EDBC3566-9693-49A3-AF5E-76B3E28FB309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22DC5D8E-2320-4309-96B1-CB7D0EBEB727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C1D77503-3567-452D-BECD-6AA0F8C4A26B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C3855EC8-C99C-4A13-89F2-5EA862D8FE69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BF2A82EC-6E64-4F23-B0DC-D369A959452E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B35DC1FC-D330-4862-AA6B-DACFAB15728E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13A0D0AF-27F6-4DE7-854F-512A5B25DB9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DFD1746C-DEAC-45D6-AFD7-3B294064295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D3F529-A5C9-41B0-91A5-181DD0F0A76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44111C4-39C4-490C-80AD-8DB2EA370F65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083BC2D-23D2-42BB-AAE0-8D8CFB8CFE03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73B404BF-0418-4658-A1FB-5AB32B6D5A06}"/>
              </a:ext>
            </a:extLst>
          </p:cNvPr>
          <p:cNvGrpSpPr/>
          <p:nvPr/>
        </p:nvGrpSpPr>
        <p:grpSpPr>
          <a:xfrm>
            <a:off x="1178692" y="3397249"/>
            <a:ext cx="10835080" cy="365341"/>
            <a:chOff x="1178692" y="2136958"/>
            <a:chExt cx="10835080" cy="365341"/>
          </a:xfrm>
        </p:grpSpPr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FBB96B17-92C3-4465-87A4-19004025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A1CC5EE3-EC56-426B-9403-51953D41F97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3E1DBCBC-9637-4220-8280-98050408EDFC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1346B128-1BEE-49F4-87B7-B3FF46D2FAD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BCD2EEF5-F3E1-414D-A089-408C0B8E616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5F707349-4CB8-465D-9BBE-83019CBFE474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5828148-9298-4E9C-B80A-627484B05E4C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99517FA6-53B6-42E0-95DC-6284BCED4A6E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2DC66ECD-8103-486F-819F-E81F891396D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CCBA9CFC-32F0-4333-96D0-E7E55C58F51B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8A80EE43-EA90-473E-A090-0E9C0ECDF737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C1E08837-B7F0-484B-B8FE-E2CB3995713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6943573-08E0-43B7-BB0C-8B37E7F859F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C5A03D6-AAC9-4203-AA89-952516F005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69E5C61-14D6-4AE3-A94C-A5379234E53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860459FF-E9AC-4C69-B761-75F91D3449D9}"/>
              </a:ext>
            </a:extLst>
          </p:cNvPr>
          <p:cNvGrpSpPr/>
          <p:nvPr/>
        </p:nvGrpSpPr>
        <p:grpSpPr>
          <a:xfrm>
            <a:off x="1178692" y="3817346"/>
            <a:ext cx="10835080" cy="365341"/>
            <a:chOff x="1178692" y="2136958"/>
            <a:chExt cx="10835080" cy="365341"/>
          </a:xfrm>
        </p:grpSpPr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DCC384D8-E4DB-4A7A-A0E7-483A86B19A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3921CA69-7BE3-47AF-9EBF-976C8291686A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84188B-22D1-4F7A-BAF7-A6D0646FEE6D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5BD54691-4241-448E-B8C2-37AD8301B52B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CDF4ED68-2525-400B-9AFF-73CB6C4823B3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6B580320-7746-46D6-A6E6-6359AF0EDA83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65FBB001-A7A2-412B-937D-D6411F22498F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A87C7C88-8A50-43F3-BD6E-E3EE26876047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D72995CC-BE37-4DE4-8065-FBFD3B020A40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195F7C3E-BB93-4A16-95FA-5F392638EFC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1B5A16DE-6552-4D75-B2B4-C23009B3E9E6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7504E5A-981B-4720-AB05-DBC03A93AA9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CE9EDFC-8EA1-4E92-BA4E-7B4A6C29A97D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D838F9D-323A-404A-9E61-53D7197C093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B774216-08A3-4BE6-88A4-90FCB240AA9D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F27DA73A-DD4B-494D-9EB9-4FAC5AFA15E6}"/>
              </a:ext>
            </a:extLst>
          </p:cNvPr>
          <p:cNvGrpSpPr/>
          <p:nvPr/>
        </p:nvGrpSpPr>
        <p:grpSpPr>
          <a:xfrm>
            <a:off x="1178692" y="4237443"/>
            <a:ext cx="10835080" cy="365341"/>
            <a:chOff x="1178692" y="2136958"/>
            <a:chExt cx="10835080" cy="365341"/>
          </a:xfrm>
        </p:grpSpPr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FF32016F-12A4-4A3D-8171-2FD8A8297C4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62EB88E1-B9E2-40ED-9B00-95FC0032E85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5AC9B84E-6309-4B59-8DB2-BC3FC2AECE5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D3CEAA88-C11F-4CAF-9C70-9C2EB482D3AA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707AFCFB-314F-4AD7-BC17-B6E7803690E4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C2DBC0C7-F9C9-423C-B2BF-BAE699FDF021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1" name="ZoneTexte 310">
              <a:extLst>
                <a:ext uri="{FF2B5EF4-FFF2-40B4-BE49-F238E27FC236}">
                  <a16:creationId xmlns:a16="http://schemas.microsoft.com/office/drawing/2014/main" id="{8528C2C1-ED37-4036-90CA-7064B9D962D6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2" name="ZoneTexte 311">
              <a:extLst>
                <a:ext uri="{FF2B5EF4-FFF2-40B4-BE49-F238E27FC236}">
                  <a16:creationId xmlns:a16="http://schemas.microsoft.com/office/drawing/2014/main" id="{E1B41C70-5EEA-4048-B787-B506659AD72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E392E085-0524-44DB-AED1-DAE3727FE1A2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9B921B3D-7F49-480F-995C-BAAB7FF6630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F5EFDA5D-996A-4C79-B53C-BD368B04419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6" name="ZoneTexte 315">
              <a:extLst>
                <a:ext uri="{FF2B5EF4-FFF2-40B4-BE49-F238E27FC236}">
                  <a16:creationId xmlns:a16="http://schemas.microsoft.com/office/drawing/2014/main" id="{BCD4AE25-BCF7-4D84-A02C-CAA7B1093ABA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038BB5-804C-4373-9B9C-96092DCE2E12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176AC5-46C6-4686-A734-50906269909D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1210276-D1CE-435C-B199-6BD9C21C28D0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92CA9ECB-473B-430F-A32B-89AF1219A65B}"/>
              </a:ext>
            </a:extLst>
          </p:cNvPr>
          <p:cNvGrpSpPr/>
          <p:nvPr/>
        </p:nvGrpSpPr>
        <p:grpSpPr>
          <a:xfrm>
            <a:off x="1178692" y="4657540"/>
            <a:ext cx="10835080" cy="365341"/>
            <a:chOff x="1178692" y="2136958"/>
            <a:chExt cx="10835080" cy="365341"/>
          </a:xfrm>
        </p:grpSpPr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88C005DC-8711-4594-A7D5-27B76CFEF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E7EFC364-BDF9-4417-9A1E-7CB3F072C955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F5A61B08-19BE-42DE-A6DF-0DAB8EF2F9D2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8DE7C0A9-9F68-4109-B39C-7955479F8FB7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E7922A3-4B73-4D51-A1CC-64A178E324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C3EE17C4-A756-42E6-BE33-9B5456CBFBD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05F97A06-4FEF-4ABA-A392-ED7627A9F319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0595D1B5-631F-4EDD-9DCA-17002BAE3355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33DF4C74-652F-41FF-A99A-B165244AA7F8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EA02283A-B4B9-464C-A257-89528542C1A6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69865C6E-AAB4-4DCB-A747-C6C662EEA810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ED21F17-7AFD-42CD-A7A7-09A1AD91DF60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5D895D2-FA3D-4047-B425-E253492E80F0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3B69106-B6E1-4E3D-8FF6-50C8C5F5D69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2DA2E1EE-3E5D-4C9B-AD41-317B9091A8E7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615422C3-0C5F-4709-86EB-75D382987655}"/>
              </a:ext>
            </a:extLst>
          </p:cNvPr>
          <p:cNvGrpSpPr/>
          <p:nvPr/>
        </p:nvGrpSpPr>
        <p:grpSpPr>
          <a:xfrm>
            <a:off x="1178692" y="5077637"/>
            <a:ext cx="10835080" cy="365341"/>
            <a:chOff x="1178692" y="2136958"/>
            <a:chExt cx="10835080" cy="365341"/>
          </a:xfrm>
        </p:grpSpPr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72BA0FC8-9572-4CB5-AFC9-F4D0DAB588CE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D8C73A59-7E58-47EE-A98E-D1C135399161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8E3E02CF-4E35-407B-962C-50628EC175E3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0" name="ZoneTexte 339">
              <a:extLst>
                <a:ext uri="{FF2B5EF4-FFF2-40B4-BE49-F238E27FC236}">
                  <a16:creationId xmlns:a16="http://schemas.microsoft.com/office/drawing/2014/main" id="{6795533C-3C9A-49CD-B899-5FB20BD0690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1" name="ZoneTexte 340">
              <a:extLst>
                <a:ext uri="{FF2B5EF4-FFF2-40B4-BE49-F238E27FC236}">
                  <a16:creationId xmlns:a16="http://schemas.microsoft.com/office/drawing/2014/main" id="{59869EA6-0AF2-4D40-B830-8E0396632EE1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42" name="ZoneTexte 341">
              <a:extLst>
                <a:ext uri="{FF2B5EF4-FFF2-40B4-BE49-F238E27FC236}">
                  <a16:creationId xmlns:a16="http://schemas.microsoft.com/office/drawing/2014/main" id="{06A01F0B-C09A-44CD-BEBE-5BE1E55F02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CC97EEF0-B680-4D6B-909A-0B51246C3F83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4" name="ZoneTexte 343">
              <a:extLst>
                <a:ext uri="{FF2B5EF4-FFF2-40B4-BE49-F238E27FC236}">
                  <a16:creationId xmlns:a16="http://schemas.microsoft.com/office/drawing/2014/main" id="{EC081DA0-C74E-484D-86AC-1FE5448034B3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89BC597A-520E-40E3-81BD-4D14C1A25C94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6" name="ZoneTexte 345">
              <a:extLst>
                <a:ext uri="{FF2B5EF4-FFF2-40B4-BE49-F238E27FC236}">
                  <a16:creationId xmlns:a16="http://schemas.microsoft.com/office/drawing/2014/main" id="{0A216397-4E41-46D0-8D9C-832B555E04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7" name="ZoneTexte 346">
              <a:extLst>
                <a:ext uri="{FF2B5EF4-FFF2-40B4-BE49-F238E27FC236}">
                  <a16:creationId xmlns:a16="http://schemas.microsoft.com/office/drawing/2014/main" id="{DC5A40A4-5E59-42E9-BB04-28B1280F6313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2235454C-CA43-4F63-A2AB-E57F28D0CD58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67A7A-CC1F-4755-AB37-E434C07D88A9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EC33278-3A0B-4943-9B50-54388BB45A93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110FA46-1C4C-4F4A-A83F-4D1E0B01261F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D221292-331A-473B-A3A6-20D915DA3EFB}"/>
              </a:ext>
            </a:extLst>
          </p:cNvPr>
          <p:cNvGrpSpPr/>
          <p:nvPr/>
        </p:nvGrpSpPr>
        <p:grpSpPr>
          <a:xfrm>
            <a:off x="1178692" y="5497734"/>
            <a:ext cx="10835080" cy="365341"/>
            <a:chOff x="1178692" y="2136958"/>
            <a:chExt cx="10835080" cy="365341"/>
          </a:xfrm>
        </p:grpSpPr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DA5F1ADF-90C9-43BE-841E-55C14E4A78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A67ED68B-79BB-43FC-846E-4CE4DF85775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3097BC97-88FF-49CF-BDD5-75E1FD0042E4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25F7AC71-48F0-4467-9725-4D372A94BCB9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7" name="ZoneTexte 356">
              <a:extLst>
                <a:ext uri="{FF2B5EF4-FFF2-40B4-BE49-F238E27FC236}">
                  <a16:creationId xmlns:a16="http://schemas.microsoft.com/office/drawing/2014/main" id="{B30DD67A-B71C-4F76-862B-EE0614CC966C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58" name="ZoneTexte 357">
              <a:extLst>
                <a:ext uri="{FF2B5EF4-FFF2-40B4-BE49-F238E27FC236}">
                  <a16:creationId xmlns:a16="http://schemas.microsoft.com/office/drawing/2014/main" id="{91722CF0-4200-49C5-B856-C7DA91B72FFB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31B9EF4D-A957-45BC-8E0C-0A2AD553F0D0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0" name="ZoneTexte 359">
              <a:extLst>
                <a:ext uri="{FF2B5EF4-FFF2-40B4-BE49-F238E27FC236}">
                  <a16:creationId xmlns:a16="http://schemas.microsoft.com/office/drawing/2014/main" id="{A3F7405A-A977-4397-B7CA-7B03491901E1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61" name="ZoneTexte 360">
              <a:extLst>
                <a:ext uri="{FF2B5EF4-FFF2-40B4-BE49-F238E27FC236}">
                  <a16:creationId xmlns:a16="http://schemas.microsoft.com/office/drawing/2014/main" id="{0A549F9B-AF9E-4622-B925-70733E9007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EAA3FF3E-23CA-4E14-8058-95482F6EF41D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EB9E9AA4-8988-4F1D-8A77-FDA53B347F2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B2EA26A4-7B80-4EC6-8C77-65844469D8C2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4B18D948-890D-4820-9F58-E314E6211A3E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A70602A-03F4-441A-B812-A5412B81C0C0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77B6AA6C-2BDF-448C-AD18-2A225DFD349E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717581A6-E96B-4BEE-AE9F-E48FFFDCF23F}"/>
              </a:ext>
            </a:extLst>
          </p:cNvPr>
          <p:cNvGrpSpPr/>
          <p:nvPr/>
        </p:nvGrpSpPr>
        <p:grpSpPr>
          <a:xfrm>
            <a:off x="1178692" y="5917831"/>
            <a:ext cx="10835080" cy="365341"/>
            <a:chOff x="1178692" y="2136958"/>
            <a:chExt cx="10835080" cy="365341"/>
          </a:xfrm>
        </p:grpSpPr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1DD1F809-2510-4790-91A5-5D62F1BB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86AD956-033F-4E0E-B6D1-B861EACC62A9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3E81CF55-290D-4614-88FC-42E5B6EA7BEA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0B61A307-06BE-4A62-941C-ABFFB56B6DEF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E71A7DD6-AF80-4BF7-BB33-10C5E276253A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58296421-83F4-4E7D-B1E5-CA0D4B3FD595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66EDDF4D-4689-4B18-BFDE-0EB30416E58D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C2261887-2EF6-4C24-9A56-54BB38CB216A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B50AF8A0-7E59-4168-906C-0F2A464A4E6C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8" name="ZoneTexte 377">
              <a:extLst>
                <a:ext uri="{FF2B5EF4-FFF2-40B4-BE49-F238E27FC236}">
                  <a16:creationId xmlns:a16="http://schemas.microsoft.com/office/drawing/2014/main" id="{7968F9AE-BDEA-4EA4-B4FB-2F1406782CD9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79" name="ZoneTexte 378">
              <a:extLst>
                <a:ext uri="{FF2B5EF4-FFF2-40B4-BE49-F238E27FC236}">
                  <a16:creationId xmlns:a16="http://schemas.microsoft.com/office/drawing/2014/main" id="{F286B707-67B2-4AC1-B740-5A712C32DC5A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1093521F-B2AB-4171-8574-8F96AE16C804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B5C8265-A854-4EF5-AEC0-5B31D90440B7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A4DA242-BDA6-4619-BD5C-82144EDDC0BB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BC2F108-DF8D-469F-90E3-CC6731547F7B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4" name="Groupe 383">
            <a:extLst>
              <a:ext uri="{FF2B5EF4-FFF2-40B4-BE49-F238E27FC236}">
                <a16:creationId xmlns:a16="http://schemas.microsoft.com/office/drawing/2014/main" id="{89C258B2-CCF4-46A5-8EDF-AE7C3E74AD93}"/>
              </a:ext>
            </a:extLst>
          </p:cNvPr>
          <p:cNvGrpSpPr/>
          <p:nvPr/>
        </p:nvGrpSpPr>
        <p:grpSpPr>
          <a:xfrm>
            <a:off x="1178692" y="6337928"/>
            <a:ext cx="10835080" cy="365341"/>
            <a:chOff x="1178692" y="2136958"/>
            <a:chExt cx="10835080" cy="365341"/>
          </a:xfrm>
        </p:grpSpPr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CD8D302A-AB03-4AAD-B6FD-6B7898FD9B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8692" y="2136958"/>
              <a:ext cx="10835080" cy="231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B38CDDE6-1294-4EEC-9F91-CE8DD2C3946D}"/>
                </a:ext>
              </a:extLst>
            </p:cNvPr>
            <p:cNvSpPr txBox="1"/>
            <p:nvPr/>
          </p:nvSpPr>
          <p:spPr>
            <a:xfrm>
              <a:off x="234991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C9C6C2E2-6415-4AAA-A6D9-C2FA46F65BC5}"/>
                </a:ext>
              </a:extLst>
            </p:cNvPr>
            <p:cNvSpPr txBox="1"/>
            <p:nvPr/>
          </p:nvSpPr>
          <p:spPr>
            <a:xfrm>
              <a:off x="1232890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88" name="ZoneTexte 387">
              <a:extLst>
                <a:ext uri="{FF2B5EF4-FFF2-40B4-BE49-F238E27FC236}">
                  <a16:creationId xmlns:a16="http://schemas.microsoft.com/office/drawing/2014/main" id="{BD837B02-15D2-4249-A277-47ED7527869E}"/>
                </a:ext>
              </a:extLst>
            </p:cNvPr>
            <p:cNvSpPr txBox="1"/>
            <p:nvPr/>
          </p:nvSpPr>
          <p:spPr>
            <a:xfrm>
              <a:off x="4440155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07EBFE2A-D2DD-4335-96F7-4D9D01E7486E}"/>
                </a:ext>
              </a:extLst>
            </p:cNvPr>
            <p:cNvSpPr txBox="1"/>
            <p:nvPr/>
          </p:nvSpPr>
          <p:spPr>
            <a:xfrm>
              <a:off x="4947256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928BCCDB-8059-4DB7-96F9-41690B354D8C}"/>
                </a:ext>
              </a:extLst>
            </p:cNvPr>
            <p:cNvSpPr txBox="1"/>
            <p:nvPr/>
          </p:nvSpPr>
          <p:spPr>
            <a:xfrm>
              <a:off x="1647285" y="2243494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1" name="ZoneTexte 390">
              <a:extLst>
                <a:ext uri="{FF2B5EF4-FFF2-40B4-BE49-F238E27FC236}">
                  <a16:creationId xmlns:a16="http://schemas.microsoft.com/office/drawing/2014/main" id="{7F9B1961-AB1C-4F21-ABC3-B4F463BFC357}"/>
                </a:ext>
              </a:extLst>
            </p:cNvPr>
            <p:cNvSpPr txBox="1"/>
            <p:nvPr/>
          </p:nvSpPr>
          <p:spPr>
            <a:xfrm>
              <a:off x="3399022" y="2243494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2" name="ZoneTexte 391">
              <a:extLst>
                <a:ext uri="{FF2B5EF4-FFF2-40B4-BE49-F238E27FC236}">
                  <a16:creationId xmlns:a16="http://schemas.microsoft.com/office/drawing/2014/main" id="{CA07B328-04E8-4AAE-89F6-0A10CF20B412}"/>
                </a:ext>
              </a:extLst>
            </p:cNvPr>
            <p:cNvSpPr txBox="1"/>
            <p:nvPr/>
          </p:nvSpPr>
          <p:spPr>
            <a:xfrm>
              <a:off x="6127052" y="2243494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393" name="ZoneTexte 392">
              <a:extLst>
                <a:ext uri="{FF2B5EF4-FFF2-40B4-BE49-F238E27FC236}">
                  <a16:creationId xmlns:a16="http://schemas.microsoft.com/office/drawing/2014/main" id="{B7D0D55D-980C-4D33-A27A-9D637F79EEAB}"/>
                </a:ext>
              </a:extLst>
            </p:cNvPr>
            <p:cNvSpPr txBox="1"/>
            <p:nvPr/>
          </p:nvSpPr>
          <p:spPr>
            <a:xfrm>
              <a:off x="6638684" y="2243494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44A3ED34-9F8C-4572-8955-AFFCD9A72F5A}"/>
                </a:ext>
              </a:extLst>
            </p:cNvPr>
            <p:cNvSpPr txBox="1"/>
            <p:nvPr/>
          </p:nvSpPr>
          <p:spPr>
            <a:xfrm>
              <a:off x="7247590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B22A9B0E-F5AB-4B67-812D-1346D95AF175}"/>
                </a:ext>
              </a:extLst>
            </p:cNvPr>
            <p:cNvSpPr txBox="1"/>
            <p:nvPr/>
          </p:nvSpPr>
          <p:spPr>
            <a:xfrm>
              <a:off x="8432932" y="2243494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3611B250-A293-4F0B-96E5-FDDFB192E977}"/>
                </a:ext>
              </a:extLst>
            </p:cNvPr>
            <p:cNvSpPr txBox="1"/>
            <p:nvPr/>
          </p:nvSpPr>
          <p:spPr>
            <a:xfrm>
              <a:off x="9145261" y="2256078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0A6E069-1664-4173-BE98-3E70A0961C36}"/>
                </a:ext>
              </a:extLst>
            </p:cNvPr>
            <p:cNvSpPr/>
            <p:nvPr/>
          </p:nvSpPr>
          <p:spPr>
            <a:xfrm>
              <a:off x="10274157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AD9FF51-48BF-41A7-8278-860ECDF92249}"/>
                </a:ext>
              </a:extLst>
            </p:cNvPr>
            <p:cNvSpPr/>
            <p:nvPr/>
          </p:nvSpPr>
          <p:spPr>
            <a:xfrm>
              <a:off x="10946058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31B1D10-D52F-4CEC-B2AD-6BBCA387E181}"/>
                </a:ext>
              </a:extLst>
            </p:cNvPr>
            <p:cNvSpPr/>
            <p:nvPr/>
          </p:nvSpPr>
          <p:spPr>
            <a:xfrm>
              <a:off x="11621389" y="2273662"/>
              <a:ext cx="203294" cy="169820"/>
            </a:xfrm>
            <a:prstGeom prst="rect">
              <a:avLst/>
            </a:prstGeom>
            <a:noFill/>
            <a:ln>
              <a:solidFill>
                <a:srgbClr val="989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0" name="ZoneTexte 399">
            <a:extLst>
              <a:ext uri="{FF2B5EF4-FFF2-40B4-BE49-F238E27FC236}">
                <a16:creationId xmlns:a16="http://schemas.microsoft.com/office/drawing/2014/main" id="{58A079BF-FBEB-43DA-9C32-D1B1A6331C2A}"/>
              </a:ext>
            </a:extLst>
          </p:cNvPr>
          <p:cNvSpPr txBox="1"/>
          <p:nvPr/>
        </p:nvSpPr>
        <p:spPr>
          <a:xfrm>
            <a:off x="9782710" y="1079349"/>
            <a:ext cx="243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Option pour cocher tous les éléments filtrés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42A58-4BB2-43E6-A68F-9256C8170799}"/>
              </a:ext>
            </a:extLst>
          </p:cNvPr>
          <p:cNvSpPr/>
          <p:nvPr/>
        </p:nvSpPr>
        <p:spPr>
          <a:xfrm>
            <a:off x="1881746" y="894204"/>
            <a:ext cx="9012327" cy="51267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38FEA-3C40-4FC9-B2B6-B2E9ACE407FD}"/>
              </a:ext>
            </a:extLst>
          </p:cNvPr>
          <p:cNvSpPr/>
          <p:nvPr/>
        </p:nvSpPr>
        <p:spPr>
          <a:xfrm>
            <a:off x="1864743" y="906959"/>
            <a:ext cx="9029330" cy="4821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20DB37-9896-443D-8D8E-8670DC6D3292}"/>
              </a:ext>
            </a:extLst>
          </p:cNvPr>
          <p:cNvSpPr txBox="1"/>
          <p:nvPr/>
        </p:nvSpPr>
        <p:spPr>
          <a:xfrm>
            <a:off x="1964009" y="965776"/>
            <a:ext cx="25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SYSTEM NAME</a:t>
            </a:r>
          </a:p>
        </p:txBody>
      </p:sp>
      <p:sp>
        <p:nvSpPr>
          <p:cNvPr id="213" name="ZoneTexte 212">
            <a:hlinkClick r:id="rId4" action="ppaction://hlinksldjump"/>
            <a:extLst>
              <a:ext uri="{FF2B5EF4-FFF2-40B4-BE49-F238E27FC236}">
                <a16:creationId xmlns:a16="http://schemas.microsoft.com/office/drawing/2014/main" id="{C885D65A-EDFC-4E33-A11C-C4F8D2ACA8CB}"/>
              </a:ext>
            </a:extLst>
          </p:cNvPr>
          <p:cNvSpPr txBox="1"/>
          <p:nvPr/>
        </p:nvSpPr>
        <p:spPr>
          <a:xfrm>
            <a:off x="10529669" y="983360"/>
            <a:ext cx="2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BF922A25-77B6-4CFD-AC25-3B3FD69F7DE1}"/>
              </a:ext>
            </a:extLst>
          </p:cNvPr>
          <p:cNvSpPr txBox="1"/>
          <p:nvPr/>
        </p:nvSpPr>
        <p:spPr>
          <a:xfrm>
            <a:off x="2075366" y="1425632"/>
            <a:ext cx="152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GENERAL</a:t>
            </a:r>
          </a:p>
        </p:txBody>
      </p:sp>
      <p:sp>
        <p:nvSpPr>
          <p:cNvPr id="215" name="ZoneTexte 214">
            <a:hlinkClick r:id="rId6" action="ppaction://hlinksldjump"/>
            <a:extLst>
              <a:ext uri="{FF2B5EF4-FFF2-40B4-BE49-F238E27FC236}">
                <a16:creationId xmlns:a16="http://schemas.microsoft.com/office/drawing/2014/main" id="{8B8F6E05-F01C-4203-8E0E-EB29649BB960}"/>
              </a:ext>
            </a:extLst>
          </p:cNvPr>
          <p:cNvSpPr txBox="1"/>
          <p:nvPr/>
        </p:nvSpPr>
        <p:spPr>
          <a:xfrm>
            <a:off x="4692586" y="1433520"/>
            <a:ext cx="258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INSPECTION DRAWINGS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2F5CC98D-7A5E-46E5-98B7-89E105551624}"/>
              </a:ext>
            </a:extLst>
          </p:cNvPr>
          <p:cNvSpPr txBox="1"/>
          <p:nvPr/>
        </p:nvSpPr>
        <p:spPr>
          <a:xfrm>
            <a:off x="8114411" y="1432006"/>
            <a:ext cx="277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ASSOCIATED DOCUMENTS</a:t>
            </a:r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C5F8202A-333D-4D87-890D-E3DBAEF251AC}"/>
              </a:ext>
            </a:extLst>
          </p:cNvPr>
          <p:cNvCxnSpPr>
            <a:cxnSpLocks/>
          </p:cNvCxnSpPr>
          <p:nvPr/>
        </p:nvCxnSpPr>
        <p:spPr>
          <a:xfrm>
            <a:off x="1964009" y="1775657"/>
            <a:ext cx="8799162" cy="18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6B2D3FE6-9F9E-4A61-B366-16CF2B7C1D48}"/>
              </a:ext>
            </a:extLst>
          </p:cNvPr>
          <p:cNvCxnSpPr>
            <a:cxnSpLocks/>
          </p:cNvCxnSpPr>
          <p:nvPr/>
        </p:nvCxnSpPr>
        <p:spPr>
          <a:xfrm>
            <a:off x="8532100" y="1774195"/>
            <a:ext cx="2017275" cy="0"/>
          </a:xfrm>
          <a:prstGeom prst="line">
            <a:avLst/>
          </a:prstGeom>
          <a:ln w="28575">
            <a:solidFill>
              <a:srgbClr val="70CCD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3" name="ZoneTexte 222">
            <a:extLst>
              <a:ext uri="{FF2B5EF4-FFF2-40B4-BE49-F238E27FC236}">
                <a16:creationId xmlns:a16="http://schemas.microsoft.com/office/drawing/2014/main" id="{A44D8DE4-4CC7-4668-ADBD-7A56DFA3FA7F}"/>
              </a:ext>
            </a:extLst>
          </p:cNvPr>
          <p:cNvSpPr txBox="1"/>
          <p:nvPr/>
        </p:nvSpPr>
        <p:spPr>
          <a:xfrm>
            <a:off x="3449855" y="2690827"/>
            <a:ext cx="3880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ASSOCIATED DOCUMENTS</a:t>
            </a:r>
          </a:p>
          <a:p>
            <a:r>
              <a:rPr lang="fr-FR" sz="1100" dirty="0">
                <a:highlight>
                  <a:srgbClr val="FFFF00"/>
                </a:highlight>
              </a:rPr>
              <a:t>Consultation de la doc, est ce qu’on peut attacher de la doc?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38A89A9-0A41-42ED-8DAA-1F48D8CED437}"/>
              </a:ext>
            </a:extLst>
          </p:cNvPr>
          <p:cNvSpPr/>
          <p:nvPr/>
        </p:nvSpPr>
        <p:spPr>
          <a:xfrm>
            <a:off x="1902290" y="5747388"/>
            <a:ext cx="9029330" cy="3044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916BCA6E-E47A-4673-9AB0-033E2AD30193}"/>
              </a:ext>
            </a:extLst>
          </p:cNvPr>
          <p:cNvSpPr txBox="1"/>
          <p:nvPr/>
        </p:nvSpPr>
        <p:spPr>
          <a:xfrm>
            <a:off x="5427432" y="5751194"/>
            <a:ext cx="243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Bouton pour ouvrir le folder</a:t>
            </a:r>
          </a:p>
        </p:txBody>
      </p:sp>
      <p:sp>
        <p:nvSpPr>
          <p:cNvPr id="214" name="ZoneTexte 213">
            <a:hlinkClick r:id="rId4" action="ppaction://hlinksldjump"/>
            <a:extLst>
              <a:ext uri="{FF2B5EF4-FFF2-40B4-BE49-F238E27FC236}">
                <a16:creationId xmlns:a16="http://schemas.microsoft.com/office/drawing/2014/main" id="{4CEFDAFA-2735-4122-BDAF-58906A06B1CA}"/>
              </a:ext>
            </a:extLst>
          </p:cNvPr>
          <p:cNvSpPr txBox="1"/>
          <p:nvPr/>
        </p:nvSpPr>
        <p:spPr>
          <a:xfrm>
            <a:off x="-164388" y="2332479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18" name="ZoneTexte 217">
            <a:hlinkClick r:id="rId7" action="ppaction://hlinksldjump"/>
            <a:extLst>
              <a:ext uri="{FF2B5EF4-FFF2-40B4-BE49-F238E27FC236}">
                <a16:creationId xmlns:a16="http://schemas.microsoft.com/office/drawing/2014/main" id="{649B303D-C0A3-4184-A3D4-E823B36B818E}"/>
              </a:ext>
            </a:extLst>
          </p:cNvPr>
          <p:cNvSpPr txBox="1"/>
          <p:nvPr/>
        </p:nvSpPr>
        <p:spPr>
          <a:xfrm>
            <a:off x="61649" y="2940562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02A352EC-A05B-4C0C-B4E2-194DD769A0FB}"/>
              </a:ext>
            </a:extLst>
          </p:cNvPr>
          <p:cNvSpPr txBox="1"/>
          <p:nvPr/>
        </p:nvSpPr>
        <p:spPr>
          <a:xfrm>
            <a:off x="-164388" y="3419722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5931F659-BCEF-422C-930B-56786F778DF9}"/>
              </a:ext>
            </a:extLst>
          </p:cNvPr>
          <p:cNvSpPr txBox="1"/>
          <p:nvPr/>
        </p:nvSpPr>
        <p:spPr>
          <a:xfrm>
            <a:off x="-164388" y="3902975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428158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827</Words>
  <Application>Microsoft Office PowerPoint</Application>
  <PresentationFormat>Grand écran</PresentationFormat>
  <Paragraphs>659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Macoritto</dc:creator>
  <cp:lastModifiedBy>Romain Macoritto</cp:lastModifiedBy>
  <cp:revision>611</cp:revision>
  <dcterms:created xsi:type="dcterms:W3CDTF">2017-09-22T13:59:52Z</dcterms:created>
  <dcterms:modified xsi:type="dcterms:W3CDTF">2021-10-06T13:47:44Z</dcterms:modified>
</cp:coreProperties>
</file>