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2" r:id="rId2"/>
    <p:sldId id="443" r:id="rId3"/>
    <p:sldId id="444" r:id="rId4"/>
    <p:sldId id="390" r:id="rId5"/>
    <p:sldId id="439" r:id="rId6"/>
    <p:sldId id="434" r:id="rId7"/>
    <p:sldId id="447" r:id="rId8"/>
    <p:sldId id="445" r:id="rId9"/>
    <p:sldId id="44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786944C-253A-4D08-9F46-993766C8F1CA}">
          <p14:sldIdLst>
            <p14:sldId id="442"/>
            <p14:sldId id="443"/>
            <p14:sldId id="444"/>
            <p14:sldId id="390"/>
            <p14:sldId id="439"/>
            <p14:sldId id="434"/>
            <p14:sldId id="447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5FB"/>
    <a:srgbClr val="E4D0FE"/>
    <a:srgbClr val="FEE05A"/>
    <a:srgbClr val="BAEEF0"/>
    <a:srgbClr val="BEF0EF"/>
    <a:srgbClr val="70CCD6"/>
    <a:srgbClr val="E6E6E6"/>
    <a:srgbClr val="F8F8F8"/>
    <a:srgbClr val="C0D7FA"/>
    <a:srgbClr val="F4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8" autoAdjust="0"/>
    <p:restoredTop sz="88837" autoAdjust="0"/>
  </p:normalViewPr>
  <p:slideViewPr>
    <p:cSldViewPr snapToGrid="0">
      <p:cViewPr varScale="1">
        <p:scale>
          <a:sx n="59" d="100"/>
          <a:sy n="59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883F-DFBE-467A-940B-938902CFEE88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B9216-4456-4780-A8C9-C82BEC58C9E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6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B9216-4456-4780-A8C9-C82BEC58C9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05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B9216-4456-4780-A8C9-C82BEC58C9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0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B9216-4456-4780-A8C9-C82BEC58C9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6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5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9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2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4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6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590B-E7A9-436D-93C1-D54859AEDEC2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F07B-4578-453A-AEBB-1AD56718A0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slide" Target="slide4.xml"/><Relationship Id="rId18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12" Type="http://schemas.openxmlformats.org/officeDocument/2006/relationships/slide" Target="slide8.xml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slide" Target="slide5.xml"/><Relationship Id="rId5" Type="http://schemas.openxmlformats.org/officeDocument/2006/relationships/image" Target="../media/image4.jpe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9.png"/><Relationship Id="rId5" Type="http://schemas.openxmlformats.org/officeDocument/2006/relationships/slide" Target="slide4.xml"/><Relationship Id="rId10" Type="http://schemas.openxmlformats.org/officeDocument/2006/relationships/image" Target="../media/image18.svg"/><Relationship Id="rId4" Type="http://schemas.openxmlformats.org/officeDocument/2006/relationships/slide" Target="slide6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slide" Target="slide4.xml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slide" Target="slide6.xml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slide" Target="slide4.xml"/><Relationship Id="rId10" Type="http://schemas.openxmlformats.org/officeDocument/2006/relationships/image" Target="../media/image31.png"/><Relationship Id="rId4" Type="http://schemas.openxmlformats.org/officeDocument/2006/relationships/slide" Target="slide6.xml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94F4555-E325-473E-9F39-F04ED29C1D7B}"/>
              </a:ext>
            </a:extLst>
          </p:cNvPr>
          <p:cNvSpPr txBox="1"/>
          <p:nvPr/>
        </p:nvSpPr>
        <p:spPr>
          <a:xfrm>
            <a:off x="427383" y="715287"/>
            <a:ext cx="9332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des </a:t>
            </a:r>
            <a:r>
              <a:rPr lang="fr-FR" b="1" dirty="0" err="1"/>
              <a:t>systems</a:t>
            </a:r>
            <a:endParaRPr lang="fr-FR" b="1" dirty="0"/>
          </a:p>
          <a:p>
            <a:r>
              <a:rPr lang="fr-FR" sz="1400" dirty="0"/>
              <a:t>	</a:t>
            </a:r>
          </a:p>
          <a:p>
            <a:endParaRPr lang="fr-FR" sz="14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90948EF-430C-4D0A-99C2-19187E30CD3F}"/>
              </a:ext>
            </a:extLst>
          </p:cNvPr>
          <p:cNvSpPr txBox="1"/>
          <p:nvPr/>
        </p:nvSpPr>
        <p:spPr>
          <a:xfrm>
            <a:off x="4336774" y="49696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</a:t>
            </a:r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EEF3AF85-6C9B-45BE-BA6C-404A23D3A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76872"/>
              </p:ext>
            </p:extLst>
          </p:nvPr>
        </p:nvGraphicFramePr>
        <p:xfrm>
          <a:off x="1653668" y="1249831"/>
          <a:ext cx="9219742" cy="8716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17106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1929412055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2908095781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509400304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133724135"/>
                    </a:ext>
                  </a:extLst>
                </a:gridCol>
                <a:gridCol w="1317106">
                  <a:extLst>
                    <a:ext uri="{9D8B030D-6E8A-4147-A177-3AD203B41FA5}">
                      <a16:colId xmlns:a16="http://schemas.microsoft.com/office/drawing/2014/main" val="2742084370"/>
                    </a:ext>
                  </a:extLst>
                </a:gridCol>
              </a:tblGrid>
              <a:tr h="294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System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CLASS….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Status</a:t>
                      </a:r>
                      <a:r>
                        <a:rPr lang="fr-FR" sz="1400" dirty="0"/>
                        <a:t> NAVISWORK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Status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Overview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Status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Isometrics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353455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214" name="ZoneTexte 213">
            <a:extLst>
              <a:ext uri="{FF2B5EF4-FFF2-40B4-BE49-F238E27FC236}">
                <a16:creationId xmlns:a16="http://schemas.microsoft.com/office/drawing/2014/main" id="{9849E6B3-C7E9-472A-A0A8-B5E2FEFD0716}"/>
              </a:ext>
            </a:extLst>
          </p:cNvPr>
          <p:cNvSpPr txBox="1"/>
          <p:nvPr/>
        </p:nvSpPr>
        <p:spPr>
          <a:xfrm>
            <a:off x="278292" y="4549805"/>
            <a:ext cx="9332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des Items</a:t>
            </a:r>
          </a:p>
          <a:p>
            <a:endParaRPr lang="fr-FR" sz="1400" dirty="0"/>
          </a:p>
          <a:p>
            <a:endParaRPr lang="fr-FR" sz="1400" dirty="0"/>
          </a:p>
        </p:txBody>
      </p:sp>
      <p:graphicFrame>
        <p:nvGraphicFramePr>
          <p:cNvPr id="13" name="Tableau 11">
            <a:extLst>
              <a:ext uri="{FF2B5EF4-FFF2-40B4-BE49-F238E27FC236}">
                <a16:creationId xmlns:a16="http://schemas.microsoft.com/office/drawing/2014/main" id="{C1540BDE-81EC-455E-A8A5-3FE832D7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07595"/>
              </p:ext>
            </p:extLst>
          </p:nvPr>
        </p:nvGraphicFramePr>
        <p:xfrm>
          <a:off x="350077" y="5041148"/>
          <a:ext cx="8128000" cy="6582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4120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8095781"/>
                    </a:ext>
                  </a:extLst>
                </a:gridCol>
              </a:tblGrid>
              <a:tr h="294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CLASS….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353455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0AA2680-E066-4780-B826-EF0BB8EF2562}"/>
              </a:ext>
            </a:extLst>
          </p:cNvPr>
          <p:cNvSpPr/>
          <p:nvPr/>
        </p:nvSpPr>
        <p:spPr>
          <a:xfrm>
            <a:off x="6967330" y="964096"/>
            <a:ext cx="1189842" cy="1344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81293AA-B229-4447-AF19-FE5E92E8926C}"/>
              </a:ext>
            </a:extLst>
          </p:cNvPr>
          <p:cNvGrpSpPr/>
          <p:nvPr/>
        </p:nvGrpSpPr>
        <p:grpSpPr>
          <a:xfrm>
            <a:off x="6967790" y="2471023"/>
            <a:ext cx="1189382" cy="1729403"/>
            <a:chOff x="2547731" y="2289467"/>
            <a:chExt cx="1480930" cy="2153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8A2FD4-01A8-4447-A068-C33A8310604B}"/>
                </a:ext>
              </a:extLst>
            </p:cNvPr>
            <p:cNvSpPr/>
            <p:nvPr/>
          </p:nvSpPr>
          <p:spPr>
            <a:xfrm>
              <a:off x="2547731" y="2289467"/>
              <a:ext cx="1480930" cy="21533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B8578D4-B497-4A7B-A179-223C1F871D46}"/>
                </a:ext>
              </a:extLst>
            </p:cNvPr>
            <p:cNvSpPr/>
            <p:nvPr/>
          </p:nvSpPr>
          <p:spPr>
            <a:xfrm>
              <a:off x="2663687" y="2399143"/>
              <a:ext cx="1282148" cy="314240"/>
            </a:xfrm>
            <a:prstGeom prst="round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DO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AE29D92-A501-4FE7-91B5-14A37BA382A3}"/>
                </a:ext>
              </a:extLst>
            </p:cNvPr>
            <p:cNvSpPr/>
            <p:nvPr/>
          </p:nvSpPr>
          <p:spPr>
            <a:xfrm>
              <a:off x="2663687" y="2794193"/>
              <a:ext cx="1282148" cy="314240"/>
            </a:xfrm>
            <a:prstGeom prst="roundRect">
              <a:avLst/>
            </a:prstGeom>
            <a:solidFill>
              <a:srgbClr val="F4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ASSIGN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E09E16C-4329-4FB2-8DAA-BF053B08C64E}"/>
                </a:ext>
              </a:extLst>
            </p:cNvPr>
            <p:cNvSpPr/>
            <p:nvPr/>
          </p:nvSpPr>
          <p:spPr>
            <a:xfrm>
              <a:off x="2663687" y="3204726"/>
              <a:ext cx="1282148" cy="314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F0A487-31EE-4D09-8526-80FE565C1994}"/>
                </a:ext>
              </a:extLst>
            </p:cNvPr>
            <p:cNvSpPr/>
            <p:nvPr/>
          </p:nvSpPr>
          <p:spPr>
            <a:xfrm>
              <a:off x="2663687" y="3579802"/>
              <a:ext cx="1282148" cy="3142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CHECK LIMIT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64494E23-0A9D-45E0-ADE3-4CA878753C49}"/>
                </a:ext>
              </a:extLst>
            </p:cNvPr>
            <p:cNvSpPr/>
            <p:nvPr/>
          </p:nvSpPr>
          <p:spPr>
            <a:xfrm>
              <a:off x="2663687" y="3980556"/>
              <a:ext cx="1282148" cy="3142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FINISHED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52C4EF2-CBF1-4271-8A25-48DC480EBE68}"/>
              </a:ext>
            </a:extLst>
          </p:cNvPr>
          <p:cNvSpPr/>
          <p:nvPr/>
        </p:nvSpPr>
        <p:spPr>
          <a:xfrm>
            <a:off x="8348870" y="964095"/>
            <a:ext cx="1034587" cy="13440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2229A50-1D37-4EDC-A132-FE2EF4D7DBEA}"/>
              </a:ext>
            </a:extLst>
          </p:cNvPr>
          <p:cNvGrpSpPr/>
          <p:nvPr/>
        </p:nvGrpSpPr>
        <p:grpSpPr>
          <a:xfrm>
            <a:off x="8271472" y="2460665"/>
            <a:ext cx="1189382" cy="1119138"/>
            <a:chOff x="2547731" y="2289468"/>
            <a:chExt cx="1480930" cy="139346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515964-9B29-4CBE-BDDC-5C0606F6A9BD}"/>
                </a:ext>
              </a:extLst>
            </p:cNvPr>
            <p:cNvSpPr/>
            <p:nvPr/>
          </p:nvSpPr>
          <p:spPr>
            <a:xfrm>
              <a:off x="2547731" y="2289468"/>
              <a:ext cx="1480930" cy="1393467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3A2998F1-4E0B-4C73-9065-7C5B79862D05}"/>
                </a:ext>
              </a:extLst>
            </p:cNvPr>
            <p:cNvSpPr/>
            <p:nvPr/>
          </p:nvSpPr>
          <p:spPr>
            <a:xfrm>
              <a:off x="2663687" y="2399143"/>
              <a:ext cx="1282148" cy="314240"/>
            </a:xfrm>
            <a:prstGeom prst="round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DO</a:t>
              </a:r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E4E74F67-46B1-4E0F-AAA3-5986834FE3BD}"/>
                </a:ext>
              </a:extLst>
            </p:cNvPr>
            <p:cNvSpPr/>
            <p:nvPr/>
          </p:nvSpPr>
          <p:spPr>
            <a:xfrm>
              <a:off x="2663687" y="2794193"/>
              <a:ext cx="1282148" cy="3142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ON GOING</a:t>
              </a: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0407197-7BAA-4D80-8D65-9A6FB1A59B1E}"/>
                </a:ext>
              </a:extLst>
            </p:cNvPr>
            <p:cNvSpPr/>
            <p:nvPr/>
          </p:nvSpPr>
          <p:spPr>
            <a:xfrm>
              <a:off x="2663687" y="3225652"/>
              <a:ext cx="1282148" cy="3142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FINISHED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8933E3-A62E-444E-B672-F80DF8A4F36D}"/>
              </a:ext>
            </a:extLst>
          </p:cNvPr>
          <p:cNvSpPr/>
          <p:nvPr/>
        </p:nvSpPr>
        <p:spPr>
          <a:xfrm>
            <a:off x="9644729" y="964095"/>
            <a:ext cx="1034587" cy="13440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005BC5D-419B-46AB-9CA5-42C84171B538}"/>
              </a:ext>
            </a:extLst>
          </p:cNvPr>
          <p:cNvGrpSpPr/>
          <p:nvPr/>
        </p:nvGrpSpPr>
        <p:grpSpPr>
          <a:xfrm>
            <a:off x="9553982" y="2460666"/>
            <a:ext cx="1189382" cy="1729404"/>
            <a:chOff x="2547731" y="2289468"/>
            <a:chExt cx="1480930" cy="215332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63276F-3949-4333-B06F-FA40FBBA992F}"/>
                </a:ext>
              </a:extLst>
            </p:cNvPr>
            <p:cNvSpPr/>
            <p:nvPr/>
          </p:nvSpPr>
          <p:spPr>
            <a:xfrm>
              <a:off x="2547731" y="2289468"/>
              <a:ext cx="1480930" cy="21533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A7522A77-8787-4BEC-A26C-D2989C249131}"/>
                </a:ext>
              </a:extLst>
            </p:cNvPr>
            <p:cNvSpPr/>
            <p:nvPr/>
          </p:nvSpPr>
          <p:spPr>
            <a:xfrm>
              <a:off x="2663687" y="2399143"/>
              <a:ext cx="1282148" cy="314240"/>
            </a:xfrm>
            <a:prstGeom prst="round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DO</a:t>
              </a:r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6FF494AE-5008-4C8B-8D60-A9ABCBFC856C}"/>
                </a:ext>
              </a:extLst>
            </p:cNvPr>
            <p:cNvSpPr/>
            <p:nvPr/>
          </p:nvSpPr>
          <p:spPr>
            <a:xfrm>
              <a:off x="2663687" y="2794193"/>
              <a:ext cx="1282148" cy="314240"/>
            </a:xfrm>
            <a:prstGeom prst="roundRect">
              <a:avLst/>
            </a:prstGeom>
            <a:solidFill>
              <a:srgbClr val="F4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ASSIGN</a:t>
              </a:r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B7F0D933-6BD5-43C3-96B5-1D864F970576}"/>
                </a:ext>
              </a:extLst>
            </p:cNvPr>
            <p:cNvSpPr/>
            <p:nvPr/>
          </p:nvSpPr>
          <p:spPr>
            <a:xfrm>
              <a:off x="2663687" y="3599137"/>
              <a:ext cx="1282148" cy="3142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APPROVE</a:t>
              </a: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7300AD3-5C41-4556-A93C-03EB6B0CA2D9}"/>
              </a:ext>
            </a:extLst>
          </p:cNvPr>
          <p:cNvSpPr/>
          <p:nvPr/>
        </p:nvSpPr>
        <p:spPr>
          <a:xfrm>
            <a:off x="9647110" y="3187935"/>
            <a:ext cx="1029734" cy="252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CB7997A-01CD-4BC6-8870-F3B58C0EF371}"/>
              </a:ext>
            </a:extLst>
          </p:cNvPr>
          <p:cNvSpPr/>
          <p:nvPr/>
        </p:nvSpPr>
        <p:spPr>
          <a:xfrm>
            <a:off x="9647110" y="3836586"/>
            <a:ext cx="1029734" cy="2523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FINISHED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985F992-55DA-4131-A6D5-41776A0D28D7}"/>
              </a:ext>
            </a:extLst>
          </p:cNvPr>
          <p:cNvGrpSpPr/>
          <p:nvPr/>
        </p:nvGrpSpPr>
        <p:grpSpPr>
          <a:xfrm>
            <a:off x="8682932" y="5041148"/>
            <a:ext cx="1189382" cy="1508739"/>
            <a:chOff x="2547731" y="2289467"/>
            <a:chExt cx="1480930" cy="187856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49BCBB2-80AC-4A90-895E-E713A75D747D}"/>
                </a:ext>
              </a:extLst>
            </p:cNvPr>
            <p:cNvSpPr/>
            <p:nvPr/>
          </p:nvSpPr>
          <p:spPr>
            <a:xfrm>
              <a:off x="2547731" y="2289467"/>
              <a:ext cx="1480930" cy="187856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C984E5E9-F35E-4868-AA38-32BA29454819}"/>
                </a:ext>
              </a:extLst>
            </p:cNvPr>
            <p:cNvSpPr/>
            <p:nvPr/>
          </p:nvSpPr>
          <p:spPr>
            <a:xfrm>
              <a:off x="2663687" y="2399143"/>
              <a:ext cx="1282148" cy="314240"/>
            </a:xfrm>
            <a:prstGeom prst="round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DO</a:t>
              </a: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8B1EAD00-7DB2-48E7-B46C-97BA956E605B}"/>
                </a:ext>
              </a:extLst>
            </p:cNvPr>
            <p:cNvSpPr/>
            <p:nvPr/>
          </p:nvSpPr>
          <p:spPr>
            <a:xfrm>
              <a:off x="2663687" y="2794193"/>
              <a:ext cx="1282148" cy="3142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TO CHECK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1296CFE-D665-43E8-9E97-7913C468820B}"/>
              </a:ext>
            </a:extLst>
          </p:cNvPr>
          <p:cNvSpPr/>
          <p:nvPr/>
        </p:nvSpPr>
        <p:spPr>
          <a:xfrm>
            <a:off x="8776060" y="5788296"/>
            <a:ext cx="1029734" cy="252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TO APPROVE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F7451C4-F2D7-490D-AECB-0CDE8221C4B6}"/>
              </a:ext>
            </a:extLst>
          </p:cNvPr>
          <p:cNvSpPr/>
          <p:nvPr/>
        </p:nvSpPr>
        <p:spPr>
          <a:xfrm>
            <a:off x="8776060" y="6158414"/>
            <a:ext cx="1029734" cy="2523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FINISHED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D3FA6BA5-64BD-4F9B-9F54-420F2031A514}"/>
              </a:ext>
            </a:extLst>
          </p:cNvPr>
          <p:cNvSpPr/>
          <p:nvPr/>
        </p:nvSpPr>
        <p:spPr>
          <a:xfrm>
            <a:off x="7060918" y="4298988"/>
            <a:ext cx="1029734" cy="2523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24860EAB-E355-4A6E-B92F-83D4F476499A}"/>
              </a:ext>
            </a:extLst>
          </p:cNvPr>
          <p:cNvSpPr/>
          <p:nvPr/>
        </p:nvSpPr>
        <p:spPr>
          <a:xfrm>
            <a:off x="8364600" y="3676806"/>
            <a:ext cx="1029734" cy="2523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5995D872-0B46-416F-9FDF-EA8D0F690BCF}"/>
              </a:ext>
            </a:extLst>
          </p:cNvPr>
          <p:cNvSpPr/>
          <p:nvPr/>
        </p:nvSpPr>
        <p:spPr>
          <a:xfrm>
            <a:off x="9644056" y="4298988"/>
            <a:ext cx="1029734" cy="2523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009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94F4555-E325-473E-9F39-F04ED29C1D7B}"/>
              </a:ext>
            </a:extLst>
          </p:cNvPr>
          <p:cNvSpPr txBox="1"/>
          <p:nvPr/>
        </p:nvSpPr>
        <p:spPr>
          <a:xfrm>
            <a:off x="427383" y="1510753"/>
            <a:ext cx="9332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 la doc générale:</a:t>
            </a:r>
          </a:p>
          <a:p>
            <a:r>
              <a:rPr lang="fr-FR" sz="1400" dirty="0"/>
              <a:t>	- 1 fichier import pour la documentation</a:t>
            </a:r>
          </a:p>
          <a:p>
            <a:endParaRPr lang="fr-FR" sz="14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90948EF-430C-4D0A-99C2-19187E30CD3F}"/>
              </a:ext>
            </a:extLst>
          </p:cNvPr>
          <p:cNvSpPr txBox="1"/>
          <p:nvPr/>
        </p:nvSpPr>
        <p:spPr>
          <a:xfrm>
            <a:off x="3958442" y="24689"/>
            <a:ext cx="351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</a:t>
            </a:r>
          </a:p>
          <a:p>
            <a:pPr algn="ctr"/>
            <a:r>
              <a:rPr lang="fr-FR" dirty="0"/>
              <a:t>Gestion de la doc</a:t>
            </a:r>
          </a:p>
        </p:txBody>
      </p:sp>
      <p:graphicFrame>
        <p:nvGraphicFramePr>
          <p:cNvPr id="10" name="Tableau 11">
            <a:extLst>
              <a:ext uri="{FF2B5EF4-FFF2-40B4-BE49-F238E27FC236}">
                <a16:creationId xmlns:a16="http://schemas.microsoft.com/office/drawing/2014/main" id="{EEF3AF85-6C9B-45BE-BA6C-404A23D3A2B3}"/>
              </a:ext>
            </a:extLst>
          </p:cNvPr>
          <p:cNvGraphicFramePr>
            <a:graphicFrameLocks noGrp="1"/>
          </p:cNvGraphicFramePr>
          <p:nvPr/>
        </p:nvGraphicFramePr>
        <p:xfrm>
          <a:off x="1721679" y="2075839"/>
          <a:ext cx="8128000" cy="65825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94120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8095781"/>
                    </a:ext>
                  </a:extLst>
                </a:gridCol>
              </a:tblGrid>
              <a:tr h="294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Doc </a:t>
                      </a:r>
                      <a:r>
                        <a:rPr lang="fr-FR" sz="1400" dirty="0" err="1"/>
                        <a:t>number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353455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214" name="ZoneTexte 213">
            <a:extLst>
              <a:ext uri="{FF2B5EF4-FFF2-40B4-BE49-F238E27FC236}">
                <a16:creationId xmlns:a16="http://schemas.microsoft.com/office/drawing/2014/main" id="{9849E6B3-C7E9-472A-A0A8-B5E2FEFD0716}"/>
              </a:ext>
            </a:extLst>
          </p:cNvPr>
          <p:cNvSpPr txBox="1"/>
          <p:nvPr/>
        </p:nvSpPr>
        <p:spPr>
          <a:xfrm>
            <a:off x="427383" y="3187140"/>
            <a:ext cx="9332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 la doc SYSTEM:</a:t>
            </a:r>
          </a:p>
          <a:p>
            <a:r>
              <a:rPr lang="fr-FR" sz="1400" dirty="0"/>
              <a:t>	- 1 fichier import pour les </a:t>
            </a:r>
            <a:r>
              <a:rPr lang="fr-FR" sz="1400" dirty="0" err="1"/>
              <a:t>overviews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06153B6C-DAE1-45F2-8543-B3BE5DBADC8B}"/>
              </a:ext>
            </a:extLst>
          </p:cNvPr>
          <p:cNvSpPr txBox="1"/>
          <p:nvPr/>
        </p:nvSpPr>
        <p:spPr>
          <a:xfrm>
            <a:off x="1061554" y="2830241"/>
            <a:ext cx="93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ighlight>
                  <a:srgbClr val="FFFF00"/>
                </a:highlight>
              </a:rPr>
              <a:t>Comment gère t-on la nouvelle </a:t>
            </a:r>
            <a:r>
              <a:rPr lang="fr-FR" sz="1400" dirty="0" err="1">
                <a:highlight>
                  <a:srgbClr val="FFFF00"/>
                </a:highlight>
              </a:rPr>
              <a:t>rev</a:t>
            </a:r>
            <a:r>
              <a:rPr lang="fr-FR" sz="1400" dirty="0">
                <a:highlight>
                  <a:srgbClr val="FFFF00"/>
                </a:highlight>
              </a:rPr>
              <a:t> d’un doc?</a:t>
            </a:r>
          </a:p>
          <a:p>
            <a:pPr algn="ctr"/>
            <a:endParaRPr lang="fr-FR" sz="1400" dirty="0">
              <a:highlight>
                <a:srgbClr val="FFFF00"/>
              </a:highlight>
            </a:endParaRP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4A62716-B01B-4A00-96DC-224C7B302813}"/>
              </a:ext>
            </a:extLst>
          </p:cNvPr>
          <p:cNvSpPr txBox="1"/>
          <p:nvPr/>
        </p:nvSpPr>
        <p:spPr>
          <a:xfrm>
            <a:off x="1119257" y="566068"/>
            <a:ext cx="933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Pour moi on charge d’abord les </a:t>
            </a:r>
            <a:r>
              <a:rPr lang="fr-FR" sz="1200" dirty="0" err="1"/>
              <a:t>templates</a:t>
            </a:r>
            <a:r>
              <a:rPr lang="fr-FR" sz="1200" dirty="0"/>
              <a:t> et ensuite on dépose la doc sur le serveur</a:t>
            </a:r>
          </a:p>
          <a:p>
            <a:pPr algn="ctr"/>
            <a:r>
              <a:rPr lang="fr-FR" sz="1200" dirty="0"/>
              <a:t>1 dossier par projets contenant:</a:t>
            </a:r>
          </a:p>
          <a:p>
            <a:pPr algn="ctr"/>
            <a:r>
              <a:rPr lang="fr-FR" sz="1200" dirty="0"/>
              <a:t>1 dossier « natives » pour les </a:t>
            </a:r>
            <a:r>
              <a:rPr lang="fr-FR" sz="1200" dirty="0" err="1"/>
              <a:t>autocads</a:t>
            </a:r>
            <a:endParaRPr lang="fr-FR" sz="1200" dirty="0"/>
          </a:p>
          <a:p>
            <a:pPr algn="ctr"/>
            <a:r>
              <a:rPr lang="fr-FR" sz="1200" dirty="0"/>
              <a:t>1 dossier « </a:t>
            </a:r>
            <a:r>
              <a:rPr lang="fr-FR" sz="1200" dirty="0" err="1"/>
              <a:t>print</a:t>
            </a:r>
            <a:r>
              <a:rPr lang="fr-FR" sz="1200" dirty="0"/>
              <a:t> » pour les </a:t>
            </a:r>
            <a:r>
              <a:rPr lang="fr-FR" sz="1200" dirty="0" err="1"/>
              <a:t>pdf</a:t>
            </a:r>
            <a:endParaRPr lang="fr-FR" sz="1200" dirty="0"/>
          </a:p>
          <a:p>
            <a:pPr algn="ctr"/>
            <a:r>
              <a:rPr lang="fr-FR" sz="1200" dirty="0"/>
              <a:t>1 dossier « documents » </a:t>
            </a:r>
          </a:p>
          <a:p>
            <a:pPr algn="ctr"/>
            <a:endParaRPr lang="fr-FR" sz="1200" dirty="0"/>
          </a:p>
        </p:txBody>
      </p:sp>
      <p:graphicFrame>
        <p:nvGraphicFramePr>
          <p:cNvPr id="217" name="Tableau 11">
            <a:extLst>
              <a:ext uri="{FF2B5EF4-FFF2-40B4-BE49-F238E27FC236}">
                <a16:creationId xmlns:a16="http://schemas.microsoft.com/office/drawing/2014/main" id="{B51BEC4C-56C1-46DC-8369-B0466B0DA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15984"/>
              </p:ext>
            </p:extLst>
          </p:nvPr>
        </p:nvGraphicFramePr>
        <p:xfrm>
          <a:off x="3597642" y="3807705"/>
          <a:ext cx="4663479" cy="609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54493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1554493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  <a:gridCol w="1554493">
                  <a:extLst>
                    <a:ext uri="{9D8B030D-6E8A-4147-A177-3AD203B41FA5}">
                      <a16:colId xmlns:a16="http://schemas.microsoft.com/office/drawing/2014/main" val="29971382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OVERVIEWs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Overview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(DWG)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218" name="ZoneTexte 217">
            <a:extLst>
              <a:ext uri="{FF2B5EF4-FFF2-40B4-BE49-F238E27FC236}">
                <a16:creationId xmlns:a16="http://schemas.microsoft.com/office/drawing/2014/main" id="{62F00F28-7118-4004-8F85-3D5EF1AA9699}"/>
              </a:ext>
            </a:extLst>
          </p:cNvPr>
          <p:cNvSpPr txBox="1"/>
          <p:nvPr/>
        </p:nvSpPr>
        <p:spPr>
          <a:xfrm>
            <a:off x="1262959" y="4496049"/>
            <a:ext cx="93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ighlight>
                  <a:srgbClr val="FFFF00"/>
                </a:highlight>
              </a:rPr>
              <a:t>Est-ce qu’on pourra imprimer le </a:t>
            </a:r>
            <a:r>
              <a:rPr lang="fr-FR" sz="1400" dirty="0" err="1">
                <a:highlight>
                  <a:srgbClr val="FFFF00"/>
                </a:highlight>
              </a:rPr>
              <a:t>dwg</a:t>
            </a:r>
            <a:r>
              <a:rPr lang="fr-FR" sz="1400" dirty="0">
                <a:highlight>
                  <a:srgbClr val="FFFF00"/>
                </a:highlight>
              </a:rPr>
              <a:t> en </a:t>
            </a:r>
            <a:r>
              <a:rPr lang="fr-FR" sz="1400" dirty="0" err="1">
                <a:highlight>
                  <a:srgbClr val="FFFF00"/>
                </a:highlight>
              </a:rPr>
              <a:t>pdf</a:t>
            </a:r>
            <a:r>
              <a:rPr lang="fr-FR" sz="1400" dirty="0">
                <a:highlight>
                  <a:srgbClr val="FFFF00"/>
                </a:highlight>
              </a:rPr>
              <a:t> depuis l’interface?</a:t>
            </a:r>
          </a:p>
          <a:p>
            <a:pPr algn="ctr"/>
            <a:endParaRPr lang="fr-FR" sz="1400" dirty="0">
              <a:highlight>
                <a:srgbClr val="FFFF00"/>
              </a:highlight>
            </a:endParaRP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AFB5F890-0936-456D-A131-09FFB31D2ECC}"/>
              </a:ext>
            </a:extLst>
          </p:cNvPr>
          <p:cNvSpPr txBox="1"/>
          <p:nvPr/>
        </p:nvSpPr>
        <p:spPr>
          <a:xfrm>
            <a:off x="427383" y="5186634"/>
            <a:ext cx="933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	- 1 fichier import pour la doc associée</a:t>
            </a:r>
          </a:p>
          <a:p>
            <a:endParaRPr lang="fr-FR" sz="1400" dirty="0"/>
          </a:p>
        </p:txBody>
      </p:sp>
      <p:graphicFrame>
        <p:nvGraphicFramePr>
          <p:cNvPr id="220" name="Tableau 11">
            <a:extLst>
              <a:ext uri="{FF2B5EF4-FFF2-40B4-BE49-F238E27FC236}">
                <a16:creationId xmlns:a16="http://schemas.microsoft.com/office/drawing/2014/main" id="{F600CF47-186C-498C-A8B2-A6D533F1B5FD}"/>
              </a:ext>
            </a:extLst>
          </p:cNvPr>
          <p:cNvGraphicFramePr>
            <a:graphicFrameLocks noGrp="1"/>
          </p:cNvGraphicFramePr>
          <p:nvPr/>
        </p:nvGraphicFramePr>
        <p:xfrm>
          <a:off x="3385929" y="5589514"/>
          <a:ext cx="4663478" cy="609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31739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2331739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 </a:t>
                      </a:r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221" name="ZoneTexte 220">
            <a:extLst>
              <a:ext uri="{FF2B5EF4-FFF2-40B4-BE49-F238E27FC236}">
                <a16:creationId xmlns:a16="http://schemas.microsoft.com/office/drawing/2014/main" id="{0ECADFA7-893E-43A3-8ECB-0C665F45D2DD}"/>
              </a:ext>
            </a:extLst>
          </p:cNvPr>
          <p:cNvSpPr txBox="1"/>
          <p:nvPr/>
        </p:nvSpPr>
        <p:spPr>
          <a:xfrm>
            <a:off x="1262959" y="6239617"/>
            <a:ext cx="9332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ighlight>
                  <a:srgbClr val="FFFF00"/>
                </a:highlight>
              </a:rPr>
              <a:t>Est-ce qu’on peut charger des fichiers déjà présent dans doc générale? Ou est-ce qu’on charge tout dans doc générale et on fait uniquement des associations pour la doc system?</a:t>
            </a:r>
          </a:p>
          <a:p>
            <a:pPr algn="ctr"/>
            <a:endParaRPr lang="fr-FR" sz="1400" dirty="0">
              <a:highlight>
                <a:srgbClr val="FFFF00"/>
              </a:highligh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FF8439-BCCA-4A5F-BA66-4B84FE9905EF}"/>
              </a:ext>
            </a:extLst>
          </p:cNvPr>
          <p:cNvSpPr txBox="1"/>
          <p:nvPr/>
        </p:nvSpPr>
        <p:spPr>
          <a:xfrm>
            <a:off x="8418405" y="3946392"/>
            <a:ext cx="390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ighlight>
                  <a:srgbClr val="00FF00"/>
                </a:highlight>
              </a:rPr>
              <a:t>ADMIN remplit les </a:t>
            </a:r>
            <a:r>
              <a:rPr lang="fr-FR" sz="1400" dirty="0" err="1">
                <a:highlight>
                  <a:srgbClr val="00FF00"/>
                </a:highlight>
              </a:rPr>
              <a:t>autocads</a:t>
            </a:r>
            <a:r>
              <a:rPr lang="fr-FR" sz="1400" dirty="0">
                <a:highlight>
                  <a:srgbClr val="00FF00"/>
                </a:highlight>
              </a:rPr>
              <a:t> avant de les charger</a:t>
            </a:r>
          </a:p>
          <a:p>
            <a:pPr algn="ctr"/>
            <a:endParaRPr lang="fr-FR" sz="1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6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94F4555-E325-473E-9F39-F04ED29C1D7B}"/>
              </a:ext>
            </a:extLst>
          </p:cNvPr>
          <p:cNvSpPr txBox="1"/>
          <p:nvPr/>
        </p:nvSpPr>
        <p:spPr>
          <a:xfrm>
            <a:off x="427383" y="1510753"/>
            <a:ext cx="93328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Chargement de la doc ITEMS:</a:t>
            </a:r>
          </a:p>
          <a:p>
            <a:r>
              <a:rPr lang="fr-FR" sz="1400" dirty="0"/>
              <a:t>	- 1 fichier import pour la documentation</a:t>
            </a:r>
          </a:p>
          <a:p>
            <a:endParaRPr lang="fr-FR" sz="1400" dirty="0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90948EF-430C-4D0A-99C2-19187E30CD3F}"/>
              </a:ext>
            </a:extLst>
          </p:cNvPr>
          <p:cNvSpPr txBox="1"/>
          <p:nvPr/>
        </p:nvSpPr>
        <p:spPr>
          <a:xfrm>
            <a:off x="4336774" y="49696"/>
            <a:ext cx="351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ADMIN</a:t>
            </a:r>
          </a:p>
          <a:p>
            <a:pPr algn="ctr"/>
            <a:r>
              <a:rPr lang="fr-FR" dirty="0"/>
              <a:t>Gestion de la doc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4A62716-B01B-4A00-96DC-224C7B302813}"/>
              </a:ext>
            </a:extLst>
          </p:cNvPr>
          <p:cNvSpPr txBox="1"/>
          <p:nvPr/>
        </p:nvSpPr>
        <p:spPr>
          <a:xfrm>
            <a:off x="1119257" y="968413"/>
            <a:ext cx="933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 moi on charge d’abord les </a:t>
            </a:r>
            <a:r>
              <a:rPr lang="fr-FR" dirty="0" err="1"/>
              <a:t>templates</a:t>
            </a:r>
            <a:r>
              <a:rPr lang="fr-FR" dirty="0"/>
              <a:t> et ensuite on dépose la doc sur le serveur</a:t>
            </a:r>
          </a:p>
          <a:p>
            <a:pPr algn="ctr"/>
            <a:endParaRPr lang="fr-FR" dirty="0"/>
          </a:p>
        </p:txBody>
      </p:sp>
      <p:graphicFrame>
        <p:nvGraphicFramePr>
          <p:cNvPr id="220" name="Tableau 11">
            <a:extLst>
              <a:ext uri="{FF2B5EF4-FFF2-40B4-BE49-F238E27FC236}">
                <a16:creationId xmlns:a16="http://schemas.microsoft.com/office/drawing/2014/main" id="{F600CF47-186C-498C-A8B2-A6D533F1B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58444"/>
              </p:ext>
            </p:extLst>
          </p:nvPr>
        </p:nvGraphicFramePr>
        <p:xfrm>
          <a:off x="2600738" y="2231135"/>
          <a:ext cx="6417946" cy="69654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32255">
                  <a:extLst>
                    <a:ext uri="{9D8B030D-6E8A-4147-A177-3AD203B41FA5}">
                      <a16:colId xmlns:a16="http://schemas.microsoft.com/office/drawing/2014/main" val="1599719791"/>
                    </a:ext>
                  </a:extLst>
                </a:gridCol>
                <a:gridCol w="1676718">
                  <a:extLst>
                    <a:ext uri="{9D8B030D-6E8A-4147-A177-3AD203B41FA5}">
                      <a16:colId xmlns:a16="http://schemas.microsoft.com/office/drawing/2014/main" val="2055772546"/>
                    </a:ext>
                  </a:extLst>
                </a:gridCol>
                <a:gridCol w="1676718">
                  <a:extLst>
                    <a:ext uri="{9D8B030D-6E8A-4147-A177-3AD203B41FA5}">
                      <a16:colId xmlns:a16="http://schemas.microsoft.com/office/drawing/2014/main" val="703847632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3935415700"/>
                    </a:ext>
                  </a:extLst>
                </a:gridCol>
              </a:tblGrid>
              <a:tr h="2304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Drawing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Drawing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Drawing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7019"/>
                  </a:ext>
                </a:extLst>
              </a:tr>
              <a:tr h="3917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10-TW-4512-AF-H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10TW4512AFH_001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10TW4512AFH_001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10-TW-4512-AF-H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8572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AC839E4-EE5E-4725-A654-530A524675BA}"/>
              </a:ext>
            </a:extLst>
          </p:cNvPr>
          <p:cNvSpPr txBox="1"/>
          <p:nvPr/>
        </p:nvSpPr>
        <p:spPr>
          <a:xfrm>
            <a:off x="2866118" y="3174735"/>
            <a:ext cx="5764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highlight>
                  <a:srgbClr val="FFFF00"/>
                </a:highlight>
              </a:rPr>
              <a:t>Attention, il y a un fichier </a:t>
            </a:r>
            <a:r>
              <a:rPr lang="fr-FR" sz="1400" dirty="0" err="1">
                <a:highlight>
                  <a:srgbClr val="FFFF00"/>
                </a:highlight>
              </a:rPr>
              <a:t>autocad</a:t>
            </a:r>
            <a:r>
              <a:rPr lang="fr-FR" sz="1400" dirty="0">
                <a:highlight>
                  <a:srgbClr val="FFFF00"/>
                </a:highlight>
              </a:rPr>
              <a:t> par ISO mais il peut avoir plusieurs feuilles, donc générer plusieurs PDF!!</a:t>
            </a:r>
          </a:p>
          <a:p>
            <a:pPr algn="ctr"/>
            <a:endParaRPr lang="fr-FR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773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1209F71-E24A-49F7-8621-0B969971D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5142CB-FC83-48C3-992E-6ECAA99881DC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C6460-FAA1-4067-838E-8B2C1DFB003B}"/>
              </a:ext>
            </a:extLst>
          </p:cNvPr>
          <p:cNvSpPr/>
          <p:nvPr/>
        </p:nvSpPr>
        <p:spPr>
          <a:xfrm>
            <a:off x="4646511" y="514233"/>
            <a:ext cx="3345950" cy="5829532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73FDC23-E339-43B3-A5A8-6F5F7115A8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4" y="5949762"/>
            <a:ext cx="809992" cy="188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30F8C2-5D6B-498E-AD43-2F228F6E1505}"/>
              </a:ext>
            </a:extLst>
          </p:cNvPr>
          <p:cNvSpPr/>
          <p:nvPr/>
        </p:nvSpPr>
        <p:spPr>
          <a:xfrm>
            <a:off x="4938770" y="3091000"/>
            <a:ext cx="2700000" cy="28800"/>
          </a:xfrm>
          <a:prstGeom prst="rect">
            <a:avLst/>
          </a:prstGeom>
          <a:gradFill>
            <a:gsLst>
              <a:gs pos="100000">
                <a:srgbClr val="A7DACC"/>
              </a:gs>
              <a:gs pos="0">
                <a:srgbClr val="7592CD"/>
              </a:gs>
              <a:gs pos="52000">
                <a:srgbClr val="70CC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FFFEB-A393-453B-BD59-0E05B76ECACD}"/>
              </a:ext>
            </a:extLst>
          </p:cNvPr>
          <p:cNvSpPr txBox="1"/>
          <p:nvPr/>
        </p:nvSpPr>
        <p:spPr>
          <a:xfrm>
            <a:off x="4866471" y="2771503"/>
            <a:ext cx="290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chemeClr val="bg1">
                    <a:lumMod val="85000"/>
                  </a:schemeClr>
                </a:solidFill>
              </a:rPr>
              <a:t>Username</a:t>
            </a:r>
            <a:endParaRPr lang="fr-FR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3AFCDD-6993-41CA-B2C2-03DC9F0C00F6}"/>
              </a:ext>
            </a:extLst>
          </p:cNvPr>
          <p:cNvSpPr txBox="1"/>
          <p:nvPr/>
        </p:nvSpPr>
        <p:spPr>
          <a:xfrm>
            <a:off x="4866471" y="3439639"/>
            <a:ext cx="290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fr-FR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4BE2B1D-FBAA-48C6-91BE-98CC734EE54E}"/>
              </a:ext>
            </a:extLst>
          </p:cNvPr>
          <p:cNvSpPr/>
          <p:nvPr/>
        </p:nvSpPr>
        <p:spPr>
          <a:xfrm>
            <a:off x="4938771" y="4251221"/>
            <a:ext cx="2699999" cy="315352"/>
          </a:xfrm>
          <a:prstGeom prst="rect">
            <a:avLst/>
          </a:prstGeom>
          <a:gradFill flip="none" rotWithShape="1">
            <a:gsLst>
              <a:gs pos="0">
                <a:srgbClr val="7592CD"/>
              </a:gs>
              <a:gs pos="51300">
                <a:srgbClr val="6CC8D6">
                  <a:alpha val="80000"/>
                </a:srgbClr>
              </a:gs>
              <a:gs pos="100000">
                <a:srgbClr val="A7DACC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FBC22-6714-4995-A4D3-9399A7EF9C04}"/>
              </a:ext>
            </a:extLst>
          </p:cNvPr>
          <p:cNvSpPr/>
          <p:nvPr/>
        </p:nvSpPr>
        <p:spPr>
          <a:xfrm>
            <a:off x="4938770" y="3736771"/>
            <a:ext cx="2700000" cy="28800"/>
          </a:xfrm>
          <a:prstGeom prst="rect">
            <a:avLst/>
          </a:prstGeom>
          <a:gradFill>
            <a:gsLst>
              <a:gs pos="100000">
                <a:srgbClr val="A7DACC"/>
              </a:gs>
              <a:gs pos="0">
                <a:srgbClr val="7592CD"/>
              </a:gs>
              <a:gs pos="52000">
                <a:srgbClr val="70CC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hlinkClick r:id="rId5" action="ppaction://hlinksldjump"/>
            <a:extLst>
              <a:ext uri="{FF2B5EF4-FFF2-40B4-BE49-F238E27FC236}">
                <a16:creationId xmlns:a16="http://schemas.microsoft.com/office/drawing/2014/main" id="{CBEE5A85-6C5A-4A87-83AE-EDCAA1231260}"/>
              </a:ext>
            </a:extLst>
          </p:cNvPr>
          <p:cNvSpPr txBox="1"/>
          <p:nvPr/>
        </p:nvSpPr>
        <p:spPr>
          <a:xfrm>
            <a:off x="5405248" y="4264707"/>
            <a:ext cx="17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CONTINUE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525449-4EA6-4F47-9C2A-41B9F42EF058}"/>
              </a:ext>
            </a:extLst>
          </p:cNvPr>
          <p:cNvSpPr txBox="1"/>
          <p:nvPr/>
        </p:nvSpPr>
        <p:spPr>
          <a:xfrm>
            <a:off x="4834977" y="4580059"/>
            <a:ext cx="2907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 err="1">
                <a:solidFill>
                  <a:srgbClr val="70CCD6"/>
                </a:solidFill>
              </a:rPr>
              <a:t>Forgot</a:t>
            </a:r>
            <a:r>
              <a:rPr lang="fr-FR" sz="1050" i="1" dirty="0">
                <a:solidFill>
                  <a:srgbClr val="70CCD6"/>
                </a:solidFill>
              </a:rPr>
              <a:t> </a:t>
            </a:r>
            <a:r>
              <a:rPr lang="fr-FR" sz="1050" i="1" dirty="0" err="1">
                <a:solidFill>
                  <a:srgbClr val="70CCD6"/>
                </a:solidFill>
              </a:rPr>
              <a:t>Password</a:t>
            </a:r>
            <a:r>
              <a:rPr lang="fr-FR" sz="1050" i="1" dirty="0">
                <a:solidFill>
                  <a:srgbClr val="70CCD6"/>
                </a:solidFill>
              </a:rPr>
              <a:t>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B8F5E6-E081-436D-A827-0812E31581CF}"/>
              </a:ext>
            </a:extLst>
          </p:cNvPr>
          <p:cNvSpPr txBox="1"/>
          <p:nvPr/>
        </p:nvSpPr>
        <p:spPr>
          <a:xfrm>
            <a:off x="4865693" y="1761381"/>
            <a:ext cx="29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>
                    <a:lumMod val="8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976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1209F71-E24A-49F7-8621-0B969971D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5142CB-FC83-48C3-992E-6ECAA99881DC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8" descr="Họ &amp;#39;P&amp;#39; trong năm Mậu Tuất: Phục hồi?">
            <a:extLst>
              <a:ext uri="{FF2B5EF4-FFF2-40B4-BE49-F238E27FC236}">
                <a16:creationId xmlns:a16="http://schemas.microsoft.com/office/drawing/2014/main" id="{F96F5F26-E8C1-4DDB-83B7-1DA700CE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61" y="2174790"/>
            <a:ext cx="3051636" cy="23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ongo : Sapura remporte le travail de Total | Or Noir Africa">
            <a:extLst>
              <a:ext uri="{FF2B5EF4-FFF2-40B4-BE49-F238E27FC236}">
                <a16:creationId xmlns:a16="http://schemas.microsoft.com/office/drawing/2014/main" id="{D1941C8F-C9A0-4131-A917-415614F6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24" y="2169070"/>
            <a:ext cx="3066755" cy="232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Phó tổng giám đốc Tổng công ty Thăm dò, Khai thác Dầu khí bị bắt">
            <a:extLst>
              <a:ext uri="{FF2B5EF4-FFF2-40B4-BE49-F238E27FC236}">
                <a16:creationId xmlns:a16="http://schemas.microsoft.com/office/drawing/2014/main" id="{55F1D8F5-4D7D-4FB3-A087-5118C75F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68" y="4479988"/>
            <a:ext cx="3006351" cy="23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otal Qatar : toute l&amp;#39;histoire | Wikitotal">
            <a:extLst>
              <a:ext uri="{FF2B5EF4-FFF2-40B4-BE49-F238E27FC236}">
                <a16:creationId xmlns:a16="http://schemas.microsoft.com/office/drawing/2014/main" id="{429DBD08-9052-4FE2-BB16-14FFC436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22" y="2174338"/>
            <a:ext cx="3066755" cy="23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e l&amp;#39;art de remplacer un pipeline en pleine crise politique au Moyen-Orient  | WikiTotal">
            <a:extLst>
              <a:ext uri="{FF2B5EF4-FFF2-40B4-BE49-F238E27FC236}">
                <a16:creationId xmlns:a16="http://schemas.microsoft.com/office/drawing/2014/main" id="{ED3C92B3-07DB-4D16-B42E-2A054CEE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51" y="2174790"/>
            <a:ext cx="3058726" cy="23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Giá dầu giảm, Việt Nam tăng khai thác dầu? - Tuổi Trẻ Online">
            <a:extLst>
              <a:ext uri="{FF2B5EF4-FFF2-40B4-BE49-F238E27FC236}">
                <a16:creationId xmlns:a16="http://schemas.microsoft.com/office/drawing/2014/main" id="{36CA7E6E-0E88-43BB-BC9D-4565B89C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5" y="4483908"/>
            <a:ext cx="3075835" cy="237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hlinkHover r:id="rId10" action="ppaction://hlinksldjump"/>
            <a:extLst>
              <a:ext uri="{FF2B5EF4-FFF2-40B4-BE49-F238E27FC236}">
                <a16:creationId xmlns:a16="http://schemas.microsoft.com/office/drawing/2014/main" id="{33656E5D-DFC2-49CE-A802-81AF2EF68D14}"/>
              </a:ext>
            </a:extLst>
          </p:cNvPr>
          <p:cNvSpPr/>
          <p:nvPr/>
        </p:nvSpPr>
        <p:spPr>
          <a:xfrm>
            <a:off x="9109764" y="2169198"/>
            <a:ext cx="3066755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hlinkHover r:id="rId11" action="ppaction://hlinksldjump"/>
            <a:extLst>
              <a:ext uri="{FF2B5EF4-FFF2-40B4-BE49-F238E27FC236}">
                <a16:creationId xmlns:a16="http://schemas.microsoft.com/office/drawing/2014/main" id="{34416D08-7C38-4EC2-954D-9D0CABFFB566}"/>
              </a:ext>
            </a:extLst>
          </p:cNvPr>
          <p:cNvSpPr/>
          <p:nvPr/>
        </p:nvSpPr>
        <p:spPr>
          <a:xfrm>
            <a:off x="6084042" y="2166338"/>
            <a:ext cx="3055526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hlinkHover r:id="rId12" action="ppaction://hlinksldjump"/>
            <a:extLst>
              <a:ext uri="{FF2B5EF4-FFF2-40B4-BE49-F238E27FC236}">
                <a16:creationId xmlns:a16="http://schemas.microsoft.com/office/drawing/2014/main" id="{AB9A4F0D-C49B-4EAA-BAC0-5D8F9848204E}"/>
              </a:ext>
            </a:extLst>
          </p:cNvPr>
          <p:cNvSpPr/>
          <p:nvPr/>
        </p:nvSpPr>
        <p:spPr>
          <a:xfrm>
            <a:off x="3049780" y="4481537"/>
            <a:ext cx="3028433" cy="2376463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hlinkHover r:id="rId13" action="ppaction://hlinksldjump"/>
            <a:extLst>
              <a:ext uri="{FF2B5EF4-FFF2-40B4-BE49-F238E27FC236}">
                <a16:creationId xmlns:a16="http://schemas.microsoft.com/office/drawing/2014/main" id="{12ACD548-8BAD-467F-89E2-9C6347910279}"/>
              </a:ext>
            </a:extLst>
          </p:cNvPr>
          <p:cNvSpPr/>
          <p:nvPr/>
        </p:nvSpPr>
        <p:spPr>
          <a:xfrm>
            <a:off x="3037329" y="2160996"/>
            <a:ext cx="3048913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hlinkHover r:id="rId10" action="ppaction://hlinksldjump"/>
            <a:extLst>
              <a:ext uri="{FF2B5EF4-FFF2-40B4-BE49-F238E27FC236}">
                <a16:creationId xmlns:a16="http://schemas.microsoft.com/office/drawing/2014/main" id="{49D4ED06-C3CE-4E54-81A0-3B1E89795379}"/>
              </a:ext>
            </a:extLst>
          </p:cNvPr>
          <p:cNvSpPr/>
          <p:nvPr/>
        </p:nvSpPr>
        <p:spPr>
          <a:xfrm>
            <a:off x="-7769" y="2156298"/>
            <a:ext cx="3066755" cy="2324257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hlinkHover r:id="rId14" action="ppaction://hlinksldjump"/>
            <a:extLst>
              <a:ext uri="{FF2B5EF4-FFF2-40B4-BE49-F238E27FC236}">
                <a16:creationId xmlns:a16="http://schemas.microsoft.com/office/drawing/2014/main" id="{BEF17011-E670-40C9-AAA7-4917E83C2E3C}"/>
              </a:ext>
            </a:extLst>
          </p:cNvPr>
          <p:cNvSpPr/>
          <p:nvPr/>
        </p:nvSpPr>
        <p:spPr>
          <a:xfrm>
            <a:off x="-18375" y="4479988"/>
            <a:ext cx="3082485" cy="2378012"/>
          </a:xfrm>
          <a:prstGeom prst="rect">
            <a:avLst/>
          </a:prstGeom>
          <a:solidFill>
            <a:srgbClr val="1E1F1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4E1C6-1C63-495C-B52E-8BD287BE5B25}"/>
              </a:ext>
            </a:extLst>
          </p:cNvPr>
          <p:cNvSpPr/>
          <p:nvPr/>
        </p:nvSpPr>
        <p:spPr>
          <a:xfrm>
            <a:off x="0" y="1840400"/>
            <a:ext cx="12192000" cy="406358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A5CE597-2A48-4EED-A401-4EC151135DA6}"/>
              </a:ext>
            </a:extLst>
          </p:cNvPr>
          <p:cNvGrpSpPr/>
          <p:nvPr/>
        </p:nvGrpSpPr>
        <p:grpSpPr>
          <a:xfrm>
            <a:off x="159169" y="1905079"/>
            <a:ext cx="2907586" cy="276999"/>
            <a:chOff x="4412696" y="2296144"/>
            <a:chExt cx="2907586" cy="276999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C77714C-F5EC-47FB-9790-C4226C835B99}"/>
                </a:ext>
              </a:extLst>
            </p:cNvPr>
            <p:cNvSpPr txBox="1"/>
            <p:nvPr/>
          </p:nvSpPr>
          <p:spPr>
            <a:xfrm>
              <a:off x="4412696" y="2296144"/>
              <a:ext cx="2907586" cy="2769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i="1" dirty="0" err="1">
                  <a:solidFill>
                    <a:srgbClr val="70CCD6"/>
                  </a:solidFill>
                </a:rPr>
                <a:t>Search</a:t>
              </a:r>
              <a:endParaRPr lang="fr-FR" sz="1200" i="1" dirty="0">
                <a:solidFill>
                  <a:srgbClr val="70CCD6"/>
                </a:solidFill>
              </a:endParaRPr>
            </a:p>
          </p:txBody>
        </p:sp>
        <p:pic>
          <p:nvPicPr>
            <p:cNvPr id="37" name="Graphique 36" descr="Loupe avec un remplissage uni">
              <a:extLst>
                <a:ext uri="{FF2B5EF4-FFF2-40B4-BE49-F238E27FC236}">
                  <a16:creationId xmlns:a16="http://schemas.microsoft.com/office/drawing/2014/main" id="{615DEA72-7652-433A-BECB-068637A50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938417" y="2335266"/>
              <a:ext cx="191844" cy="191844"/>
            </a:xfrm>
            <a:prstGeom prst="rect">
              <a:avLst/>
            </a:prstGeom>
          </p:spPr>
        </p:pic>
      </p:grpSp>
      <p:pic>
        <p:nvPicPr>
          <p:cNvPr id="38" name="Graphique 37" descr="Homme ouvrier du bâtiment avec un remplissage uni">
            <a:extLst>
              <a:ext uri="{FF2B5EF4-FFF2-40B4-BE49-F238E27FC236}">
                <a16:creationId xmlns:a16="http://schemas.microsoft.com/office/drawing/2014/main" id="{222DC772-33E2-4E0E-9B69-C9F020CFC3A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55016" y="1903788"/>
            <a:ext cx="274834" cy="27483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C054F53C-BBE5-4185-BECD-5A34C31A3DE7}"/>
              </a:ext>
            </a:extLst>
          </p:cNvPr>
          <p:cNvSpPr txBox="1"/>
          <p:nvPr/>
        </p:nvSpPr>
        <p:spPr>
          <a:xfrm>
            <a:off x="10229850" y="1914323"/>
            <a:ext cx="167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rgbClr val="70CCD6"/>
                </a:solidFill>
              </a:rPr>
              <a:t>Romain Macoritto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21544CB-8940-4400-B65B-CA8E53609CAF}"/>
              </a:ext>
            </a:extLst>
          </p:cNvPr>
          <p:cNvSpPr txBox="1"/>
          <p:nvPr/>
        </p:nvSpPr>
        <p:spPr>
          <a:xfrm>
            <a:off x="596812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9098E8C-E97B-4FEA-AA37-D1C5A502D293}"/>
              </a:ext>
            </a:extLst>
          </p:cNvPr>
          <p:cNvSpPr txBox="1"/>
          <p:nvPr/>
        </p:nvSpPr>
        <p:spPr>
          <a:xfrm>
            <a:off x="9829954" y="323417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DP4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0A8E5B5-DCC8-4214-93CF-CCA422633DFE}"/>
              </a:ext>
            </a:extLst>
          </p:cNvPr>
          <p:cNvSpPr txBox="1"/>
          <p:nvPr/>
        </p:nvSpPr>
        <p:spPr>
          <a:xfrm>
            <a:off x="627666" y="5552421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PP1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C9C2721-3895-4F68-A944-A6E6BE8AF15F}"/>
              </a:ext>
            </a:extLst>
          </p:cNvPr>
          <p:cNvSpPr txBox="1"/>
          <p:nvPr/>
        </p:nvSpPr>
        <p:spPr>
          <a:xfrm>
            <a:off x="3693877" y="5552421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HALUL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D604A38-41AC-4364-B2DF-998D54C467ED}"/>
              </a:ext>
            </a:extLst>
          </p:cNvPr>
          <p:cNvSpPr txBox="1"/>
          <p:nvPr/>
        </p:nvSpPr>
        <p:spPr>
          <a:xfrm>
            <a:off x="3696247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3AA225C-95DB-48D7-9E37-90043A652130}"/>
              </a:ext>
            </a:extLst>
          </p:cNvPr>
          <p:cNvSpPr txBox="1"/>
          <p:nvPr/>
        </p:nvSpPr>
        <p:spPr>
          <a:xfrm>
            <a:off x="6782429" y="3244333"/>
            <a:ext cx="176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DP3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188ED0B-9022-47EF-8286-A164E2DED33A}"/>
              </a:ext>
            </a:extLst>
          </p:cNvPr>
          <p:cNvSpPr txBox="1"/>
          <p:nvPr/>
        </p:nvSpPr>
        <p:spPr>
          <a:xfrm>
            <a:off x="560057" y="3484609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1E18BF2-1F36-4967-96FF-BF5078858D0D}"/>
              </a:ext>
            </a:extLst>
          </p:cNvPr>
          <p:cNvSpPr txBox="1"/>
          <p:nvPr/>
        </p:nvSpPr>
        <p:spPr>
          <a:xfrm>
            <a:off x="3684595" y="3497706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AE0953-4072-43B8-BD5F-E65744F86F10}"/>
              </a:ext>
            </a:extLst>
          </p:cNvPr>
          <p:cNvSpPr txBox="1"/>
          <p:nvPr/>
        </p:nvSpPr>
        <p:spPr>
          <a:xfrm>
            <a:off x="6746218" y="3497705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C44B3DD-4D35-47CE-B20D-31CF7DB726DB}"/>
              </a:ext>
            </a:extLst>
          </p:cNvPr>
          <p:cNvSpPr txBox="1"/>
          <p:nvPr/>
        </p:nvSpPr>
        <p:spPr>
          <a:xfrm>
            <a:off x="9821925" y="3497704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C246C2-D0BB-4186-9DBE-852A0CE8299B}"/>
              </a:ext>
            </a:extLst>
          </p:cNvPr>
          <p:cNvSpPr txBox="1"/>
          <p:nvPr/>
        </p:nvSpPr>
        <p:spPr>
          <a:xfrm>
            <a:off x="612052" y="5785832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691050D-45CD-4B84-B089-833E2B068EA4}"/>
              </a:ext>
            </a:extLst>
          </p:cNvPr>
          <p:cNvSpPr txBox="1"/>
          <p:nvPr/>
        </p:nvSpPr>
        <p:spPr>
          <a:xfrm>
            <a:off x="3660601" y="5785832"/>
            <a:ext cx="176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C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TEPQ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333CAE-0DA2-4449-9CDF-A6E3D1FAC3B0}"/>
              </a:ext>
            </a:extLst>
          </p:cNvPr>
          <p:cNvSpPr txBox="1"/>
          <p:nvPr/>
        </p:nvSpPr>
        <p:spPr>
          <a:xfrm>
            <a:off x="3534219" y="481325"/>
            <a:ext cx="455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Projects</a:t>
            </a:r>
            <a:endParaRPr lang="fr-FR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4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70CCD6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201552" y="449175"/>
            <a:ext cx="257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646711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529689" y="1405378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736954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5244055" y="1405378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944084" y="1405378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695821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423851" y="1405378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935483" y="1405378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921579" y="1405378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9632701" y="1405378"/>
            <a:ext cx="8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10596489" y="1405378"/>
            <a:ext cx="1585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</a:t>
            </a:r>
          </a:p>
        </p:txBody>
      </p:sp>
      <p:sp>
        <p:nvSpPr>
          <p:cNvPr id="206" name="ZoneTexte 205">
            <a:hlinkClick r:id="rId4" action="ppaction://hlinksldjump"/>
            <a:extLst>
              <a:ext uri="{FF2B5EF4-FFF2-40B4-BE49-F238E27FC236}">
                <a16:creationId xmlns:a16="http://schemas.microsoft.com/office/drawing/2014/main" id="{583A7785-30BE-41E3-B340-2D872844CF26}"/>
              </a:ext>
            </a:extLst>
          </p:cNvPr>
          <p:cNvSpPr txBox="1"/>
          <p:nvPr/>
        </p:nvSpPr>
        <p:spPr>
          <a:xfrm>
            <a:off x="-164388" y="2491503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7" name="ZoneTexte 206">
            <a:hlinkClick r:id="rId5" action="ppaction://hlinksldjump"/>
            <a:extLst>
              <a:ext uri="{FF2B5EF4-FFF2-40B4-BE49-F238E27FC236}">
                <a16:creationId xmlns:a16="http://schemas.microsoft.com/office/drawing/2014/main" id="{C0EF6CC8-782B-4CD5-AE64-B8B8BB547961}"/>
              </a:ext>
            </a:extLst>
          </p:cNvPr>
          <p:cNvSpPr txBox="1"/>
          <p:nvPr/>
        </p:nvSpPr>
        <p:spPr>
          <a:xfrm>
            <a:off x="61649" y="3099586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ITEMS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F3A9169-0FC8-4C5E-A269-D4C0600F888F}"/>
              </a:ext>
            </a:extLst>
          </p:cNvPr>
          <p:cNvSpPr txBox="1"/>
          <p:nvPr/>
        </p:nvSpPr>
        <p:spPr>
          <a:xfrm>
            <a:off x="-164388" y="3578746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1B5ABA7-63C8-4CFB-AC65-431A99675021}"/>
              </a:ext>
            </a:extLst>
          </p:cNvPr>
          <p:cNvSpPr txBox="1"/>
          <p:nvPr/>
        </p:nvSpPr>
        <p:spPr>
          <a:xfrm>
            <a:off x="1201552" y="301011"/>
            <a:ext cx="2578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0CCD6"/>
                </a:solidFill>
              </a:rPr>
              <a:t>PROJET DP1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955B271-2A51-42AE-B3DC-C477167BA656}"/>
              </a:ext>
            </a:extLst>
          </p:cNvPr>
          <p:cNvSpPr txBox="1"/>
          <p:nvPr/>
        </p:nvSpPr>
        <p:spPr>
          <a:xfrm>
            <a:off x="-191487" y="748024"/>
            <a:ext cx="13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F9F4415-8EBF-4351-B3F7-FA66AD541CBD}"/>
              </a:ext>
            </a:extLst>
          </p:cNvPr>
          <p:cNvSpPr txBox="1"/>
          <p:nvPr/>
        </p:nvSpPr>
        <p:spPr>
          <a:xfrm>
            <a:off x="-170948" y="6370338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D3D0CA9-2EDB-413B-8676-4698A0040016}"/>
              </a:ext>
            </a:extLst>
          </p:cNvPr>
          <p:cNvSpPr txBox="1"/>
          <p:nvPr/>
        </p:nvSpPr>
        <p:spPr>
          <a:xfrm>
            <a:off x="2667255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</a:t>
            </a:r>
          </a:p>
        </p:txBody>
      </p:sp>
      <p:sp>
        <p:nvSpPr>
          <p:cNvPr id="44" name="ZoneTexte 43">
            <a:hlinkClick r:id="rId4" action="ppaction://hlinksldjump"/>
            <a:extLst>
              <a:ext uri="{FF2B5EF4-FFF2-40B4-BE49-F238E27FC236}">
                <a16:creationId xmlns:a16="http://schemas.microsoft.com/office/drawing/2014/main" id="{06BFF0F1-1AC4-4D4E-B1C5-4928BDFBF484}"/>
              </a:ext>
            </a:extLst>
          </p:cNvPr>
          <p:cNvSpPr txBox="1"/>
          <p:nvPr/>
        </p:nvSpPr>
        <p:spPr>
          <a:xfrm>
            <a:off x="1550233" y="184018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654B949-9FDE-4ADD-AE53-D3CB3EC86190}"/>
              </a:ext>
            </a:extLst>
          </p:cNvPr>
          <p:cNvSpPr txBox="1"/>
          <p:nvPr/>
        </p:nvSpPr>
        <p:spPr>
          <a:xfrm>
            <a:off x="4757498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765DAD-8608-4644-83F3-6B3200CC878D}"/>
              </a:ext>
            </a:extLst>
          </p:cNvPr>
          <p:cNvSpPr txBox="1"/>
          <p:nvPr/>
        </p:nvSpPr>
        <p:spPr>
          <a:xfrm>
            <a:off x="5264599" y="184018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6EAEFF-C57A-4AC0-93EA-8945434F926A}"/>
              </a:ext>
            </a:extLst>
          </p:cNvPr>
          <p:cNvSpPr txBox="1"/>
          <p:nvPr/>
        </p:nvSpPr>
        <p:spPr>
          <a:xfrm>
            <a:off x="1964628" y="184018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8DE46DD-FE3F-45EC-8DFB-D91171CE6DC1}"/>
              </a:ext>
            </a:extLst>
          </p:cNvPr>
          <p:cNvSpPr txBox="1"/>
          <p:nvPr/>
        </p:nvSpPr>
        <p:spPr>
          <a:xfrm>
            <a:off x="3716365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37DAD19-18CE-43AE-B246-562CA6476C9C}"/>
              </a:ext>
            </a:extLst>
          </p:cNvPr>
          <p:cNvSpPr txBox="1"/>
          <p:nvPr/>
        </p:nvSpPr>
        <p:spPr>
          <a:xfrm>
            <a:off x="6444395" y="184018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4724E0C-8293-4A80-9040-05E2BA683862}"/>
              </a:ext>
            </a:extLst>
          </p:cNvPr>
          <p:cNvSpPr txBox="1"/>
          <p:nvPr/>
        </p:nvSpPr>
        <p:spPr>
          <a:xfrm>
            <a:off x="6956027" y="184018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pic>
        <p:nvPicPr>
          <p:cNvPr id="9" name="Graphique 8" descr="Informations avec un remplissage uni">
            <a:hlinkClick r:id="rId6" action="ppaction://hlinksldjump"/>
            <a:extLst>
              <a:ext uri="{FF2B5EF4-FFF2-40B4-BE49-F238E27FC236}">
                <a16:creationId xmlns:a16="http://schemas.microsoft.com/office/drawing/2014/main" id="{43644FDF-2D5D-471A-B22B-2D434BF33C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621" y="1787305"/>
            <a:ext cx="302234" cy="302234"/>
          </a:xfrm>
          <a:prstGeom prst="rect">
            <a:avLst/>
          </a:prstGeom>
        </p:spPr>
      </p:pic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BF37A82-2792-4195-8EE5-1AED374A03F3}"/>
              </a:ext>
            </a:extLst>
          </p:cNvPr>
          <p:cNvSpPr/>
          <p:nvPr/>
        </p:nvSpPr>
        <p:spPr>
          <a:xfrm>
            <a:off x="8173305" y="185485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0850DD-2706-4E45-894C-8F4B69C8DD92}"/>
              </a:ext>
            </a:extLst>
          </p:cNvPr>
          <p:cNvGrpSpPr/>
          <p:nvPr/>
        </p:nvGrpSpPr>
        <p:grpSpPr>
          <a:xfrm>
            <a:off x="6824954" y="325879"/>
            <a:ext cx="5483728" cy="572235"/>
            <a:chOff x="5266949" y="213744"/>
            <a:chExt cx="7141830" cy="745261"/>
          </a:xfrm>
        </p:grpSpPr>
        <p:pic>
          <p:nvPicPr>
            <p:cNvPr id="13" name="Graphique 12" descr="Cube avec un remplissage uni">
              <a:extLst>
                <a:ext uri="{FF2B5EF4-FFF2-40B4-BE49-F238E27FC236}">
                  <a16:creationId xmlns:a16="http://schemas.microsoft.com/office/drawing/2014/main" id="{7BFC3D95-F302-441B-BDE1-DC4252D04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66949" y="218236"/>
              <a:ext cx="675414" cy="675415"/>
            </a:xfrm>
            <a:prstGeom prst="rect">
              <a:avLst/>
            </a:prstGeom>
          </p:spPr>
        </p:pic>
        <p:pic>
          <p:nvPicPr>
            <p:cNvPr id="518" name="Graphique 517" descr="Plan avec un remplissage uni">
              <a:extLst>
                <a:ext uri="{FF2B5EF4-FFF2-40B4-BE49-F238E27FC236}">
                  <a16:creationId xmlns:a16="http://schemas.microsoft.com/office/drawing/2014/main" id="{64C174B6-F8FB-4E8F-A853-D33008AA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0078962" y="213744"/>
              <a:ext cx="675414" cy="675413"/>
            </a:xfrm>
            <a:prstGeom prst="rect">
              <a:avLst/>
            </a:prstGeom>
          </p:spPr>
        </p:pic>
        <p:pic>
          <p:nvPicPr>
            <p:cNvPr id="519" name="Graphique 518" descr="Webcam avec un remplissage uni">
              <a:extLst>
                <a:ext uri="{FF2B5EF4-FFF2-40B4-BE49-F238E27FC236}">
                  <a16:creationId xmlns:a16="http://schemas.microsoft.com/office/drawing/2014/main" id="{BCB11385-FC8E-46E4-8766-2F1DCD82E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7734768" y="213744"/>
              <a:ext cx="675414" cy="675413"/>
            </a:xfrm>
            <a:prstGeom prst="rect">
              <a:avLst/>
            </a:prstGeom>
          </p:spPr>
        </p:pic>
        <p:sp>
          <p:nvSpPr>
            <p:cNvPr id="520" name="ZoneTexte 519">
              <a:extLst>
                <a:ext uri="{FF2B5EF4-FFF2-40B4-BE49-F238E27FC236}">
                  <a16:creationId xmlns:a16="http://schemas.microsoft.com/office/drawing/2014/main" id="{5CCBA24C-7835-461A-A1CC-1A32A0AB9712}"/>
                </a:ext>
              </a:extLst>
            </p:cNvPr>
            <p:cNvSpPr txBox="1"/>
            <p:nvPr/>
          </p:nvSpPr>
          <p:spPr>
            <a:xfrm>
              <a:off x="5935808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PREPARATION</a:t>
              </a:r>
            </a:p>
          </p:txBody>
        </p:sp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6D91FCD4-30D4-4B11-884C-D76508FD5DCD}"/>
                </a:ext>
              </a:extLst>
            </p:cNvPr>
            <p:cNvSpPr txBox="1"/>
            <p:nvPr/>
          </p:nvSpPr>
          <p:spPr>
            <a:xfrm>
              <a:off x="8302499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OVERVIEW</a:t>
              </a:r>
            </a:p>
          </p:txBody>
        </p:sp>
        <p:sp>
          <p:nvSpPr>
            <p:cNvPr id="522" name="ZoneTexte 521">
              <a:extLst>
                <a:ext uri="{FF2B5EF4-FFF2-40B4-BE49-F238E27FC236}">
                  <a16:creationId xmlns:a16="http://schemas.microsoft.com/office/drawing/2014/main" id="{5807FFDE-FAF8-44EC-B7C7-96690057FD11}"/>
                </a:ext>
              </a:extLst>
            </p:cNvPr>
            <p:cNvSpPr txBox="1"/>
            <p:nvPr/>
          </p:nvSpPr>
          <p:spPr>
            <a:xfrm>
              <a:off x="10754376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ISOMETRICS</a:t>
              </a:r>
            </a:p>
          </p:txBody>
        </p:sp>
        <p:sp>
          <p:nvSpPr>
            <p:cNvPr id="523" name="ZoneTexte 522">
              <a:extLst>
                <a:ext uri="{FF2B5EF4-FFF2-40B4-BE49-F238E27FC236}">
                  <a16:creationId xmlns:a16="http://schemas.microsoft.com/office/drawing/2014/main" id="{331A4820-9CD0-4079-A910-18219875A97B}"/>
                </a:ext>
              </a:extLst>
            </p:cNvPr>
            <p:cNvSpPr txBox="1"/>
            <p:nvPr/>
          </p:nvSpPr>
          <p:spPr>
            <a:xfrm>
              <a:off x="5935809" y="237384"/>
              <a:ext cx="1269291" cy="68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80%</a:t>
              </a:r>
            </a:p>
          </p:txBody>
        </p:sp>
        <p:sp>
          <p:nvSpPr>
            <p:cNvPr id="524" name="ZoneTexte 523">
              <a:extLst>
                <a:ext uri="{FF2B5EF4-FFF2-40B4-BE49-F238E27FC236}">
                  <a16:creationId xmlns:a16="http://schemas.microsoft.com/office/drawing/2014/main" id="{2630503C-99B7-4152-A380-097FF0807699}"/>
                </a:ext>
              </a:extLst>
            </p:cNvPr>
            <p:cNvSpPr txBox="1"/>
            <p:nvPr/>
          </p:nvSpPr>
          <p:spPr>
            <a:xfrm>
              <a:off x="8302498" y="240538"/>
              <a:ext cx="1269291" cy="68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74%</a:t>
              </a:r>
            </a:p>
          </p:txBody>
        </p:sp>
        <p:sp>
          <p:nvSpPr>
            <p:cNvPr id="525" name="ZoneTexte 524">
              <a:extLst>
                <a:ext uri="{FF2B5EF4-FFF2-40B4-BE49-F238E27FC236}">
                  <a16:creationId xmlns:a16="http://schemas.microsoft.com/office/drawing/2014/main" id="{09EEC255-6D38-4EFB-BEAD-7C6EA4B508A1}"/>
                </a:ext>
              </a:extLst>
            </p:cNvPr>
            <p:cNvSpPr txBox="1"/>
            <p:nvPr/>
          </p:nvSpPr>
          <p:spPr>
            <a:xfrm>
              <a:off x="10719087" y="240538"/>
              <a:ext cx="1269291" cy="68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56%</a:t>
              </a:r>
            </a:p>
          </p:txBody>
        </p:sp>
      </p:grp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D566EA0C-9733-43F1-96E2-434D3E0AA378}"/>
              </a:ext>
            </a:extLst>
          </p:cNvPr>
          <p:cNvSpPr/>
          <p:nvPr/>
        </p:nvSpPr>
        <p:spPr>
          <a:xfrm>
            <a:off x="9600098" y="185485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C3887FEE-5010-4333-9DEA-FDE3D64B7585}"/>
              </a:ext>
            </a:extLst>
          </p:cNvPr>
          <p:cNvSpPr/>
          <p:nvPr/>
        </p:nvSpPr>
        <p:spPr>
          <a:xfrm>
            <a:off x="10928482" y="185485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6B86D22-F79D-4221-A381-4E3C845A88DD}"/>
              </a:ext>
            </a:extLst>
          </p:cNvPr>
          <p:cNvGrpSpPr/>
          <p:nvPr/>
        </p:nvGrpSpPr>
        <p:grpSpPr>
          <a:xfrm>
            <a:off x="1210621" y="2202246"/>
            <a:ext cx="10639067" cy="355889"/>
            <a:chOff x="1337621" y="2138746"/>
            <a:chExt cx="10639067" cy="355889"/>
          </a:xfrm>
        </p:grpSpPr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B49EE2FC-B955-44E4-ACDA-8FE8210638FF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9" name="ZoneTexte 918">
              <a:extLst>
                <a:ext uri="{FF2B5EF4-FFF2-40B4-BE49-F238E27FC236}">
                  <a16:creationId xmlns:a16="http://schemas.microsoft.com/office/drawing/2014/main" id="{DECF4844-1E11-4EAF-85C4-5B03D6C6745A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20" name="ZoneTexte 919">
              <a:hlinkClick r:id="rId4" action="ppaction://hlinksldjump"/>
              <a:extLst>
                <a:ext uri="{FF2B5EF4-FFF2-40B4-BE49-F238E27FC236}">
                  <a16:creationId xmlns:a16="http://schemas.microsoft.com/office/drawing/2014/main" id="{30AC4B32-1E30-45AF-8B66-6D4E7009984F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21" name="ZoneTexte 920">
              <a:extLst>
                <a:ext uri="{FF2B5EF4-FFF2-40B4-BE49-F238E27FC236}">
                  <a16:creationId xmlns:a16="http://schemas.microsoft.com/office/drawing/2014/main" id="{02D8B44C-3C0D-4D28-AD27-763ED59C9AE7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2" name="ZoneTexte 921">
              <a:extLst>
                <a:ext uri="{FF2B5EF4-FFF2-40B4-BE49-F238E27FC236}">
                  <a16:creationId xmlns:a16="http://schemas.microsoft.com/office/drawing/2014/main" id="{EE35F163-A74E-40B3-A603-CA2F35FC0FC4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23" name="ZoneTexte 922">
              <a:extLst>
                <a:ext uri="{FF2B5EF4-FFF2-40B4-BE49-F238E27FC236}">
                  <a16:creationId xmlns:a16="http://schemas.microsoft.com/office/drawing/2014/main" id="{83337CD0-6082-4812-A59C-6F429A524A50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A42AA731-DBA4-42FD-BA28-C2BFFC64DDDB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46BDAFD3-9498-4459-A36B-B65B33D54170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26" name="ZoneTexte 925">
              <a:extLst>
                <a:ext uri="{FF2B5EF4-FFF2-40B4-BE49-F238E27FC236}">
                  <a16:creationId xmlns:a16="http://schemas.microsoft.com/office/drawing/2014/main" id="{B3C36B8A-88F4-40FB-84F2-1C6333CDBEAF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27" name="Graphique 926" descr="Informations avec un remplissage uni">
              <a:extLst>
                <a:ext uri="{FF2B5EF4-FFF2-40B4-BE49-F238E27FC236}">
                  <a16:creationId xmlns:a16="http://schemas.microsoft.com/office/drawing/2014/main" id="{766AF61A-0CB8-4A65-AAF2-3B2A269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28" name="Rectangle : coins arrondis 927">
              <a:extLst>
                <a:ext uri="{FF2B5EF4-FFF2-40B4-BE49-F238E27FC236}">
                  <a16:creationId xmlns:a16="http://schemas.microsoft.com/office/drawing/2014/main" id="{BF4156AE-4827-45A7-97C4-41FB6B0F69EB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29" name="Rectangle : coins arrondis 928">
              <a:extLst>
                <a:ext uri="{FF2B5EF4-FFF2-40B4-BE49-F238E27FC236}">
                  <a16:creationId xmlns:a16="http://schemas.microsoft.com/office/drawing/2014/main" id="{9F737432-107A-4702-851C-00FB952D07D9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30" name="Rectangle : coins arrondis 929">
              <a:extLst>
                <a:ext uri="{FF2B5EF4-FFF2-40B4-BE49-F238E27FC236}">
                  <a16:creationId xmlns:a16="http://schemas.microsoft.com/office/drawing/2014/main" id="{68881E51-B371-4443-96D0-40A1107CCC17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B4BB1E49-F972-4BB0-A3FC-406585D7CC59}"/>
              </a:ext>
            </a:extLst>
          </p:cNvPr>
          <p:cNvGrpSpPr/>
          <p:nvPr/>
        </p:nvGrpSpPr>
        <p:grpSpPr>
          <a:xfrm>
            <a:off x="1210621" y="2660779"/>
            <a:ext cx="10639067" cy="355889"/>
            <a:chOff x="1337621" y="2138746"/>
            <a:chExt cx="10639067" cy="355889"/>
          </a:xfrm>
        </p:grpSpPr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0DACC4B0-E4F7-443F-AE0E-1547BDDE5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7" name="ZoneTexte 946">
              <a:extLst>
                <a:ext uri="{FF2B5EF4-FFF2-40B4-BE49-F238E27FC236}">
                  <a16:creationId xmlns:a16="http://schemas.microsoft.com/office/drawing/2014/main" id="{503D4D84-1007-4A9D-861D-1BF92B1DA0A8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48" name="ZoneTexte 947">
              <a:hlinkClick r:id="rId4" action="ppaction://hlinksldjump"/>
              <a:extLst>
                <a:ext uri="{FF2B5EF4-FFF2-40B4-BE49-F238E27FC236}">
                  <a16:creationId xmlns:a16="http://schemas.microsoft.com/office/drawing/2014/main" id="{141E63F8-660D-4DEC-8C17-00E47F5ED2B0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49" name="ZoneTexte 948">
              <a:extLst>
                <a:ext uri="{FF2B5EF4-FFF2-40B4-BE49-F238E27FC236}">
                  <a16:creationId xmlns:a16="http://schemas.microsoft.com/office/drawing/2014/main" id="{EA61C0CC-431C-4149-9406-B115941776FF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0" name="ZoneTexte 949">
              <a:extLst>
                <a:ext uri="{FF2B5EF4-FFF2-40B4-BE49-F238E27FC236}">
                  <a16:creationId xmlns:a16="http://schemas.microsoft.com/office/drawing/2014/main" id="{9EC09476-7AA8-42F5-8A2C-7E8E14A35CB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51" name="ZoneTexte 950">
              <a:extLst>
                <a:ext uri="{FF2B5EF4-FFF2-40B4-BE49-F238E27FC236}">
                  <a16:creationId xmlns:a16="http://schemas.microsoft.com/office/drawing/2014/main" id="{710B98D0-EBEE-4412-9E94-57A98A80AD4B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2" name="ZoneTexte 951">
              <a:extLst>
                <a:ext uri="{FF2B5EF4-FFF2-40B4-BE49-F238E27FC236}">
                  <a16:creationId xmlns:a16="http://schemas.microsoft.com/office/drawing/2014/main" id="{B8CF8A4E-2EEF-4DAF-AF97-3F4EE43AEFC6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3" name="ZoneTexte 952">
              <a:extLst>
                <a:ext uri="{FF2B5EF4-FFF2-40B4-BE49-F238E27FC236}">
                  <a16:creationId xmlns:a16="http://schemas.microsoft.com/office/drawing/2014/main" id="{D6C08831-E42E-4C1A-B7B0-33104E26958F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54" name="ZoneTexte 953">
              <a:extLst>
                <a:ext uri="{FF2B5EF4-FFF2-40B4-BE49-F238E27FC236}">
                  <a16:creationId xmlns:a16="http://schemas.microsoft.com/office/drawing/2014/main" id="{235DB146-23C6-4C63-B082-D08E0A33AC49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55" name="Graphique 954" descr="Informations avec un remplissage uni">
              <a:extLst>
                <a:ext uri="{FF2B5EF4-FFF2-40B4-BE49-F238E27FC236}">
                  <a16:creationId xmlns:a16="http://schemas.microsoft.com/office/drawing/2014/main" id="{42A7E272-C89C-485C-B6E4-42590065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56" name="Rectangle : coins arrondis 955">
              <a:extLst>
                <a:ext uri="{FF2B5EF4-FFF2-40B4-BE49-F238E27FC236}">
                  <a16:creationId xmlns:a16="http://schemas.microsoft.com/office/drawing/2014/main" id="{77BCDB5E-4522-4F03-9C9F-C290748A13F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57" name="Rectangle : coins arrondis 956">
              <a:extLst>
                <a:ext uri="{FF2B5EF4-FFF2-40B4-BE49-F238E27FC236}">
                  <a16:creationId xmlns:a16="http://schemas.microsoft.com/office/drawing/2014/main" id="{9F6CF095-9086-461D-AC73-0FD2CFDA175F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58" name="Rectangle : coins arrondis 957">
              <a:extLst>
                <a:ext uri="{FF2B5EF4-FFF2-40B4-BE49-F238E27FC236}">
                  <a16:creationId xmlns:a16="http://schemas.microsoft.com/office/drawing/2014/main" id="{7D93E57E-012A-4ABA-89C0-76870011E153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59" name="Groupe 958">
            <a:extLst>
              <a:ext uri="{FF2B5EF4-FFF2-40B4-BE49-F238E27FC236}">
                <a16:creationId xmlns:a16="http://schemas.microsoft.com/office/drawing/2014/main" id="{E633AF2E-65BF-4390-AC90-E01FD3ECFF21}"/>
              </a:ext>
            </a:extLst>
          </p:cNvPr>
          <p:cNvGrpSpPr/>
          <p:nvPr/>
        </p:nvGrpSpPr>
        <p:grpSpPr>
          <a:xfrm>
            <a:off x="1210621" y="3119312"/>
            <a:ext cx="10639067" cy="355889"/>
            <a:chOff x="1337621" y="2138746"/>
            <a:chExt cx="10639067" cy="355889"/>
          </a:xfrm>
        </p:grpSpPr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4CAA7F8E-0E24-47F6-A1C2-EFBAEEA3CEAB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61" name="ZoneTexte 960">
              <a:extLst>
                <a:ext uri="{FF2B5EF4-FFF2-40B4-BE49-F238E27FC236}">
                  <a16:creationId xmlns:a16="http://schemas.microsoft.com/office/drawing/2014/main" id="{83970FE2-4148-459F-A297-933AEC16DD80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62" name="ZoneTexte 961">
              <a:hlinkClick r:id="rId4" action="ppaction://hlinksldjump"/>
              <a:extLst>
                <a:ext uri="{FF2B5EF4-FFF2-40B4-BE49-F238E27FC236}">
                  <a16:creationId xmlns:a16="http://schemas.microsoft.com/office/drawing/2014/main" id="{84EA417B-DF66-4DE1-9D35-FDEE1D3879B0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63" name="ZoneTexte 962">
              <a:extLst>
                <a:ext uri="{FF2B5EF4-FFF2-40B4-BE49-F238E27FC236}">
                  <a16:creationId xmlns:a16="http://schemas.microsoft.com/office/drawing/2014/main" id="{ECD5DEBA-EA8B-4B9B-90A7-9263BD943FA8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4" name="ZoneTexte 963">
              <a:extLst>
                <a:ext uri="{FF2B5EF4-FFF2-40B4-BE49-F238E27FC236}">
                  <a16:creationId xmlns:a16="http://schemas.microsoft.com/office/drawing/2014/main" id="{26C480DC-B59C-460A-AD74-18E98D4A337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65" name="ZoneTexte 964">
              <a:extLst>
                <a:ext uri="{FF2B5EF4-FFF2-40B4-BE49-F238E27FC236}">
                  <a16:creationId xmlns:a16="http://schemas.microsoft.com/office/drawing/2014/main" id="{5C4D028A-31AC-4704-AC0A-BE90BDB437F3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6" name="ZoneTexte 965">
              <a:extLst>
                <a:ext uri="{FF2B5EF4-FFF2-40B4-BE49-F238E27FC236}">
                  <a16:creationId xmlns:a16="http://schemas.microsoft.com/office/drawing/2014/main" id="{E00E55C8-A401-4BB7-BAAA-B547BFD97EC8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7" name="ZoneTexte 966">
              <a:extLst>
                <a:ext uri="{FF2B5EF4-FFF2-40B4-BE49-F238E27FC236}">
                  <a16:creationId xmlns:a16="http://schemas.microsoft.com/office/drawing/2014/main" id="{65393257-F022-4CC7-8C7F-D34C40BEAB08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68" name="ZoneTexte 967">
              <a:extLst>
                <a:ext uri="{FF2B5EF4-FFF2-40B4-BE49-F238E27FC236}">
                  <a16:creationId xmlns:a16="http://schemas.microsoft.com/office/drawing/2014/main" id="{9CE6DB40-3273-453C-AE1C-04E6116CDEC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69" name="Graphique 968" descr="Informations avec un remplissage uni">
              <a:extLst>
                <a:ext uri="{FF2B5EF4-FFF2-40B4-BE49-F238E27FC236}">
                  <a16:creationId xmlns:a16="http://schemas.microsoft.com/office/drawing/2014/main" id="{437399E0-754B-4BC1-B711-FF45F18F1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70" name="Rectangle : coins arrondis 969">
              <a:extLst>
                <a:ext uri="{FF2B5EF4-FFF2-40B4-BE49-F238E27FC236}">
                  <a16:creationId xmlns:a16="http://schemas.microsoft.com/office/drawing/2014/main" id="{F6EBD5AD-0CA5-4456-8ADC-CFBAB67CCE11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71" name="Rectangle : coins arrondis 970">
              <a:extLst>
                <a:ext uri="{FF2B5EF4-FFF2-40B4-BE49-F238E27FC236}">
                  <a16:creationId xmlns:a16="http://schemas.microsoft.com/office/drawing/2014/main" id="{6C372FF1-EE96-4EE3-B2F6-571E26F56D52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72" name="Rectangle : coins arrondis 971">
              <a:extLst>
                <a:ext uri="{FF2B5EF4-FFF2-40B4-BE49-F238E27FC236}">
                  <a16:creationId xmlns:a16="http://schemas.microsoft.com/office/drawing/2014/main" id="{F5011FDC-5C93-4C60-8127-1F29C9885A48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73" name="Groupe 972">
            <a:extLst>
              <a:ext uri="{FF2B5EF4-FFF2-40B4-BE49-F238E27FC236}">
                <a16:creationId xmlns:a16="http://schemas.microsoft.com/office/drawing/2014/main" id="{6DE6B767-F091-4E98-8593-2A3CCA415D71}"/>
              </a:ext>
            </a:extLst>
          </p:cNvPr>
          <p:cNvGrpSpPr/>
          <p:nvPr/>
        </p:nvGrpSpPr>
        <p:grpSpPr>
          <a:xfrm>
            <a:off x="1210621" y="3577845"/>
            <a:ext cx="10639067" cy="355889"/>
            <a:chOff x="1337621" y="2138746"/>
            <a:chExt cx="10639067" cy="355889"/>
          </a:xfrm>
        </p:grpSpPr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AAB21ED3-B81F-4A65-A81C-7030656FB528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CFE45522-882C-4A4A-8FEF-3E31222078CD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76" name="ZoneTexte 975">
              <a:hlinkClick r:id="rId4" action="ppaction://hlinksldjump"/>
              <a:extLst>
                <a:ext uri="{FF2B5EF4-FFF2-40B4-BE49-F238E27FC236}">
                  <a16:creationId xmlns:a16="http://schemas.microsoft.com/office/drawing/2014/main" id="{56BB2BEC-7864-4E04-994F-679FC64B15E9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77" name="ZoneTexte 976">
              <a:extLst>
                <a:ext uri="{FF2B5EF4-FFF2-40B4-BE49-F238E27FC236}">
                  <a16:creationId xmlns:a16="http://schemas.microsoft.com/office/drawing/2014/main" id="{EDE542CE-1FFE-4954-ACA2-FA4B3B0B3BA2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78" name="ZoneTexte 977">
              <a:extLst>
                <a:ext uri="{FF2B5EF4-FFF2-40B4-BE49-F238E27FC236}">
                  <a16:creationId xmlns:a16="http://schemas.microsoft.com/office/drawing/2014/main" id="{11177086-3A4C-48C6-A6CE-A0E8AC4F50FB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79" name="ZoneTexte 978">
              <a:extLst>
                <a:ext uri="{FF2B5EF4-FFF2-40B4-BE49-F238E27FC236}">
                  <a16:creationId xmlns:a16="http://schemas.microsoft.com/office/drawing/2014/main" id="{09214568-A69F-45DE-B7B1-19875B267ACE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80" name="ZoneTexte 979">
              <a:extLst>
                <a:ext uri="{FF2B5EF4-FFF2-40B4-BE49-F238E27FC236}">
                  <a16:creationId xmlns:a16="http://schemas.microsoft.com/office/drawing/2014/main" id="{9E13D207-66D9-4488-B93F-3970F41EF996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81" name="ZoneTexte 980">
              <a:extLst>
                <a:ext uri="{FF2B5EF4-FFF2-40B4-BE49-F238E27FC236}">
                  <a16:creationId xmlns:a16="http://schemas.microsoft.com/office/drawing/2014/main" id="{11728686-23A1-4601-92D0-3690259BD572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82" name="ZoneTexte 981">
              <a:extLst>
                <a:ext uri="{FF2B5EF4-FFF2-40B4-BE49-F238E27FC236}">
                  <a16:creationId xmlns:a16="http://schemas.microsoft.com/office/drawing/2014/main" id="{73407806-DEEF-494E-A662-6D18662DFE54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83" name="Graphique 982" descr="Informations avec un remplissage uni">
              <a:extLst>
                <a:ext uri="{FF2B5EF4-FFF2-40B4-BE49-F238E27FC236}">
                  <a16:creationId xmlns:a16="http://schemas.microsoft.com/office/drawing/2014/main" id="{A205802B-175A-45B4-B3D9-476A032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84" name="Rectangle : coins arrondis 983">
              <a:extLst>
                <a:ext uri="{FF2B5EF4-FFF2-40B4-BE49-F238E27FC236}">
                  <a16:creationId xmlns:a16="http://schemas.microsoft.com/office/drawing/2014/main" id="{B987A413-B475-4C52-83B6-A2B64025F99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85" name="Rectangle : coins arrondis 984">
              <a:extLst>
                <a:ext uri="{FF2B5EF4-FFF2-40B4-BE49-F238E27FC236}">
                  <a16:creationId xmlns:a16="http://schemas.microsoft.com/office/drawing/2014/main" id="{E96A5BE2-3B25-4608-BEFC-F3A7C311B682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86" name="Rectangle : coins arrondis 985">
              <a:extLst>
                <a:ext uri="{FF2B5EF4-FFF2-40B4-BE49-F238E27FC236}">
                  <a16:creationId xmlns:a16="http://schemas.microsoft.com/office/drawing/2014/main" id="{AF028615-D787-4D3B-B060-B544A268573B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87" name="Groupe 986">
            <a:extLst>
              <a:ext uri="{FF2B5EF4-FFF2-40B4-BE49-F238E27FC236}">
                <a16:creationId xmlns:a16="http://schemas.microsoft.com/office/drawing/2014/main" id="{0D467BBA-CADE-4940-AE4B-F0F21A88DE3A}"/>
              </a:ext>
            </a:extLst>
          </p:cNvPr>
          <p:cNvGrpSpPr/>
          <p:nvPr/>
        </p:nvGrpSpPr>
        <p:grpSpPr>
          <a:xfrm>
            <a:off x="1210621" y="4036378"/>
            <a:ext cx="10639067" cy="355889"/>
            <a:chOff x="1337621" y="2138746"/>
            <a:chExt cx="10639067" cy="355889"/>
          </a:xfrm>
        </p:grpSpPr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E851F3B1-552E-4B02-9DEA-341CB8218CB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9" name="ZoneTexte 988">
              <a:extLst>
                <a:ext uri="{FF2B5EF4-FFF2-40B4-BE49-F238E27FC236}">
                  <a16:creationId xmlns:a16="http://schemas.microsoft.com/office/drawing/2014/main" id="{B220398A-CECD-4834-A14B-1ADD5B15D298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90" name="ZoneTexte 989">
              <a:hlinkClick r:id="rId4" action="ppaction://hlinksldjump"/>
              <a:extLst>
                <a:ext uri="{FF2B5EF4-FFF2-40B4-BE49-F238E27FC236}">
                  <a16:creationId xmlns:a16="http://schemas.microsoft.com/office/drawing/2014/main" id="{2631C83E-38A7-4B25-9336-8F81E67BCA9A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91" name="ZoneTexte 990">
              <a:extLst>
                <a:ext uri="{FF2B5EF4-FFF2-40B4-BE49-F238E27FC236}">
                  <a16:creationId xmlns:a16="http://schemas.microsoft.com/office/drawing/2014/main" id="{C59FF1F6-56BD-4E48-B466-315B691F9EB4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2" name="ZoneTexte 991">
              <a:extLst>
                <a:ext uri="{FF2B5EF4-FFF2-40B4-BE49-F238E27FC236}">
                  <a16:creationId xmlns:a16="http://schemas.microsoft.com/office/drawing/2014/main" id="{F22DC8D1-6BD1-4D35-8EA1-E3B278526E4A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93" name="ZoneTexte 992">
              <a:extLst>
                <a:ext uri="{FF2B5EF4-FFF2-40B4-BE49-F238E27FC236}">
                  <a16:creationId xmlns:a16="http://schemas.microsoft.com/office/drawing/2014/main" id="{E6E0D6EB-9150-48F6-9890-627EB904B687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4" name="ZoneTexte 993">
              <a:extLst>
                <a:ext uri="{FF2B5EF4-FFF2-40B4-BE49-F238E27FC236}">
                  <a16:creationId xmlns:a16="http://schemas.microsoft.com/office/drawing/2014/main" id="{7DD9A9B4-9F5C-4242-9B0D-ED1DE84561D5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5" name="ZoneTexte 994">
              <a:extLst>
                <a:ext uri="{FF2B5EF4-FFF2-40B4-BE49-F238E27FC236}">
                  <a16:creationId xmlns:a16="http://schemas.microsoft.com/office/drawing/2014/main" id="{9206C1B3-D725-47E3-8FAA-0DD02AF2206B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96" name="ZoneTexte 995">
              <a:extLst>
                <a:ext uri="{FF2B5EF4-FFF2-40B4-BE49-F238E27FC236}">
                  <a16:creationId xmlns:a16="http://schemas.microsoft.com/office/drawing/2014/main" id="{B82A73A1-8BC5-4638-B472-B550354D8F5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97" name="Graphique 996" descr="Informations avec un remplissage uni">
              <a:extLst>
                <a:ext uri="{FF2B5EF4-FFF2-40B4-BE49-F238E27FC236}">
                  <a16:creationId xmlns:a16="http://schemas.microsoft.com/office/drawing/2014/main" id="{AD049234-096D-45A6-BBBF-50584011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98" name="Rectangle : coins arrondis 997">
              <a:extLst>
                <a:ext uri="{FF2B5EF4-FFF2-40B4-BE49-F238E27FC236}">
                  <a16:creationId xmlns:a16="http://schemas.microsoft.com/office/drawing/2014/main" id="{94AA445B-61C2-433D-81DE-7F45D57B249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99" name="Rectangle : coins arrondis 998">
              <a:extLst>
                <a:ext uri="{FF2B5EF4-FFF2-40B4-BE49-F238E27FC236}">
                  <a16:creationId xmlns:a16="http://schemas.microsoft.com/office/drawing/2014/main" id="{B6BFD40E-8253-4D24-8D49-EF7B4998DD18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00" name="Rectangle : coins arrondis 999">
              <a:extLst>
                <a:ext uri="{FF2B5EF4-FFF2-40B4-BE49-F238E27FC236}">
                  <a16:creationId xmlns:a16="http://schemas.microsoft.com/office/drawing/2014/main" id="{4CE9F512-2A2D-4C6C-A903-9752C3736028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01" name="Groupe 1000">
            <a:extLst>
              <a:ext uri="{FF2B5EF4-FFF2-40B4-BE49-F238E27FC236}">
                <a16:creationId xmlns:a16="http://schemas.microsoft.com/office/drawing/2014/main" id="{45187724-FFE1-4306-A65E-5337C5C9B9C3}"/>
              </a:ext>
            </a:extLst>
          </p:cNvPr>
          <p:cNvGrpSpPr/>
          <p:nvPr/>
        </p:nvGrpSpPr>
        <p:grpSpPr>
          <a:xfrm>
            <a:off x="1210621" y="4494911"/>
            <a:ext cx="10639067" cy="355889"/>
            <a:chOff x="1337621" y="2138746"/>
            <a:chExt cx="10639067" cy="355889"/>
          </a:xfrm>
        </p:grpSpPr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787B0221-FF04-49EB-9819-374802995232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3" name="ZoneTexte 1002">
              <a:extLst>
                <a:ext uri="{FF2B5EF4-FFF2-40B4-BE49-F238E27FC236}">
                  <a16:creationId xmlns:a16="http://schemas.microsoft.com/office/drawing/2014/main" id="{B5021B45-86B7-4ADA-88EB-B00B870DB5AB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04" name="ZoneTexte 1003">
              <a:hlinkClick r:id="rId4" action="ppaction://hlinksldjump"/>
              <a:extLst>
                <a:ext uri="{FF2B5EF4-FFF2-40B4-BE49-F238E27FC236}">
                  <a16:creationId xmlns:a16="http://schemas.microsoft.com/office/drawing/2014/main" id="{56D9FEDE-E4DA-41CF-BB67-B9C517CB53A8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05" name="ZoneTexte 1004">
              <a:extLst>
                <a:ext uri="{FF2B5EF4-FFF2-40B4-BE49-F238E27FC236}">
                  <a16:creationId xmlns:a16="http://schemas.microsoft.com/office/drawing/2014/main" id="{1E008D84-88CC-4D28-B213-9E513C5D983E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6" name="ZoneTexte 1005">
              <a:extLst>
                <a:ext uri="{FF2B5EF4-FFF2-40B4-BE49-F238E27FC236}">
                  <a16:creationId xmlns:a16="http://schemas.microsoft.com/office/drawing/2014/main" id="{9BE27C71-A1FA-4FF3-A1F4-D0AD0E076CAA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07" name="ZoneTexte 1006">
              <a:extLst>
                <a:ext uri="{FF2B5EF4-FFF2-40B4-BE49-F238E27FC236}">
                  <a16:creationId xmlns:a16="http://schemas.microsoft.com/office/drawing/2014/main" id="{1D16AD6E-2FA3-4448-A43F-EBFA326FB1E6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8" name="ZoneTexte 1007">
              <a:extLst>
                <a:ext uri="{FF2B5EF4-FFF2-40B4-BE49-F238E27FC236}">
                  <a16:creationId xmlns:a16="http://schemas.microsoft.com/office/drawing/2014/main" id="{61C7B92E-D636-4B48-8EEF-A625039600D1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9" name="ZoneTexte 1008">
              <a:extLst>
                <a:ext uri="{FF2B5EF4-FFF2-40B4-BE49-F238E27FC236}">
                  <a16:creationId xmlns:a16="http://schemas.microsoft.com/office/drawing/2014/main" id="{1B6D82C4-1E4F-4645-A409-C3DFC7DE8594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10" name="ZoneTexte 1009">
              <a:extLst>
                <a:ext uri="{FF2B5EF4-FFF2-40B4-BE49-F238E27FC236}">
                  <a16:creationId xmlns:a16="http://schemas.microsoft.com/office/drawing/2014/main" id="{3590E3B0-1A8C-428F-9467-FD414821A25F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11" name="Graphique 1010" descr="Informations avec un remplissage uni">
              <a:extLst>
                <a:ext uri="{FF2B5EF4-FFF2-40B4-BE49-F238E27FC236}">
                  <a16:creationId xmlns:a16="http://schemas.microsoft.com/office/drawing/2014/main" id="{A7681481-313A-4B96-9D7B-21C95CB6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12" name="Rectangle : coins arrondis 1011">
              <a:extLst>
                <a:ext uri="{FF2B5EF4-FFF2-40B4-BE49-F238E27FC236}">
                  <a16:creationId xmlns:a16="http://schemas.microsoft.com/office/drawing/2014/main" id="{B63D1851-1D9A-4D70-85CF-7F6AB5B5DFD1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13" name="Rectangle : coins arrondis 1012">
              <a:extLst>
                <a:ext uri="{FF2B5EF4-FFF2-40B4-BE49-F238E27FC236}">
                  <a16:creationId xmlns:a16="http://schemas.microsoft.com/office/drawing/2014/main" id="{BF852608-0168-4B3E-81CD-456E267A0D6F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14" name="Rectangle : coins arrondis 1013">
              <a:extLst>
                <a:ext uri="{FF2B5EF4-FFF2-40B4-BE49-F238E27FC236}">
                  <a16:creationId xmlns:a16="http://schemas.microsoft.com/office/drawing/2014/main" id="{7CF5CE35-2599-4315-BC64-72F6A9011654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15" name="Groupe 1014">
            <a:extLst>
              <a:ext uri="{FF2B5EF4-FFF2-40B4-BE49-F238E27FC236}">
                <a16:creationId xmlns:a16="http://schemas.microsoft.com/office/drawing/2014/main" id="{90220A66-65AE-4F70-AD9F-77FB89563437}"/>
              </a:ext>
            </a:extLst>
          </p:cNvPr>
          <p:cNvGrpSpPr/>
          <p:nvPr/>
        </p:nvGrpSpPr>
        <p:grpSpPr>
          <a:xfrm>
            <a:off x="1210621" y="4953444"/>
            <a:ext cx="10639067" cy="355889"/>
            <a:chOff x="1337621" y="2138746"/>
            <a:chExt cx="10639067" cy="355889"/>
          </a:xfrm>
        </p:grpSpPr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8F525C51-C53D-45D7-9FD0-73F3E5747444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7" name="ZoneTexte 1016">
              <a:extLst>
                <a:ext uri="{FF2B5EF4-FFF2-40B4-BE49-F238E27FC236}">
                  <a16:creationId xmlns:a16="http://schemas.microsoft.com/office/drawing/2014/main" id="{DDEA1C9F-E14D-44C1-8610-FE8FC0162060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18" name="ZoneTexte 1017">
              <a:hlinkClick r:id="rId4" action="ppaction://hlinksldjump"/>
              <a:extLst>
                <a:ext uri="{FF2B5EF4-FFF2-40B4-BE49-F238E27FC236}">
                  <a16:creationId xmlns:a16="http://schemas.microsoft.com/office/drawing/2014/main" id="{580DD791-781F-46A8-BAD8-9904DD631E31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19" name="ZoneTexte 1018">
              <a:extLst>
                <a:ext uri="{FF2B5EF4-FFF2-40B4-BE49-F238E27FC236}">
                  <a16:creationId xmlns:a16="http://schemas.microsoft.com/office/drawing/2014/main" id="{E6F1A43A-6B01-470C-AD34-2AE217F927A7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0" name="ZoneTexte 1019">
              <a:extLst>
                <a:ext uri="{FF2B5EF4-FFF2-40B4-BE49-F238E27FC236}">
                  <a16:creationId xmlns:a16="http://schemas.microsoft.com/office/drawing/2014/main" id="{836F3316-4651-4638-8FC1-13A3300308EF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21" name="ZoneTexte 1020">
              <a:extLst>
                <a:ext uri="{FF2B5EF4-FFF2-40B4-BE49-F238E27FC236}">
                  <a16:creationId xmlns:a16="http://schemas.microsoft.com/office/drawing/2014/main" id="{7D7451DF-E1E0-4838-999C-F61C1A2C2683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2" name="ZoneTexte 1021">
              <a:extLst>
                <a:ext uri="{FF2B5EF4-FFF2-40B4-BE49-F238E27FC236}">
                  <a16:creationId xmlns:a16="http://schemas.microsoft.com/office/drawing/2014/main" id="{B4A846FF-0FA8-48BC-B07D-76AFE59257B5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3" name="ZoneTexte 1022">
              <a:extLst>
                <a:ext uri="{FF2B5EF4-FFF2-40B4-BE49-F238E27FC236}">
                  <a16:creationId xmlns:a16="http://schemas.microsoft.com/office/drawing/2014/main" id="{B1234512-0A79-4226-9E8B-46A45551A1C7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24" name="ZoneTexte 1023">
              <a:extLst>
                <a:ext uri="{FF2B5EF4-FFF2-40B4-BE49-F238E27FC236}">
                  <a16:creationId xmlns:a16="http://schemas.microsoft.com/office/drawing/2014/main" id="{39F1B070-F5F6-4E33-B98D-E3EA3BC054A4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25" name="Graphique 1024" descr="Informations avec un remplissage uni">
              <a:extLst>
                <a:ext uri="{FF2B5EF4-FFF2-40B4-BE49-F238E27FC236}">
                  <a16:creationId xmlns:a16="http://schemas.microsoft.com/office/drawing/2014/main" id="{8747213D-0542-4A30-A7A9-8B8FDB0EF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26" name="Rectangle : coins arrondis 1025">
              <a:extLst>
                <a:ext uri="{FF2B5EF4-FFF2-40B4-BE49-F238E27FC236}">
                  <a16:creationId xmlns:a16="http://schemas.microsoft.com/office/drawing/2014/main" id="{107FA0CA-4D99-485D-BFA4-7964820A2B4E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27" name="Rectangle : coins arrondis 1026">
              <a:extLst>
                <a:ext uri="{FF2B5EF4-FFF2-40B4-BE49-F238E27FC236}">
                  <a16:creationId xmlns:a16="http://schemas.microsoft.com/office/drawing/2014/main" id="{7A8D1B1A-639E-40EF-86FE-3C1AB622B03B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28" name="Rectangle : coins arrondis 1027">
              <a:extLst>
                <a:ext uri="{FF2B5EF4-FFF2-40B4-BE49-F238E27FC236}">
                  <a16:creationId xmlns:a16="http://schemas.microsoft.com/office/drawing/2014/main" id="{4092E863-A279-4096-AB46-43180E7A5BED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29" name="Groupe 1028">
            <a:extLst>
              <a:ext uri="{FF2B5EF4-FFF2-40B4-BE49-F238E27FC236}">
                <a16:creationId xmlns:a16="http://schemas.microsoft.com/office/drawing/2014/main" id="{893A4B17-0B05-44EB-989D-060CA24FBAB7}"/>
              </a:ext>
            </a:extLst>
          </p:cNvPr>
          <p:cNvGrpSpPr/>
          <p:nvPr/>
        </p:nvGrpSpPr>
        <p:grpSpPr>
          <a:xfrm>
            <a:off x="1210621" y="5411977"/>
            <a:ext cx="10639067" cy="355889"/>
            <a:chOff x="1337621" y="2138746"/>
            <a:chExt cx="10639067" cy="355889"/>
          </a:xfrm>
        </p:grpSpPr>
        <p:cxnSp>
          <p:nvCxnSpPr>
            <p:cNvPr id="1030" name="Connecteur droit 1029">
              <a:extLst>
                <a:ext uri="{FF2B5EF4-FFF2-40B4-BE49-F238E27FC236}">
                  <a16:creationId xmlns:a16="http://schemas.microsoft.com/office/drawing/2014/main" id="{9F2AEE5E-C6DA-4605-9BB4-AB0595DFFE97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A91D8F23-4381-4241-8319-C2C17E3785F7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32" name="ZoneTexte 1031">
              <a:hlinkClick r:id="rId4" action="ppaction://hlinksldjump"/>
              <a:extLst>
                <a:ext uri="{FF2B5EF4-FFF2-40B4-BE49-F238E27FC236}">
                  <a16:creationId xmlns:a16="http://schemas.microsoft.com/office/drawing/2014/main" id="{7F3427B3-215E-4D61-9DED-F360FC165FF1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33" name="ZoneTexte 1032">
              <a:extLst>
                <a:ext uri="{FF2B5EF4-FFF2-40B4-BE49-F238E27FC236}">
                  <a16:creationId xmlns:a16="http://schemas.microsoft.com/office/drawing/2014/main" id="{8CA52B2C-5CC6-45D9-9080-3648C6FC676A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4" name="ZoneTexte 1033">
              <a:extLst>
                <a:ext uri="{FF2B5EF4-FFF2-40B4-BE49-F238E27FC236}">
                  <a16:creationId xmlns:a16="http://schemas.microsoft.com/office/drawing/2014/main" id="{22D2C97C-BA2C-40D6-B829-F8C2D26D0C5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35" name="ZoneTexte 1034">
              <a:extLst>
                <a:ext uri="{FF2B5EF4-FFF2-40B4-BE49-F238E27FC236}">
                  <a16:creationId xmlns:a16="http://schemas.microsoft.com/office/drawing/2014/main" id="{DDF7E269-6A42-4950-AA01-618A357AE0AE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6" name="ZoneTexte 1035">
              <a:extLst>
                <a:ext uri="{FF2B5EF4-FFF2-40B4-BE49-F238E27FC236}">
                  <a16:creationId xmlns:a16="http://schemas.microsoft.com/office/drawing/2014/main" id="{96005B6B-080B-4A3D-A1AC-51F09DCF4659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7" name="ZoneTexte 1036">
              <a:extLst>
                <a:ext uri="{FF2B5EF4-FFF2-40B4-BE49-F238E27FC236}">
                  <a16:creationId xmlns:a16="http://schemas.microsoft.com/office/drawing/2014/main" id="{E2DB9B07-1CAB-4B03-A6DB-48D343C1DAAD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FDC4117-D4E4-4368-897B-952227A703D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39" name="Graphique 1038" descr="Informations avec un remplissage uni">
              <a:extLst>
                <a:ext uri="{FF2B5EF4-FFF2-40B4-BE49-F238E27FC236}">
                  <a16:creationId xmlns:a16="http://schemas.microsoft.com/office/drawing/2014/main" id="{8C762C0B-A10A-43A9-8D61-0CFA9EBB8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40" name="Rectangle : coins arrondis 1039">
              <a:extLst>
                <a:ext uri="{FF2B5EF4-FFF2-40B4-BE49-F238E27FC236}">
                  <a16:creationId xmlns:a16="http://schemas.microsoft.com/office/drawing/2014/main" id="{F34FDE5A-2783-4C66-AA9B-0EDC969B5168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41" name="Rectangle : coins arrondis 1040">
              <a:extLst>
                <a:ext uri="{FF2B5EF4-FFF2-40B4-BE49-F238E27FC236}">
                  <a16:creationId xmlns:a16="http://schemas.microsoft.com/office/drawing/2014/main" id="{E268105C-D723-4650-8003-5ACB56BB7065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42" name="Rectangle : coins arrondis 1041">
              <a:extLst>
                <a:ext uri="{FF2B5EF4-FFF2-40B4-BE49-F238E27FC236}">
                  <a16:creationId xmlns:a16="http://schemas.microsoft.com/office/drawing/2014/main" id="{CB75328C-9F63-4A7F-B6F1-C5C6ADD21CF0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9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70CCD6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201552" y="449175"/>
            <a:ext cx="257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REGISTER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EA69CF7-B150-4E47-9A29-5F5C6C7BA71D}"/>
              </a:ext>
            </a:extLst>
          </p:cNvPr>
          <p:cNvSpPr txBox="1"/>
          <p:nvPr/>
        </p:nvSpPr>
        <p:spPr>
          <a:xfrm>
            <a:off x="2646711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 </a:t>
            </a:r>
            <a:r>
              <a:rPr lang="fr-F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fr-F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9267C0-F5E1-4288-B51C-4B3B7E9BA620}"/>
              </a:ext>
            </a:extLst>
          </p:cNvPr>
          <p:cNvSpPr txBox="1"/>
          <p:nvPr/>
        </p:nvSpPr>
        <p:spPr>
          <a:xfrm>
            <a:off x="1529689" y="1405378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3C30E9D-A5C7-4E67-A8D6-8FA69A2B1852}"/>
              </a:ext>
            </a:extLst>
          </p:cNvPr>
          <p:cNvSpPr txBox="1"/>
          <p:nvPr/>
        </p:nvSpPr>
        <p:spPr>
          <a:xfrm>
            <a:off x="4736954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6449B4-0192-4AC9-B7DC-5DB20C79EE1A}"/>
              </a:ext>
            </a:extLst>
          </p:cNvPr>
          <p:cNvSpPr txBox="1"/>
          <p:nvPr/>
        </p:nvSpPr>
        <p:spPr>
          <a:xfrm>
            <a:off x="5244055" y="2422648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TECHNICAL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30A528-ED68-4004-9B54-66F6BBC6AEDB}"/>
              </a:ext>
            </a:extLst>
          </p:cNvPr>
          <p:cNvSpPr txBox="1"/>
          <p:nvPr/>
        </p:nvSpPr>
        <p:spPr>
          <a:xfrm>
            <a:off x="1944084" y="1405378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D9DED9-1465-4FB5-A87B-A05BB4E14615}"/>
              </a:ext>
            </a:extLst>
          </p:cNvPr>
          <p:cNvSpPr txBox="1"/>
          <p:nvPr/>
        </p:nvSpPr>
        <p:spPr>
          <a:xfrm>
            <a:off x="3695821" y="1405378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FE2252-85EB-4358-9FAC-B9957D1E238B}"/>
              </a:ext>
            </a:extLst>
          </p:cNvPr>
          <p:cNvSpPr txBox="1"/>
          <p:nvPr/>
        </p:nvSpPr>
        <p:spPr>
          <a:xfrm>
            <a:off x="6423851" y="2422648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01FAEF-11A9-49FC-B5C2-381CF101DBD2}"/>
              </a:ext>
            </a:extLst>
          </p:cNvPr>
          <p:cNvSpPr txBox="1"/>
          <p:nvPr/>
        </p:nvSpPr>
        <p:spPr>
          <a:xfrm>
            <a:off x="6935483" y="2422648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A05733-BC76-4604-A0D8-802991DF91FE}"/>
              </a:ext>
            </a:extLst>
          </p:cNvPr>
          <p:cNvSpPr txBox="1"/>
          <p:nvPr/>
        </p:nvSpPr>
        <p:spPr>
          <a:xfrm>
            <a:off x="7921579" y="2422648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PREPARATION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5253B8-B7ED-4C8C-AD8F-16925A367AEF}"/>
              </a:ext>
            </a:extLst>
          </p:cNvPr>
          <p:cNvSpPr txBox="1"/>
          <p:nvPr/>
        </p:nvSpPr>
        <p:spPr>
          <a:xfrm>
            <a:off x="9632701" y="2422648"/>
            <a:ext cx="849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ED3A5F-FF34-47E9-8EC5-B0228FDBE98F}"/>
              </a:ext>
            </a:extLst>
          </p:cNvPr>
          <p:cNvSpPr txBox="1"/>
          <p:nvPr/>
        </p:nvSpPr>
        <p:spPr>
          <a:xfrm>
            <a:off x="10596489" y="2422648"/>
            <a:ext cx="1585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ISOMETRICS</a:t>
            </a:r>
          </a:p>
        </p:txBody>
      </p:sp>
      <p:sp>
        <p:nvSpPr>
          <p:cNvPr id="206" name="ZoneTexte 205">
            <a:hlinkClick r:id="rId4" action="ppaction://hlinksldjump"/>
            <a:extLst>
              <a:ext uri="{FF2B5EF4-FFF2-40B4-BE49-F238E27FC236}">
                <a16:creationId xmlns:a16="http://schemas.microsoft.com/office/drawing/2014/main" id="{583A7785-30BE-41E3-B340-2D872844CF26}"/>
              </a:ext>
            </a:extLst>
          </p:cNvPr>
          <p:cNvSpPr txBox="1"/>
          <p:nvPr/>
        </p:nvSpPr>
        <p:spPr>
          <a:xfrm>
            <a:off x="-164388" y="2491503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7" name="ZoneTexte 206">
            <a:hlinkClick r:id="rId5" action="ppaction://hlinksldjump"/>
            <a:extLst>
              <a:ext uri="{FF2B5EF4-FFF2-40B4-BE49-F238E27FC236}">
                <a16:creationId xmlns:a16="http://schemas.microsoft.com/office/drawing/2014/main" id="{C0EF6CC8-782B-4CD5-AE64-B8B8BB547961}"/>
              </a:ext>
            </a:extLst>
          </p:cNvPr>
          <p:cNvSpPr txBox="1"/>
          <p:nvPr/>
        </p:nvSpPr>
        <p:spPr>
          <a:xfrm>
            <a:off x="61649" y="3099586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ITEMS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F3A9169-0FC8-4C5E-A269-D4C0600F888F}"/>
              </a:ext>
            </a:extLst>
          </p:cNvPr>
          <p:cNvSpPr txBox="1"/>
          <p:nvPr/>
        </p:nvSpPr>
        <p:spPr>
          <a:xfrm>
            <a:off x="-164388" y="3578746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1B5ABA7-63C8-4CFB-AC65-431A99675021}"/>
              </a:ext>
            </a:extLst>
          </p:cNvPr>
          <p:cNvSpPr txBox="1"/>
          <p:nvPr/>
        </p:nvSpPr>
        <p:spPr>
          <a:xfrm>
            <a:off x="1201552" y="301011"/>
            <a:ext cx="2578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0CCD6"/>
                </a:solidFill>
              </a:rPr>
              <a:t>PROJET DP1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955B271-2A51-42AE-B3DC-C477167BA656}"/>
              </a:ext>
            </a:extLst>
          </p:cNvPr>
          <p:cNvSpPr txBox="1"/>
          <p:nvPr/>
        </p:nvSpPr>
        <p:spPr>
          <a:xfrm>
            <a:off x="-191487" y="748024"/>
            <a:ext cx="13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F9F4415-8EBF-4351-B3F7-FA66AD541CBD}"/>
              </a:ext>
            </a:extLst>
          </p:cNvPr>
          <p:cNvSpPr txBox="1"/>
          <p:nvPr/>
        </p:nvSpPr>
        <p:spPr>
          <a:xfrm>
            <a:off x="-170948" y="6370338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D3D0CA9-2EDB-413B-8676-4698A0040016}"/>
              </a:ext>
            </a:extLst>
          </p:cNvPr>
          <p:cNvSpPr txBox="1"/>
          <p:nvPr/>
        </p:nvSpPr>
        <p:spPr>
          <a:xfrm>
            <a:off x="2667255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</a:t>
            </a:r>
          </a:p>
        </p:txBody>
      </p:sp>
      <p:sp>
        <p:nvSpPr>
          <p:cNvPr id="44" name="ZoneTexte 43">
            <a:hlinkClick r:id="rId4" action="ppaction://hlinksldjump"/>
            <a:extLst>
              <a:ext uri="{FF2B5EF4-FFF2-40B4-BE49-F238E27FC236}">
                <a16:creationId xmlns:a16="http://schemas.microsoft.com/office/drawing/2014/main" id="{06BFF0F1-1AC4-4D4E-B1C5-4928BDFBF484}"/>
              </a:ext>
            </a:extLst>
          </p:cNvPr>
          <p:cNvSpPr txBox="1"/>
          <p:nvPr/>
        </p:nvSpPr>
        <p:spPr>
          <a:xfrm>
            <a:off x="1550233" y="184018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654B949-9FDE-4ADD-AE53-D3CB3EC86190}"/>
              </a:ext>
            </a:extLst>
          </p:cNvPr>
          <p:cNvSpPr txBox="1"/>
          <p:nvPr/>
        </p:nvSpPr>
        <p:spPr>
          <a:xfrm>
            <a:off x="4757498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E765DAD-8608-4644-83F3-6B3200CC878D}"/>
              </a:ext>
            </a:extLst>
          </p:cNvPr>
          <p:cNvSpPr txBox="1"/>
          <p:nvPr/>
        </p:nvSpPr>
        <p:spPr>
          <a:xfrm>
            <a:off x="5264599" y="3520396"/>
            <a:ext cx="1424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6EAEFF-C57A-4AC0-93EA-8945434F926A}"/>
              </a:ext>
            </a:extLst>
          </p:cNvPr>
          <p:cNvSpPr txBox="1"/>
          <p:nvPr/>
        </p:nvSpPr>
        <p:spPr>
          <a:xfrm>
            <a:off x="1964628" y="1840186"/>
            <a:ext cx="897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8DE46DD-FE3F-45EC-8DFB-D91171CE6DC1}"/>
              </a:ext>
            </a:extLst>
          </p:cNvPr>
          <p:cNvSpPr txBox="1"/>
          <p:nvPr/>
        </p:nvSpPr>
        <p:spPr>
          <a:xfrm>
            <a:off x="3716365" y="1840186"/>
            <a:ext cx="1047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37DAD19-18CE-43AE-B246-562CA6476C9C}"/>
              </a:ext>
            </a:extLst>
          </p:cNvPr>
          <p:cNvSpPr txBox="1"/>
          <p:nvPr/>
        </p:nvSpPr>
        <p:spPr>
          <a:xfrm>
            <a:off x="6444395" y="3520396"/>
            <a:ext cx="489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4724E0C-8293-4A80-9040-05E2BA683862}"/>
              </a:ext>
            </a:extLst>
          </p:cNvPr>
          <p:cNvSpPr txBox="1"/>
          <p:nvPr/>
        </p:nvSpPr>
        <p:spPr>
          <a:xfrm>
            <a:off x="6956027" y="3520396"/>
            <a:ext cx="61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</a:t>
            </a:r>
          </a:p>
        </p:txBody>
      </p:sp>
      <p:pic>
        <p:nvPicPr>
          <p:cNvPr id="9" name="Graphique 8" descr="Informations avec un remplissage uni">
            <a:extLst>
              <a:ext uri="{FF2B5EF4-FFF2-40B4-BE49-F238E27FC236}">
                <a16:creationId xmlns:a16="http://schemas.microsoft.com/office/drawing/2014/main" id="{43644FDF-2D5D-471A-B22B-2D434BF33C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0621" y="1787305"/>
            <a:ext cx="302234" cy="302234"/>
          </a:xfrm>
          <a:prstGeom prst="rect">
            <a:avLst/>
          </a:prstGeom>
        </p:spPr>
      </p:pic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BF37A82-2792-4195-8EE5-1AED374A03F3}"/>
              </a:ext>
            </a:extLst>
          </p:cNvPr>
          <p:cNvSpPr/>
          <p:nvPr/>
        </p:nvSpPr>
        <p:spPr>
          <a:xfrm>
            <a:off x="8173305" y="353506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0850DD-2706-4E45-894C-8F4B69C8DD92}"/>
              </a:ext>
            </a:extLst>
          </p:cNvPr>
          <p:cNvGrpSpPr/>
          <p:nvPr/>
        </p:nvGrpSpPr>
        <p:grpSpPr>
          <a:xfrm>
            <a:off x="6824954" y="325879"/>
            <a:ext cx="5483728" cy="572235"/>
            <a:chOff x="5266949" y="213744"/>
            <a:chExt cx="7141830" cy="745261"/>
          </a:xfrm>
        </p:grpSpPr>
        <p:pic>
          <p:nvPicPr>
            <p:cNvPr id="13" name="Graphique 12" descr="Cube avec un remplissage uni">
              <a:extLst>
                <a:ext uri="{FF2B5EF4-FFF2-40B4-BE49-F238E27FC236}">
                  <a16:creationId xmlns:a16="http://schemas.microsoft.com/office/drawing/2014/main" id="{7BFC3D95-F302-441B-BDE1-DC4252D04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6949" y="218236"/>
              <a:ext cx="675414" cy="675415"/>
            </a:xfrm>
            <a:prstGeom prst="rect">
              <a:avLst/>
            </a:prstGeom>
          </p:spPr>
        </p:pic>
        <p:pic>
          <p:nvPicPr>
            <p:cNvPr id="518" name="Graphique 517" descr="Plan avec un remplissage uni">
              <a:extLst>
                <a:ext uri="{FF2B5EF4-FFF2-40B4-BE49-F238E27FC236}">
                  <a16:creationId xmlns:a16="http://schemas.microsoft.com/office/drawing/2014/main" id="{64C174B6-F8FB-4E8F-A853-D33008AA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078962" y="213744"/>
              <a:ext cx="675414" cy="675413"/>
            </a:xfrm>
            <a:prstGeom prst="rect">
              <a:avLst/>
            </a:prstGeom>
          </p:spPr>
        </p:pic>
        <p:pic>
          <p:nvPicPr>
            <p:cNvPr id="519" name="Graphique 518" descr="Webcam avec un remplissage uni">
              <a:extLst>
                <a:ext uri="{FF2B5EF4-FFF2-40B4-BE49-F238E27FC236}">
                  <a16:creationId xmlns:a16="http://schemas.microsoft.com/office/drawing/2014/main" id="{BCB11385-FC8E-46E4-8766-2F1DCD82E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734768" y="213744"/>
              <a:ext cx="675414" cy="675413"/>
            </a:xfrm>
            <a:prstGeom prst="rect">
              <a:avLst/>
            </a:prstGeom>
          </p:spPr>
        </p:pic>
        <p:sp>
          <p:nvSpPr>
            <p:cNvPr id="520" name="ZoneTexte 519">
              <a:extLst>
                <a:ext uri="{FF2B5EF4-FFF2-40B4-BE49-F238E27FC236}">
                  <a16:creationId xmlns:a16="http://schemas.microsoft.com/office/drawing/2014/main" id="{5CCBA24C-7835-461A-A1CC-1A32A0AB9712}"/>
                </a:ext>
              </a:extLst>
            </p:cNvPr>
            <p:cNvSpPr txBox="1"/>
            <p:nvPr/>
          </p:nvSpPr>
          <p:spPr>
            <a:xfrm>
              <a:off x="5935808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PREPARATION</a:t>
              </a:r>
            </a:p>
          </p:txBody>
        </p:sp>
        <p:sp>
          <p:nvSpPr>
            <p:cNvPr id="521" name="ZoneTexte 520">
              <a:extLst>
                <a:ext uri="{FF2B5EF4-FFF2-40B4-BE49-F238E27FC236}">
                  <a16:creationId xmlns:a16="http://schemas.microsoft.com/office/drawing/2014/main" id="{6D91FCD4-30D4-4B11-884C-D76508FD5DCD}"/>
                </a:ext>
              </a:extLst>
            </p:cNvPr>
            <p:cNvSpPr txBox="1"/>
            <p:nvPr/>
          </p:nvSpPr>
          <p:spPr>
            <a:xfrm>
              <a:off x="8302499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OVERVIEW</a:t>
              </a:r>
            </a:p>
          </p:txBody>
        </p:sp>
        <p:sp>
          <p:nvSpPr>
            <p:cNvPr id="522" name="ZoneTexte 521">
              <a:extLst>
                <a:ext uri="{FF2B5EF4-FFF2-40B4-BE49-F238E27FC236}">
                  <a16:creationId xmlns:a16="http://schemas.microsoft.com/office/drawing/2014/main" id="{5807FFDE-FAF8-44EC-B7C7-96690057FD11}"/>
                </a:ext>
              </a:extLst>
            </p:cNvPr>
            <p:cNvSpPr txBox="1"/>
            <p:nvPr/>
          </p:nvSpPr>
          <p:spPr>
            <a:xfrm>
              <a:off x="10754376" y="697395"/>
              <a:ext cx="16544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ISOMETRICS</a:t>
              </a:r>
            </a:p>
          </p:txBody>
        </p:sp>
        <p:sp>
          <p:nvSpPr>
            <p:cNvPr id="523" name="ZoneTexte 522">
              <a:extLst>
                <a:ext uri="{FF2B5EF4-FFF2-40B4-BE49-F238E27FC236}">
                  <a16:creationId xmlns:a16="http://schemas.microsoft.com/office/drawing/2014/main" id="{331A4820-9CD0-4079-A910-18219875A97B}"/>
                </a:ext>
              </a:extLst>
            </p:cNvPr>
            <p:cNvSpPr txBox="1"/>
            <p:nvPr/>
          </p:nvSpPr>
          <p:spPr>
            <a:xfrm>
              <a:off x="5935809" y="237384"/>
              <a:ext cx="1269291" cy="68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80%</a:t>
              </a:r>
            </a:p>
          </p:txBody>
        </p:sp>
        <p:sp>
          <p:nvSpPr>
            <p:cNvPr id="524" name="ZoneTexte 523">
              <a:extLst>
                <a:ext uri="{FF2B5EF4-FFF2-40B4-BE49-F238E27FC236}">
                  <a16:creationId xmlns:a16="http://schemas.microsoft.com/office/drawing/2014/main" id="{2630503C-99B7-4152-A380-097FF0807699}"/>
                </a:ext>
              </a:extLst>
            </p:cNvPr>
            <p:cNvSpPr txBox="1"/>
            <p:nvPr/>
          </p:nvSpPr>
          <p:spPr>
            <a:xfrm>
              <a:off x="8302498" y="240538"/>
              <a:ext cx="1269291" cy="68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74%</a:t>
              </a:r>
            </a:p>
          </p:txBody>
        </p:sp>
        <p:sp>
          <p:nvSpPr>
            <p:cNvPr id="525" name="ZoneTexte 524">
              <a:extLst>
                <a:ext uri="{FF2B5EF4-FFF2-40B4-BE49-F238E27FC236}">
                  <a16:creationId xmlns:a16="http://schemas.microsoft.com/office/drawing/2014/main" id="{09EEC255-6D38-4EFB-BEAD-7C6EA4B508A1}"/>
                </a:ext>
              </a:extLst>
            </p:cNvPr>
            <p:cNvSpPr txBox="1"/>
            <p:nvPr/>
          </p:nvSpPr>
          <p:spPr>
            <a:xfrm>
              <a:off x="10719087" y="240538"/>
              <a:ext cx="1269291" cy="68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>
                  <a:solidFill>
                    <a:srgbClr val="70CCD6"/>
                  </a:solidFill>
                </a:rPr>
                <a:t>56%</a:t>
              </a:r>
            </a:p>
          </p:txBody>
        </p:sp>
      </p:grpSp>
      <p:sp>
        <p:nvSpPr>
          <p:cNvPr id="661" name="Rectangle : coins arrondis 660">
            <a:extLst>
              <a:ext uri="{FF2B5EF4-FFF2-40B4-BE49-F238E27FC236}">
                <a16:creationId xmlns:a16="http://schemas.microsoft.com/office/drawing/2014/main" id="{D566EA0C-9733-43F1-96E2-434D3E0AA378}"/>
              </a:ext>
            </a:extLst>
          </p:cNvPr>
          <p:cNvSpPr/>
          <p:nvPr/>
        </p:nvSpPr>
        <p:spPr>
          <a:xfrm>
            <a:off x="9600098" y="353506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sp>
        <p:nvSpPr>
          <p:cNvPr id="662" name="Rectangle : coins arrondis 661">
            <a:extLst>
              <a:ext uri="{FF2B5EF4-FFF2-40B4-BE49-F238E27FC236}">
                <a16:creationId xmlns:a16="http://schemas.microsoft.com/office/drawing/2014/main" id="{C3887FEE-5010-4333-9DEA-FDE3D64B7585}"/>
              </a:ext>
            </a:extLst>
          </p:cNvPr>
          <p:cNvSpPr/>
          <p:nvPr/>
        </p:nvSpPr>
        <p:spPr>
          <a:xfrm>
            <a:off x="10928482" y="3535066"/>
            <a:ext cx="921206" cy="216879"/>
          </a:xfrm>
          <a:prstGeom prst="roundRect">
            <a:avLst>
              <a:gd name="adj" fmla="val 50000"/>
            </a:avLst>
          </a:prstGeom>
          <a:solidFill>
            <a:srgbClr val="C0D7FA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accent1">
                    <a:lumMod val="75000"/>
                  </a:schemeClr>
                </a:solidFill>
              </a:rPr>
              <a:t>TO DO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D6B86D22-F79D-4221-A381-4E3C845A88DD}"/>
              </a:ext>
            </a:extLst>
          </p:cNvPr>
          <p:cNvGrpSpPr/>
          <p:nvPr/>
        </p:nvGrpSpPr>
        <p:grpSpPr>
          <a:xfrm>
            <a:off x="1210621" y="2202246"/>
            <a:ext cx="10639067" cy="355889"/>
            <a:chOff x="1337621" y="2138746"/>
            <a:chExt cx="10639067" cy="355889"/>
          </a:xfrm>
        </p:grpSpPr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B49EE2FC-B955-44E4-ACDA-8FE8210638FF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9" name="ZoneTexte 918">
              <a:extLst>
                <a:ext uri="{FF2B5EF4-FFF2-40B4-BE49-F238E27FC236}">
                  <a16:creationId xmlns:a16="http://schemas.microsoft.com/office/drawing/2014/main" id="{DECF4844-1E11-4EAF-85C4-5B03D6C6745A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20" name="ZoneTexte 919">
              <a:hlinkClick r:id="rId4" action="ppaction://hlinksldjump"/>
              <a:extLst>
                <a:ext uri="{FF2B5EF4-FFF2-40B4-BE49-F238E27FC236}">
                  <a16:creationId xmlns:a16="http://schemas.microsoft.com/office/drawing/2014/main" id="{30AC4B32-1E30-45AF-8B66-6D4E7009984F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21" name="ZoneTexte 920">
              <a:extLst>
                <a:ext uri="{FF2B5EF4-FFF2-40B4-BE49-F238E27FC236}">
                  <a16:creationId xmlns:a16="http://schemas.microsoft.com/office/drawing/2014/main" id="{02D8B44C-3C0D-4D28-AD27-763ED59C9AE7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2" name="ZoneTexte 921">
              <a:extLst>
                <a:ext uri="{FF2B5EF4-FFF2-40B4-BE49-F238E27FC236}">
                  <a16:creationId xmlns:a16="http://schemas.microsoft.com/office/drawing/2014/main" id="{EE35F163-A74E-40B3-A603-CA2F35FC0FC4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23" name="ZoneTexte 922">
              <a:extLst>
                <a:ext uri="{FF2B5EF4-FFF2-40B4-BE49-F238E27FC236}">
                  <a16:creationId xmlns:a16="http://schemas.microsoft.com/office/drawing/2014/main" id="{83337CD0-6082-4812-A59C-6F429A524A50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A42AA731-DBA4-42FD-BA28-C2BFFC64DDDB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46BDAFD3-9498-4459-A36B-B65B33D54170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26" name="ZoneTexte 925">
              <a:extLst>
                <a:ext uri="{FF2B5EF4-FFF2-40B4-BE49-F238E27FC236}">
                  <a16:creationId xmlns:a16="http://schemas.microsoft.com/office/drawing/2014/main" id="{B3C36B8A-88F4-40FB-84F2-1C6333CDBEAF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27" name="Graphique 926" descr="Informations avec un remplissage uni">
              <a:extLst>
                <a:ext uri="{FF2B5EF4-FFF2-40B4-BE49-F238E27FC236}">
                  <a16:creationId xmlns:a16="http://schemas.microsoft.com/office/drawing/2014/main" id="{766AF61A-0CB8-4A65-AAF2-3B2A269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28" name="Rectangle : coins arrondis 927">
              <a:extLst>
                <a:ext uri="{FF2B5EF4-FFF2-40B4-BE49-F238E27FC236}">
                  <a16:creationId xmlns:a16="http://schemas.microsoft.com/office/drawing/2014/main" id="{BF4156AE-4827-45A7-97C4-41FB6B0F69EB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29" name="Rectangle : coins arrondis 928">
              <a:extLst>
                <a:ext uri="{FF2B5EF4-FFF2-40B4-BE49-F238E27FC236}">
                  <a16:creationId xmlns:a16="http://schemas.microsoft.com/office/drawing/2014/main" id="{9F737432-107A-4702-851C-00FB952D07D9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30" name="Rectangle : coins arrondis 929">
              <a:extLst>
                <a:ext uri="{FF2B5EF4-FFF2-40B4-BE49-F238E27FC236}">
                  <a16:creationId xmlns:a16="http://schemas.microsoft.com/office/drawing/2014/main" id="{68881E51-B371-4443-96D0-40A1107CCC17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B4BB1E49-F972-4BB0-A3FC-406585D7CC59}"/>
              </a:ext>
            </a:extLst>
          </p:cNvPr>
          <p:cNvGrpSpPr/>
          <p:nvPr/>
        </p:nvGrpSpPr>
        <p:grpSpPr>
          <a:xfrm>
            <a:off x="1210621" y="2660779"/>
            <a:ext cx="10639067" cy="355889"/>
            <a:chOff x="1337621" y="2138746"/>
            <a:chExt cx="10639067" cy="355889"/>
          </a:xfrm>
        </p:grpSpPr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0DACC4B0-E4F7-443F-AE0E-1547BDDE5C03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47" name="ZoneTexte 946">
              <a:extLst>
                <a:ext uri="{FF2B5EF4-FFF2-40B4-BE49-F238E27FC236}">
                  <a16:creationId xmlns:a16="http://schemas.microsoft.com/office/drawing/2014/main" id="{503D4D84-1007-4A9D-861D-1BF92B1DA0A8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48" name="ZoneTexte 947">
              <a:hlinkClick r:id="rId4" action="ppaction://hlinksldjump"/>
              <a:extLst>
                <a:ext uri="{FF2B5EF4-FFF2-40B4-BE49-F238E27FC236}">
                  <a16:creationId xmlns:a16="http://schemas.microsoft.com/office/drawing/2014/main" id="{141E63F8-660D-4DEC-8C17-00E47F5ED2B0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49" name="ZoneTexte 948">
              <a:extLst>
                <a:ext uri="{FF2B5EF4-FFF2-40B4-BE49-F238E27FC236}">
                  <a16:creationId xmlns:a16="http://schemas.microsoft.com/office/drawing/2014/main" id="{EA61C0CC-431C-4149-9406-B115941776FF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0" name="ZoneTexte 949">
              <a:extLst>
                <a:ext uri="{FF2B5EF4-FFF2-40B4-BE49-F238E27FC236}">
                  <a16:creationId xmlns:a16="http://schemas.microsoft.com/office/drawing/2014/main" id="{9EC09476-7AA8-42F5-8A2C-7E8E14A35CB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51" name="ZoneTexte 950">
              <a:extLst>
                <a:ext uri="{FF2B5EF4-FFF2-40B4-BE49-F238E27FC236}">
                  <a16:creationId xmlns:a16="http://schemas.microsoft.com/office/drawing/2014/main" id="{710B98D0-EBEE-4412-9E94-57A98A80AD4B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2" name="ZoneTexte 951">
              <a:extLst>
                <a:ext uri="{FF2B5EF4-FFF2-40B4-BE49-F238E27FC236}">
                  <a16:creationId xmlns:a16="http://schemas.microsoft.com/office/drawing/2014/main" id="{B8CF8A4E-2EEF-4DAF-AF97-3F4EE43AEFC6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53" name="ZoneTexte 952">
              <a:extLst>
                <a:ext uri="{FF2B5EF4-FFF2-40B4-BE49-F238E27FC236}">
                  <a16:creationId xmlns:a16="http://schemas.microsoft.com/office/drawing/2014/main" id="{D6C08831-E42E-4C1A-B7B0-33104E26958F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54" name="ZoneTexte 953">
              <a:extLst>
                <a:ext uri="{FF2B5EF4-FFF2-40B4-BE49-F238E27FC236}">
                  <a16:creationId xmlns:a16="http://schemas.microsoft.com/office/drawing/2014/main" id="{235DB146-23C6-4C63-B082-D08E0A33AC49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55" name="Graphique 954" descr="Informations avec un remplissage uni">
              <a:extLst>
                <a:ext uri="{FF2B5EF4-FFF2-40B4-BE49-F238E27FC236}">
                  <a16:creationId xmlns:a16="http://schemas.microsoft.com/office/drawing/2014/main" id="{42A7E272-C89C-485C-B6E4-42590065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56" name="Rectangle : coins arrondis 955">
              <a:extLst>
                <a:ext uri="{FF2B5EF4-FFF2-40B4-BE49-F238E27FC236}">
                  <a16:creationId xmlns:a16="http://schemas.microsoft.com/office/drawing/2014/main" id="{77BCDB5E-4522-4F03-9C9F-C290748A13F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57" name="Rectangle : coins arrondis 956">
              <a:extLst>
                <a:ext uri="{FF2B5EF4-FFF2-40B4-BE49-F238E27FC236}">
                  <a16:creationId xmlns:a16="http://schemas.microsoft.com/office/drawing/2014/main" id="{9F6CF095-9086-461D-AC73-0FD2CFDA175F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58" name="Rectangle : coins arrondis 957">
              <a:extLst>
                <a:ext uri="{FF2B5EF4-FFF2-40B4-BE49-F238E27FC236}">
                  <a16:creationId xmlns:a16="http://schemas.microsoft.com/office/drawing/2014/main" id="{7D93E57E-012A-4ABA-89C0-76870011E153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59" name="Groupe 958">
            <a:extLst>
              <a:ext uri="{FF2B5EF4-FFF2-40B4-BE49-F238E27FC236}">
                <a16:creationId xmlns:a16="http://schemas.microsoft.com/office/drawing/2014/main" id="{E633AF2E-65BF-4390-AC90-E01FD3ECFF21}"/>
              </a:ext>
            </a:extLst>
          </p:cNvPr>
          <p:cNvGrpSpPr/>
          <p:nvPr/>
        </p:nvGrpSpPr>
        <p:grpSpPr>
          <a:xfrm>
            <a:off x="1210621" y="3119312"/>
            <a:ext cx="10639067" cy="355889"/>
            <a:chOff x="1337621" y="2138746"/>
            <a:chExt cx="10639067" cy="355889"/>
          </a:xfrm>
        </p:grpSpPr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4CAA7F8E-0E24-47F6-A1C2-EFBAEEA3CEAB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61" name="ZoneTexte 960">
              <a:extLst>
                <a:ext uri="{FF2B5EF4-FFF2-40B4-BE49-F238E27FC236}">
                  <a16:creationId xmlns:a16="http://schemas.microsoft.com/office/drawing/2014/main" id="{83970FE2-4148-459F-A297-933AEC16DD80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62" name="ZoneTexte 961">
              <a:hlinkClick r:id="rId4" action="ppaction://hlinksldjump"/>
              <a:extLst>
                <a:ext uri="{FF2B5EF4-FFF2-40B4-BE49-F238E27FC236}">
                  <a16:creationId xmlns:a16="http://schemas.microsoft.com/office/drawing/2014/main" id="{84EA417B-DF66-4DE1-9D35-FDEE1D3879B0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63" name="ZoneTexte 962">
              <a:extLst>
                <a:ext uri="{FF2B5EF4-FFF2-40B4-BE49-F238E27FC236}">
                  <a16:creationId xmlns:a16="http://schemas.microsoft.com/office/drawing/2014/main" id="{ECD5DEBA-EA8B-4B9B-90A7-9263BD943FA8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4" name="ZoneTexte 963">
              <a:extLst>
                <a:ext uri="{FF2B5EF4-FFF2-40B4-BE49-F238E27FC236}">
                  <a16:creationId xmlns:a16="http://schemas.microsoft.com/office/drawing/2014/main" id="{26C480DC-B59C-460A-AD74-18E98D4A337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65" name="ZoneTexte 964">
              <a:extLst>
                <a:ext uri="{FF2B5EF4-FFF2-40B4-BE49-F238E27FC236}">
                  <a16:creationId xmlns:a16="http://schemas.microsoft.com/office/drawing/2014/main" id="{5C4D028A-31AC-4704-AC0A-BE90BDB437F3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6" name="ZoneTexte 965">
              <a:extLst>
                <a:ext uri="{FF2B5EF4-FFF2-40B4-BE49-F238E27FC236}">
                  <a16:creationId xmlns:a16="http://schemas.microsoft.com/office/drawing/2014/main" id="{E00E55C8-A401-4BB7-BAAA-B547BFD97EC8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67" name="ZoneTexte 966">
              <a:extLst>
                <a:ext uri="{FF2B5EF4-FFF2-40B4-BE49-F238E27FC236}">
                  <a16:creationId xmlns:a16="http://schemas.microsoft.com/office/drawing/2014/main" id="{65393257-F022-4CC7-8C7F-D34C40BEAB08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68" name="ZoneTexte 967">
              <a:extLst>
                <a:ext uri="{FF2B5EF4-FFF2-40B4-BE49-F238E27FC236}">
                  <a16:creationId xmlns:a16="http://schemas.microsoft.com/office/drawing/2014/main" id="{9CE6DB40-3273-453C-AE1C-04E6116CDEC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69" name="Graphique 968" descr="Informations avec un remplissage uni">
              <a:extLst>
                <a:ext uri="{FF2B5EF4-FFF2-40B4-BE49-F238E27FC236}">
                  <a16:creationId xmlns:a16="http://schemas.microsoft.com/office/drawing/2014/main" id="{437399E0-754B-4BC1-B711-FF45F18F1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70" name="Rectangle : coins arrondis 969">
              <a:extLst>
                <a:ext uri="{FF2B5EF4-FFF2-40B4-BE49-F238E27FC236}">
                  <a16:creationId xmlns:a16="http://schemas.microsoft.com/office/drawing/2014/main" id="{F6EBD5AD-0CA5-4456-8ADC-CFBAB67CCE11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71" name="Rectangle : coins arrondis 970">
              <a:extLst>
                <a:ext uri="{FF2B5EF4-FFF2-40B4-BE49-F238E27FC236}">
                  <a16:creationId xmlns:a16="http://schemas.microsoft.com/office/drawing/2014/main" id="{6C372FF1-EE96-4EE3-B2F6-571E26F56D52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72" name="Rectangle : coins arrondis 971">
              <a:extLst>
                <a:ext uri="{FF2B5EF4-FFF2-40B4-BE49-F238E27FC236}">
                  <a16:creationId xmlns:a16="http://schemas.microsoft.com/office/drawing/2014/main" id="{F5011FDC-5C93-4C60-8127-1F29C9885A48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73" name="Groupe 972">
            <a:extLst>
              <a:ext uri="{FF2B5EF4-FFF2-40B4-BE49-F238E27FC236}">
                <a16:creationId xmlns:a16="http://schemas.microsoft.com/office/drawing/2014/main" id="{6DE6B767-F091-4E98-8593-2A3CCA415D71}"/>
              </a:ext>
            </a:extLst>
          </p:cNvPr>
          <p:cNvGrpSpPr/>
          <p:nvPr/>
        </p:nvGrpSpPr>
        <p:grpSpPr>
          <a:xfrm>
            <a:off x="1210621" y="3577845"/>
            <a:ext cx="10639067" cy="355889"/>
            <a:chOff x="1337621" y="2138746"/>
            <a:chExt cx="10639067" cy="355889"/>
          </a:xfrm>
        </p:grpSpPr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AAB21ED3-B81F-4A65-A81C-7030656FB528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5" name="ZoneTexte 974">
              <a:extLst>
                <a:ext uri="{FF2B5EF4-FFF2-40B4-BE49-F238E27FC236}">
                  <a16:creationId xmlns:a16="http://schemas.microsoft.com/office/drawing/2014/main" id="{CFE45522-882C-4A4A-8FEF-3E31222078CD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76" name="ZoneTexte 975">
              <a:hlinkClick r:id="rId4" action="ppaction://hlinksldjump"/>
              <a:extLst>
                <a:ext uri="{FF2B5EF4-FFF2-40B4-BE49-F238E27FC236}">
                  <a16:creationId xmlns:a16="http://schemas.microsoft.com/office/drawing/2014/main" id="{56BB2BEC-7864-4E04-994F-679FC64B15E9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77" name="ZoneTexte 976">
              <a:extLst>
                <a:ext uri="{FF2B5EF4-FFF2-40B4-BE49-F238E27FC236}">
                  <a16:creationId xmlns:a16="http://schemas.microsoft.com/office/drawing/2014/main" id="{EDE542CE-1FFE-4954-ACA2-FA4B3B0B3BA2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78" name="ZoneTexte 977">
              <a:extLst>
                <a:ext uri="{FF2B5EF4-FFF2-40B4-BE49-F238E27FC236}">
                  <a16:creationId xmlns:a16="http://schemas.microsoft.com/office/drawing/2014/main" id="{11177086-3A4C-48C6-A6CE-A0E8AC4F50FB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79" name="ZoneTexte 978">
              <a:extLst>
                <a:ext uri="{FF2B5EF4-FFF2-40B4-BE49-F238E27FC236}">
                  <a16:creationId xmlns:a16="http://schemas.microsoft.com/office/drawing/2014/main" id="{09214568-A69F-45DE-B7B1-19875B267ACE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80" name="ZoneTexte 979">
              <a:extLst>
                <a:ext uri="{FF2B5EF4-FFF2-40B4-BE49-F238E27FC236}">
                  <a16:creationId xmlns:a16="http://schemas.microsoft.com/office/drawing/2014/main" id="{9E13D207-66D9-4488-B93F-3970F41EF996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81" name="ZoneTexte 980">
              <a:extLst>
                <a:ext uri="{FF2B5EF4-FFF2-40B4-BE49-F238E27FC236}">
                  <a16:creationId xmlns:a16="http://schemas.microsoft.com/office/drawing/2014/main" id="{11728686-23A1-4601-92D0-3690259BD572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82" name="ZoneTexte 981">
              <a:extLst>
                <a:ext uri="{FF2B5EF4-FFF2-40B4-BE49-F238E27FC236}">
                  <a16:creationId xmlns:a16="http://schemas.microsoft.com/office/drawing/2014/main" id="{73407806-DEEF-494E-A662-6D18662DFE54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83" name="Graphique 982" descr="Informations avec un remplissage uni">
              <a:extLst>
                <a:ext uri="{FF2B5EF4-FFF2-40B4-BE49-F238E27FC236}">
                  <a16:creationId xmlns:a16="http://schemas.microsoft.com/office/drawing/2014/main" id="{A205802B-175A-45B4-B3D9-476A032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84" name="Rectangle : coins arrondis 983">
              <a:extLst>
                <a:ext uri="{FF2B5EF4-FFF2-40B4-BE49-F238E27FC236}">
                  <a16:creationId xmlns:a16="http://schemas.microsoft.com/office/drawing/2014/main" id="{B987A413-B475-4C52-83B6-A2B64025F99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85" name="Rectangle : coins arrondis 984">
              <a:extLst>
                <a:ext uri="{FF2B5EF4-FFF2-40B4-BE49-F238E27FC236}">
                  <a16:creationId xmlns:a16="http://schemas.microsoft.com/office/drawing/2014/main" id="{E96A5BE2-3B25-4608-BEFC-F3A7C311B682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86" name="Rectangle : coins arrondis 985">
              <a:extLst>
                <a:ext uri="{FF2B5EF4-FFF2-40B4-BE49-F238E27FC236}">
                  <a16:creationId xmlns:a16="http://schemas.microsoft.com/office/drawing/2014/main" id="{AF028615-D787-4D3B-B060-B544A268573B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987" name="Groupe 986">
            <a:extLst>
              <a:ext uri="{FF2B5EF4-FFF2-40B4-BE49-F238E27FC236}">
                <a16:creationId xmlns:a16="http://schemas.microsoft.com/office/drawing/2014/main" id="{0D467BBA-CADE-4940-AE4B-F0F21A88DE3A}"/>
              </a:ext>
            </a:extLst>
          </p:cNvPr>
          <p:cNvGrpSpPr/>
          <p:nvPr/>
        </p:nvGrpSpPr>
        <p:grpSpPr>
          <a:xfrm>
            <a:off x="1210621" y="4036378"/>
            <a:ext cx="10639067" cy="355889"/>
            <a:chOff x="1337621" y="2138746"/>
            <a:chExt cx="10639067" cy="355889"/>
          </a:xfrm>
        </p:grpSpPr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E851F3B1-552E-4B02-9DEA-341CB8218CB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89" name="ZoneTexte 988">
              <a:extLst>
                <a:ext uri="{FF2B5EF4-FFF2-40B4-BE49-F238E27FC236}">
                  <a16:creationId xmlns:a16="http://schemas.microsoft.com/office/drawing/2014/main" id="{B220398A-CECD-4834-A14B-1ADD5B15D298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990" name="ZoneTexte 989">
              <a:hlinkClick r:id="rId4" action="ppaction://hlinksldjump"/>
              <a:extLst>
                <a:ext uri="{FF2B5EF4-FFF2-40B4-BE49-F238E27FC236}">
                  <a16:creationId xmlns:a16="http://schemas.microsoft.com/office/drawing/2014/main" id="{2631C83E-38A7-4B25-9336-8F81E67BCA9A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91" name="ZoneTexte 990">
              <a:extLst>
                <a:ext uri="{FF2B5EF4-FFF2-40B4-BE49-F238E27FC236}">
                  <a16:creationId xmlns:a16="http://schemas.microsoft.com/office/drawing/2014/main" id="{C59FF1F6-56BD-4E48-B466-315B691F9EB4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2" name="ZoneTexte 991">
              <a:extLst>
                <a:ext uri="{FF2B5EF4-FFF2-40B4-BE49-F238E27FC236}">
                  <a16:creationId xmlns:a16="http://schemas.microsoft.com/office/drawing/2014/main" id="{F22DC8D1-6BD1-4D35-8EA1-E3B278526E4A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993" name="ZoneTexte 992">
              <a:extLst>
                <a:ext uri="{FF2B5EF4-FFF2-40B4-BE49-F238E27FC236}">
                  <a16:creationId xmlns:a16="http://schemas.microsoft.com/office/drawing/2014/main" id="{E6E0D6EB-9150-48F6-9890-627EB904B687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4" name="ZoneTexte 993">
              <a:extLst>
                <a:ext uri="{FF2B5EF4-FFF2-40B4-BE49-F238E27FC236}">
                  <a16:creationId xmlns:a16="http://schemas.microsoft.com/office/drawing/2014/main" id="{7DD9A9B4-9F5C-4242-9B0D-ED1DE84561D5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995" name="ZoneTexte 994">
              <a:extLst>
                <a:ext uri="{FF2B5EF4-FFF2-40B4-BE49-F238E27FC236}">
                  <a16:creationId xmlns:a16="http://schemas.microsoft.com/office/drawing/2014/main" id="{9206C1B3-D725-47E3-8FAA-0DD02AF2206B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996" name="ZoneTexte 995">
              <a:extLst>
                <a:ext uri="{FF2B5EF4-FFF2-40B4-BE49-F238E27FC236}">
                  <a16:creationId xmlns:a16="http://schemas.microsoft.com/office/drawing/2014/main" id="{B82A73A1-8BC5-4638-B472-B550354D8F5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997" name="Graphique 996" descr="Informations avec un remplissage uni">
              <a:extLst>
                <a:ext uri="{FF2B5EF4-FFF2-40B4-BE49-F238E27FC236}">
                  <a16:creationId xmlns:a16="http://schemas.microsoft.com/office/drawing/2014/main" id="{AD049234-096D-45A6-BBBF-50584011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998" name="Rectangle : coins arrondis 997">
              <a:extLst>
                <a:ext uri="{FF2B5EF4-FFF2-40B4-BE49-F238E27FC236}">
                  <a16:creationId xmlns:a16="http://schemas.microsoft.com/office/drawing/2014/main" id="{94AA445B-61C2-433D-81DE-7F45D57B2493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999" name="Rectangle : coins arrondis 998">
              <a:extLst>
                <a:ext uri="{FF2B5EF4-FFF2-40B4-BE49-F238E27FC236}">
                  <a16:creationId xmlns:a16="http://schemas.microsoft.com/office/drawing/2014/main" id="{B6BFD40E-8253-4D24-8D49-EF7B4998DD18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00" name="Rectangle : coins arrondis 999">
              <a:extLst>
                <a:ext uri="{FF2B5EF4-FFF2-40B4-BE49-F238E27FC236}">
                  <a16:creationId xmlns:a16="http://schemas.microsoft.com/office/drawing/2014/main" id="{4CE9F512-2A2D-4C6C-A903-9752C3736028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01" name="Groupe 1000">
            <a:extLst>
              <a:ext uri="{FF2B5EF4-FFF2-40B4-BE49-F238E27FC236}">
                <a16:creationId xmlns:a16="http://schemas.microsoft.com/office/drawing/2014/main" id="{45187724-FFE1-4306-A65E-5337C5C9B9C3}"/>
              </a:ext>
            </a:extLst>
          </p:cNvPr>
          <p:cNvGrpSpPr/>
          <p:nvPr/>
        </p:nvGrpSpPr>
        <p:grpSpPr>
          <a:xfrm>
            <a:off x="1210621" y="4494911"/>
            <a:ext cx="10639067" cy="355889"/>
            <a:chOff x="1337621" y="2138746"/>
            <a:chExt cx="10639067" cy="355889"/>
          </a:xfrm>
        </p:grpSpPr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787B0221-FF04-49EB-9819-374802995232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03" name="ZoneTexte 1002">
              <a:extLst>
                <a:ext uri="{FF2B5EF4-FFF2-40B4-BE49-F238E27FC236}">
                  <a16:creationId xmlns:a16="http://schemas.microsoft.com/office/drawing/2014/main" id="{B5021B45-86B7-4ADA-88EB-B00B870DB5AB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04" name="ZoneTexte 1003">
              <a:hlinkClick r:id="rId4" action="ppaction://hlinksldjump"/>
              <a:extLst>
                <a:ext uri="{FF2B5EF4-FFF2-40B4-BE49-F238E27FC236}">
                  <a16:creationId xmlns:a16="http://schemas.microsoft.com/office/drawing/2014/main" id="{56D9FEDE-E4DA-41CF-BB67-B9C517CB53A8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05" name="ZoneTexte 1004">
              <a:extLst>
                <a:ext uri="{FF2B5EF4-FFF2-40B4-BE49-F238E27FC236}">
                  <a16:creationId xmlns:a16="http://schemas.microsoft.com/office/drawing/2014/main" id="{1E008D84-88CC-4D28-B213-9E513C5D983E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6" name="ZoneTexte 1005">
              <a:extLst>
                <a:ext uri="{FF2B5EF4-FFF2-40B4-BE49-F238E27FC236}">
                  <a16:creationId xmlns:a16="http://schemas.microsoft.com/office/drawing/2014/main" id="{9BE27C71-A1FA-4FF3-A1F4-D0AD0E076CAA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07" name="ZoneTexte 1006">
              <a:extLst>
                <a:ext uri="{FF2B5EF4-FFF2-40B4-BE49-F238E27FC236}">
                  <a16:creationId xmlns:a16="http://schemas.microsoft.com/office/drawing/2014/main" id="{1D16AD6E-2FA3-4448-A43F-EBFA326FB1E6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8" name="ZoneTexte 1007">
              <a:extLst>
                <a:ext uri="{FF2B5EF4-FFF2-40B4-BE49-F238E27FC236}">
                  <a16:creationId xmlns:a16="http://schemas.microsoft.com/office/drawing/2014/main" id="{61C7B92E-D636-4B48-8EEF-A625039600D1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09" name="ZoneTexte 1008">
              <a:extLst>
                <a:ext uri="{FF2B5EF4-FFF2-40B4-BE49-F238E27FC236}">
                  <a16:creationId xmlns:a16="http://schemas.microsoft.com/office/drawing/2014/main" id="{1B6D82C4-1E4F-4645-A409-C3DFC7DE8594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10" name="ZoneTexte 1009">
              <a:extLst>
                <a:ext uri="{FF2B5EF4-FFF2-40B4-BE49-F238E27FC236}">
                  <a16:creationId xmlns:a16="http://schemas.microsoft.com/office/drawing/2014/main" id="{3590E3B0-1A8C-428F-9467-FD414821A25F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11" name="Graphique 1010" descr="Informations avec un remplissage uni">
              <a:extLst>
                <a:ext uri="{FF2B5EF4-FFF2-40B4-BE49-F238E27FC236}">
                  <a16:creationId xmlns:a16="http://schemas.microsoft.com/office/drawing/2014/main" id="{A7681481-313A-4B96-9D7B-21C95CB6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12" name="Rectangle : coins arrondis 1011">
              <a:extLst>
                <a:ext uri="{FF2B5EF4-FFF2-40B4-BE49-F238E27FC236}">
                  <a16:creationId xmlns:a16="http://schemas.microsoft.com/office/drawing/2014/main" id="{B63D1851-1D9A-4D70-85CF-7F6AB5B5DFD1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13" name="Rectangle : coins arrondis 1012">
              <a:extLst>
                <a:ext uri="{FF2B5EF4-FFF2-40B4-BE49-F238E27FC236}">
                  <a16:creationId xmlns:a16="http://schemas.microsoft.com/office/drawing/2014/main" id="{BF852608-0168-4B3E-81CD-456E267A0D6F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14" name="Rectangle : coins arrondis 1013">
              <a:extLst>
                <a:ext uri="{FF2B5EF4-FFF2-40B4-BE49-F238E27FC236}">
                  <a16:creationId xmlns:a16="http://schemas.microsoft.com/office/drawing/2014/main" id="{7CF5CE35-2599-4315-BC64-72F6A9011654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15" name="Groupe 1014">
            <a:extLst>
              <a:ext uri="{FF2B5EF4-FFF2-40B4-BE49-F238E27FC236}">
                <a16:creationId xmlns:a16="http://schemas.microsoft.com/office/drawing/2014/main" id="{90220A66-65AE-4F70-AD9F-77FB89563437}"/>
              </a:ext>
            </a:extLst>
          </p:cNvPr>
          <p:cNvGrpSpPr/>
          <p:nvPr/>
        </p:nvGrpSpPr>
        <p:grpSpPr>
          <a:xfrm>
            <a:off x="1210621" y="4953444"/>
            <a:ext cx="10639067" cy="355889"/>
            <a:chOff x="1337621" y="2138746"/>
            <a:chExt cx="10639067" cy="355889"/>
          </a:xfrm>
        </p:grpSpPr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8F525C51-C53D-45D7-9FD0-73F3E5747444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7" name="ZoneTexte 1016">
              <a:extLst>
                <a:ext uri="{FF2B5EF4-FFF2-40B4-BE49-F238E27FC236}">
                  <a16:creationId xmlns:a16="http://schemas.microsoft.com/office/drawing/2014/main" id="{DDEA1C9F-E14D-44C1-8610-FE8FC0162060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18" name="ZoneTexte 1017">
              <a:hlinkClick r:id="rId4" action="ppaction://hlinksldjump"/>
              <a:extLst>
                <a:ext uri="{FF2B5EF4-FFF2-40B4-BE49-F238E27FC236}">
                  <a16:creationId xmlns:a16="http://schemas.microsoft.com/office/drawing/2014/main" id="{580DD791-781F-46A8-BAD8-9904DD631E31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19" name="ZoneTexte 1018">
              <a:extLst>
                <a:ext uri="{FF2B5EF4-FFF2-40B4-BE49-F238E27FC236}">
                  <a16:creationId xmlns:a16="http://schemas.microsoft.com/office/drawing/2014/main" id="{E6F1A43A-6B01-470C-AD34-2AE217F927A7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0" name="ZoneTexte 1019">
              <a:extLst>
                <a:ext uri="{FF2B5EF4-FFF2-40B4-BE49-F238E27FC236}">
                  <a16:creationId xmlns:a16="http://schemas.microsoft.com/office/drawing/2014/main" id="{836F3316-4651-4638-8FC1-13A3300308EF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21" name="ZoneTexte 1020">
              <a:extLst>
                <a:ext uri="{FF2B5EF4-FFF2-40B4-BE49-F238E27FC236}">
                  <a16:creationId xmlns:a16="http://schemas.microsoft.com/office/drawing/2014/main" id="{7D7451DF-E1E0-4838-999C-F61C1A2C2683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2" name="ZoneTexte 1021">
              <a:extLst>
                <a:ext uri="{FF2B5EF4-FFF2-40B4-BE49-F238E27FC236}">
                  <a16:creationId xmlns:a16="http://schemas.microsoft.com/office/drawing/2014/main" id="{B4A846FF-0FA8-48BC-B07D-76AFE59257B5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23" name="ZoneTexte 1022">
              <a:extLst>
                <a:ext uri="{FF2B5EF4-FFF2-40B4-BE49-F238E27FC236}">
                  <a16:creationId xmlns:a16="http://schemas.microsoft.com/office/drawing/2014/main" id="{B1234512-0A79-4226-9E8B-46A45551A1C7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24" name="ZoneTexte 1023">
              <a:extLst>
                <a:ext uri="{FF2B5EF4-FFF2-40B4-BE49-F238E27FC236}">
                  <a16:creationId xmlns:a16="http://schemas.microsoft.com/office/drawing/2014/main" id="{39F1B070-F5F6-4E33-B98D-E3EA3BC054A4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25" name="Graphique 1024" descr="Informations avec un remplissage uni">
              <a:extLst>
                <a:ext uri="{FF2B5EF4-FFF2-40B4-BE49-F238E27FC236}">
                  <a16:creationId xmlns:a16="http://schemas.microsoft.com/office/drawing/2014/main" id="{8747213D-0542-4A30-A7A9-8B8FDB0EF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26" name="Rectangle : coins arrondis 1025">
              <a:extLst>
                <a:ext uri="{FF2B5EF4-FFF2-40B4-BE49-F238E27FC236}">
                  <a16:creationId xmlns:a16="http://schemas.microsoft.com/office/drawing/2014/main" id="{107FA0CA-4D99-485D-BFA4-7964820A2B4E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27" name="Rectangle : coins arrondis 1026">
              <a:extLst>
                <a:ext uri="{FF2B5EF4-FFF2-40B4-BE49-F238E27FC236}">
                  <a16:creationId xmlns:a16="http://schemas.microsoft.com/office/drawing/2014/main" id="{7A8D1B1A-639E-40EF-86FE-3C1AB622B03B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28" name="Rectangle : coins arrondis 1027">
              <a:extLst>
                <a:ext uri="{FF2B5EF4-FFF2-40B4-BE49-F238E27FC236}">
                  <a16:creationId xmlns:a16="http://schemas.microsoft.com/office/drawing/2014/main" id="{4092E863-A279-4096-AB46-43180E7A5BED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grpSp>
        <p:nvGrpSpPr>
          <p:cNvPr id="1029" name="Groupe 1028">
            <a:extLst>
              <a:ext uri="{FF2B5EF4-FFF2-40B4-BE49-F238E27FC236}">
                <a16:creationId xmlns:a16="http://schemas.microsoft.com/office/drawing/2014/main" id="{893A4B17-0B05-44EB-989D-060CA24FBAB7}"/>
              </a:ext>
            </a:extLst>
          </p:cNvPr>
          <p:cNvGrpSpPr/>
          <p:nvPr/>
        </p:nvGrpSpPr>
        <p:grpSpPr>
          <a:xfrm>
            <a:off x="1210621" y="5411977"/>
            <a:ext cx="10639067" cy="355889"/>
            <a:chOff x="1337621" y="2138746"/>
            <a:chExt cx="10639067" cy="355889"/>
          </a:xfrm>
        </p:grpSpPr>
        <p:cxnSp>
          <p:nvCxnSpPr>
            <p:cNvPr id="1030" name="Connecteur droit 1029">
              <a:extLst>
                <a:ext uri="{FF2B5EF4-FFF2-40B4-BE49-F238E27FC236}">
                  <a16:creationId xmlns:a16="http://schemas.microsoft.com/office/drawing/2014/main" id="{9F2AEE5E-C6DA-4605-9BB4-AB0595DFFE97}"/>
                </a:ext>
              </a:extLst>
            </p:cNvPr>
            <p:cNvCxnSpPr>
              <a:cxnSpLocks/>
            </p:cNvCxnSpPr>
            <p:nvPr/>
          </p:nvCxnSpPr>
          <p:spPr>
            <a:xfrm>
              <a:off x="1623035" y="2138746"/>
              <a:ext cx="10353653" cy="22103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31" name="ZoneTexte 1030">
              <a:extLst>
                <a:ext uri="{FF2B5EF4-FFF2-40B4-BE49-F238E27FC236}">
                  <a16:creationId xmlns:a16="http://schemas.microsoft.com/office/drawing/2014/main" id="{A91D8F23-4381-4241-8319-C2C17E3785F7}"/>
                </a:ext>
              </a:extLst>
            </p:cNvPr>
            <p:cNvSpPr txBox="1"/>
            <p:nvPr/>
          </p:nvSpPr>
          <p:spPr>
            <a:xfrm>
              <a:off x="279425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</a:t>
              </a:r>
            </a:p>
          </p:txBody>
        </p:sp>
        <p:sp>
          <p:nvSpPr>
            <p:cNvPr id="1032" name="ZoneTexte 1031">
              <a:hlinkClick r:id="rId4" action="ppaction://hlinksldjump"/>
              <a:extLst>
                <a:ext uri="{FF2B5EF4-FFF2-40B4-BE49-F238E27FC236}">
                  <a16:creationId xmlns:a16="http://schemas.microsoft.com/office/drawing/2014/main" id="{7F3427B3-215E-4D61-9DED-F360FC165FF1}"/>
                </a:ext>
              </a:extLst>
            </p:cNvPr>
            <p:cNvSpPr txBox="1"/>
            <p:nvPr/>
          </p:nvSpPr>
          <p:spPr>
            <a:xfrm>
              <a:off x="1677233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33" name="ZoneTexte 1032">
              <a:extLst>
                <a:ext uri="{FF2B5EF4-FFF2-40B4-BE49-F238E27FC236}">
                  <a16:creationId xmlns:a16="http://schemas.microsoft.com/office/drawing/2014/main" id="{8CA52B2C-5CC6-45D9-9080-3648C6FC676A}"/>
                </a:ext>
              </a:extLst>
            </p:cNvPr>
            <p:cNvSpPr txBox="1"/>
            <p:nvPr/>
          </p:nvSpPr>
          <p:spPr>
            <a:xfrm>
              <a:off x="4884498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4" name="ZoneTexte 1033">
              <a:extLst>
                <a:ext uri="{FF2B5EF4-FFF2-40B4-BE49-F238E27FC236}">
                  <a16:creationId xmlns:a16="http://schemas.microsoft.com/office/drawing/2014/main" id="{22D2C97C-BA2C-40D6-B829-F8C2D26D0C52}"/>
                </a:ext>
              </a:extLst>
            </p:cNvPr>
            <p:cNvSpPr txBox="1"/>
            <p:nvPr/>
          </p:nvSpPr>
          <p:spPr>
            <a:xfrm>
              <a:off x="5391599" y="2245282"/>
              <a:ext cx="1424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XXXXXX</a:t>
              </a:r>
            </a:p>
          </p:txBody>
        </p:sp>
        <p:sp>
          <p:nvSpPr>
            <p:cNvPr id="1035" name="ZoneTexte 1034">
              <a:extLst>
                <a:ext uri="{FF2B5EF4-FFF2-40B4-BE49-F238E27FC236}">
                  <a16:creationId xmlns:a16="http://schemas.microsoft.com/office/drawing/2014/main" id="{DDF7E269-6A42-4950-AA01-618A357AE0AE}"/>
                </a:ext>
              </a:extLst>
            </p:cNvPr>
            <p:cNvSpPr txBox="1"/>
            <p:nvPr/>
          </p:nvSpPr>
          <p:spPr>
            <a:xfrm>
              <a:off x="2091628" y="2245282"/>
              <a:ext cx="897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6" name="ZoneTexte 1035">
              <a:extLst>
                <a:ext uri="{FF2B5EF4-FFF2-40B4-BE49-F238E27FC236}">
                  <a16:creationId xmlns:a16="http://schemas.microsoft.com/office/drawing/2014/main" id="{96005B6B-080B-4A3D-A1AC-51F09DCF4659}"/>
                </a:ext>
              </a:extLst>
            </p:cNvPr>
            <p:cNvSpPr txBox="1"/>
            <p:nvPr/>
          </p:nvSpPr>
          <p:spPr>
            <a:xfrm>
              <a:off x="3843365" y="2245282"/>
              <a:ext cx="1047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sp>
          <p:nvSpPr>
            <p:cNvPr id="1037" name="ZoneTexte 1036">
              <a:extLst>
                <a:ext uri="{FF2B5EF4-FFF2-40B4-BE49-F238E27FC236}">
                  <a16:creationId xmlns:a16="http://schemas.microsoft.com/office/drawing/2014/main" id="{E2DB9B07-1CAB-4B03-A6DB-48D343C1DAAD}"/>
                </a:ext>
              </a:extLst>
            </p:cNvPr>
            <p:cNvSpPr txBox="1"/>
            <p:nvPr/>
          </p:nvSpPr>
          <p:spPr>
            <a:xfrm>
              <a:off x="6571395" y="2245282"/>
              <a:ext cx="489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</a:t>
              </a:r>
            </a:p>
          </p:txBody>
        </p:sp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FDC4117-D4E4-4368-897B-952227A703D6}"/>
                </a:ext>
              </a:extLst>
            </p:cNvPr>
            <p:cNvSpPr txBox="1"/>
            <p:nvPr/>
          </p:nvSpPr>
          <p:spPr>
            <a:xfrm>
              <a:off x="7083027" y="2245282"/>
              <a:ext cx="611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XXXX</a:t>
              </a:r>
            </a:p>
          </p:txBody>
        </p:sp>
        <p:pic>
          <p:nvPicPr>
            <p:cNvPr id="1039" name="Graphique 1038" descr="Informations avec un remplissage uni">
              <a:extLst>
                <a:ext uri="{FF2B5EF4-FFF2-40B4-BE49-F238E27FC236}">
                  <a16:creationId xmlns:a16="http://schemas.microsoft.com/office/drawing/2014/main" id="{8C762C0B-A10A-43A9-8D61-0CFA9EBB8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7621" y="2192401"/>
              <a:ext cx="302234" cy="302234"/>
            </a:xfrm>
            <a:prstGeom prst="rect">
              <a:avLst/>
            </a:prstGeom>
          </p:spPr>
        </p:pic>
        <p:sp>
          <p:nvSpPr>
            <p:cNvPr id="1040" name="Rectangle : coins arrondis 1039">
              <a:extLst>
                <a:ext uri="{FF2B5EF4-FFF2-40B4-BE49-F238E27FC236}">
                  <a16:creationId xmlns:a16="http://schemas.microsoft.com/office/drawing/2014/main" id="{F34FDE5A-2783-4C66-AA9B-0EDC969B5168}"/>
                </a:ext>
              </a:extLst>
            </p:cNvPr>
            <p:cNvSpPr/>
            <p:nvPr/>
          </p:nvSpPr>
          <p:spPr>
            <a:xfrm>
              <a:off x="8300305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41" name="Rectangle : coins arrondis 1040">
              <a:extLst>
                <a:ext uri="{FF2B5EF4-FFF2-40B4-BE49-F238E27FC236}">
                  <a16:creationId xmlns:a16="http://schemas.microsoft.com/office/drawing/2014/main" id="{E268105C-D723-4650-8003-5ACB56BB7065}"/>
                </a:ext>
              </a:extLst>
            </p:cNvPr>
            <p:cNvSpPr/>
            <p:nvPr/>
          </p:nvSpPr>
          <p:spPr>
            <a:xfrm>
              <a:off x="9727098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  <p:sp>
          <p:nvSpPr>
            <p:cNvPr id="1042" name="Rectangle : coins arrondis 1041">
              <a:extLst>
                <a:ext uri="{FF2B5EF4-FFF2-40B4-BE49-F238E27FC236}">
                  <a16:creationId xmlns:a16="http://schemas.microsoft.com/office/drawing/2014/main" id="{CB75328C-9F63-4A7F-B6F1-C5C6ADD21CF0}"/>
                </a:ext>
              </a:extLst>
            </p:cNvPr>
            <p:cNvSpPr/>
            <p:nvPr/>
          </p:nvSpPr>
          <p:spPr>
            <a:xfrm>
              <a:off x="11055482" y="2259952"/>
              <a:ext cx="921206" cy="216879"/>
            </a:xfrm>
            <a:prstGeom prst="roundRect">
              <a:avLst>
                <a:gd name="adj" fmla="val 50000"/>
              </a:avLst>
            </a:prstGeom>
            <a:solidFill>
              <a:srgbClr val="C0D7FA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accent1">
                      <a:lumMod val="75000"/>
                    </a:schemeClr>
                  </a:solidFill>
                </a:rPr>
                <a:t>TO DO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504905F-44E4-46AA-8131-B09A8BDB6F16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DA7152-4733-4ABA-A863-3D2AFF0E1245}"/>
              </a:ext>
            </a:extLst>
          </p:cNvPr>
          <p:cNvSpPr/>
          <p:nvPr/>
        </p:nvSpPr>
        <p:spPr>
          <a:xfrm>
            <a:off x="4791419" y="0"/>
            <a:ext cx="74005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0E5C860-D895-420E-9128-CEBB39F52F46}"/>
              </a:ext>
            </a:extLst>
          </p:cNvPr>
          <p:cNvSpPr txBox="1"/>
          <p:nvPr/>
        </p:nvSpPr>
        <p:spPr>
          <a:xfrm>
            <a:off x="4918573" y="3248362"/>
            <a:ext cx="404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OVERVIEW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4993450-9335-4B9D-883D-3A4A176FF012}"/>
              </a:ext>
            </a:extLst>
          </p:cNvPr>
          <p:cNvSpPr txBox="1"/>
          <p:nvPr/>
        </p:nvSpPr>
        <p:spPr>
          <a:xfrm>
            <a:off x="8187399" y="3248147"/>
            <a:ext cx="208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/>
            </a:lvl1pPr>
          </a:lstStyle>
          <a:p>
            <a:r>
              <a:rPr lang="fr-FR" dirty="0"/>
              <a:t>ASSOCIATED DOC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B24577F-A763-4AA8-A73B-33D499037081}"/>
              </a:ext>
            </a:extLst>
          </p:cNvPr>
          <p:cNvSpPr txBox="1"/>
          <p:nvPr/>
        </p:nvSpPr>
        <p:spPr>
          <a:xfrm>
            <a:off x="4880380" y="6294135"/>
            <a:ext cx="404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/>
            </a:lvl1pPr>
          </a:lstStyle>
          <a:p>
            <a:r>
              <a:rPr lang="fr-FR" dirty="0"/>
              <a:t>ASSOCIATED LINES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3E05C-D817-41CB-A493-CBA6F3446F73}"/>
              </a:ext>
            </a:extLst>
          </p:cNvPr>
          <p:cNvSpPr/>
          <p:nvPr/>
        </p:nvSpPr>
        <p:spPr>
          <a:xfrm>
            <a:off x="4998982" y="3702221"/>
            <a:ext cx="2503846" cy="2261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C8BE958-1F76-400C-90E9-34F638DF610F}"/>
              </a:ext>
            </a:extLst>
          </p:cNvPr>
          <p:cNvCxnSpPr>
            <a:cxnSpLocks/>
          </p:cNvCxnSpPr>
          <p:nvPr/>
        </p:nvCxnSpPr>
        <p:spPr>
          <a:xfrm>
            <a:off x="4989767" y="3702219"/>
            <a:ext cx="2513061" cy="2269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AE02E678-3D0C-432A-B05E-B97FB59FE8A1}"/>
              </a:ext>
            </a:extLst>
          </p:cNvPr>
          <p:cNvCxnSpPr>
            <a:cxnSpLocks/>
          </p:cNvCxnSpPr>
          <p:nvPr/>
        </p:nvCxnSpPr>
        <p:spPr>
          <a:xfrm flipH="1">
            <a:off x="4989768" y="3702220"/>
            <a:ext cx="2513060" cy="2275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2E6792-DB49-44FA-956E-6C4E45E2497B}"/>
              </a:ext>
            </a:extLst>
          </p:cNvPr>
          <p:cNvSpPr/>
          <p:nvPr/>
        </p:nvSpPr>
        <p:spPr>
          <a:xfrm>
            <a:off x="4793090" y="1395"/>
            <a:ext cx="7400581" cy="2965919"/>
          </a:xfrm>
          <a:prstGeom prst="rect">
            <a:avLst/>
          </a:prstGeom>
          <a:solidFill>
            <a:srgbClr val="BE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3DAC622-7C11-457D-9A6C-EDE53246A045}"/>
              </a:ext>
            </a:extLst>
          </p:cNvPr>
          <p:cNvGrpSpPr/>
          <p:nvPr/>
        </p:nvGrpSpPr>
        <p:grpSpPr>
          <a:xfrm>
            <a:off x="4928708" y="28598"/>
            <a:ext cx="7350873" cy="1211269"/>
            <a:chOff x="4928708" y="28598"/>
            <a:chExt cx="7350873" cy="121126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A90DE0C-A59B-470D-8606-10A8E00F0FF1}"/>
                </a:ext>
              </a:extLst>
            </p:cNvPr>
            <p:cNvSpPr txBox="1"/>
            <p:nvPr/>
          </p:nvSpPr>
          <p:spPr>
            <a:xfrm>
              <a:off x="11595859" y="28598"/>
              <a:ext cx="683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0FA634E7-AF5E-46BA-B060-A022FC2A8705}"/>
                </a:ext>
              </a:extLst>
            </p:cNvPr>
            <p:cNvSpPr txBox="1"/>
            <p:nvPr/>
          </p:nvSpPr>
          <p:spPr>
            <a:xfrm>
              <a:off x="4931051" y="573162"/>
              <a:ext cx="404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SYSTEM ID</a:t>
              </a:r>
              <a:endParaRPr lang="fr-FR" sz="1400" dirty="0"/>
            </a:p>
          </p:txBody>
        </p: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A004CB4F-EB04-4A84-9CFF-BE0F56691A44}"/>
                </a:ext>
              </a:extLst>
            </p:cNvPr>
            <p:cNvSpPr txBox="1"/>
            <p:nvPr/>
          </p:nvSpPr>
          <p:spPr>
            <a:xfrm>
              <a:off x="4928708" y="870535"/>
              <a:ext cx="404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>
                      <a:lumMod val="75000"/>
                    </a:schemeClr>
                  </a:solidFill>
                </a:rPr>
                <a:t>XXXXX</a:t>
              </a:r>
              <a:endParaRPr lang="fr-FR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23AA8306-9973-4585-A056-D8462026458D}"/>
                </a:ext>
              </a:extLst>
            </p:cNvPr>
            <p:cNvSpPr txBox="1"/>
            <p:nvPr/>
          </p:nvSpPr>
          <p:spPr>
            <a:xfrm>
              <a:off x="7646211" y="934970"/>
              <a:ext cx="4043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Show more info</a:t>
              </a:r>
              <a:endParaRPr lang="fr-F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94E23D93-5554-4702-A46F-D36CE6E1F141}"/>
                </a:ext>
              </a:extLst>
            </p:cNvPr>
            <p:cNvSpPr/>
            <p:nvPr/>
          </p:nvSpPr>
          <p:spPr>
            <a:xfrm rot="16200000">
              <a:off x="11677078" y="1024354"/>
              <a:ext cx="93410" cy="128246"/>
            </a:xfrm>
            <a:prstGeom prst="chevron">
              <a:avLst>
                <a:gd name="adj" fmla="val 797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1B4959F-F205-4A02-934C-3FCAE2809105}"/>
              </a:ext>
            </a:extLst>
          </p:cNvPr>
          <p:cNvSpPr txBox="1"/>
          <p:nvPr/>
        </p:nvSpPr>
        <p:spPr>
          <a:xfrm>
            <a:off x="5844034" y="2366341"/>
            <a:ext cx="23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70CCD6"/>
                </a:solidFill>
              </a:rPr>
              <a:t>NUMBER OF LINES</a:t>
            </a:r>
            <a:endParaRPr lang="fr-FR" sz="1400" dirty="0">
              <a:solidFill>
                <a:srgbClr val="70CCD6"/>
              </a:solidFill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10DC433E-D8BC-4C85-9060-275667F83E60}"/>
              </a:ext>
            </a:extLst>
          </p:cNvPr>
          <p:cNvSpPr txBox="1"/>
          <p:nvPr/>
        </p:nvSpPr>
        <p:spPr>
          <a:xfrm>
            <a:off x="9195607" y="2389169"/>
            <a:ext cx="162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70CCD6"/>
                </a:solidFill>
              </a:rPr>
              <a:t>STATUTS</a:t>
            </a:r>
            <a:endParaRPr lang="fr-FR" sz="1400" dirty="0">
              <a:solidFill>
                <a:srgbClr val="70CCD6"/>
              </a:solidFill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4BB1A623-4084-48AB-AB23-805C7B10DFAD}"/>
              </a:ext>
            </a:extLst>
          </p:cNvPr>
          <p:cNvSpPr txBox="1"/>
          <p:nvPr/>
        </p:nvSpPr>
        <p:spPr>
          <a:xfrm>
            <a:off x="6253533" y="1697240"/>
            <a:ext cx="1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3A5D47ED-3A7C-410F-AD25-5DBEEE60CBB6}"/>
              </a:ext>
            </a:extLst>
          </p:cNvPr>
          <p:cNvSpPr txBox="1"/>
          <p:nvPr/>
        </p:nvSpPr>
        <p:spPr>
          <a:xfrm>
            <a:off x="9249329" y="1689582"/>
            <a:ext cx="150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</a:t>
            </a:r>
            <a:endParaRPr lang="fr-F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B2502BD1-F8B1-47E2-9E18-90A1B4C20D7D}"/>
              </a:ext>
            </a:extLst>
          </p:cNvPr>
          <p:cNvSpPr txBox="1"/>
          <p:nvPr/>
        </p:nvSpPr>
        <p:spPr>
          <a:xfrm>
            <a:off x="8169933" y="3785682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1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6DDCCEDB-2758-4C7C-A517-45C4300D06F4}"/>
              </a:ext>
            </a:extLst>
          </p:cNvPr>
          <p:cNvSpPr txBox="1"/>
          <p:nvPr/>
        </p:nvSpPr>
        <p:spPr>
          <a:xfrm>
            <a:off x="8169933" y="4114224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2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31BD5723-1C0E-454E-8E8A-B4F1953F1767}"/>
              </a:ext>
            </a:extLst>
          </p:cNvPr>
          <p:cNvSpPr txBox="1"/>
          <p:nvPr/>
        </p:nvSpPr>
        <p:spPr>
          <a:xfrm>
            <a:off x="8169933" y="4442766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1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8F11CD05-0ABE-45C8-89D1-7BF67FAFFF63}"/>
              </a:ext>
            </a:extLst>
          </p:cNvPr>
          <p:cNvSpPr txBox="1"/>
          <p:nvPr/>
        </p:nvSpPr>
        <p:spPr>
          <a:xfrm>
            <a:off x="8169933" y="4771308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2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B0070C5A-B73D-4CAE-BEA3-FF83F2F3D5CA}"/>
              </a:ext>
            </a:extLst>
          </p:cNvPr>
          <p:cNvSpPr txBox="1"/>
          <p:nvPr/>
        </p:nvSpPr>
        <p:spPr>
          <a:xfrm>
            <a:off x="8169933" y="5099850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1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F8BD3EB1-C7F0-4745-8550-A3EA3C992347}"/>
              </a:ext>
            </a:extLst>
          </p:cNvPr>
          <p:cNvSpPr txBox="1"/>
          <p:nvPr/>
        </p:nvSpPr>
        <p:spPr>
          <a:xfrm>
            <a:off x="8169933" y="5428394"/>
            <a:ext cx="232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2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905D9C7A-2DF1-4F75-B133-57FF5ED57F43}"/>
              </a:ext>
            </a:extLst>
          </p:cNvPr>
          <p:cNvSpPr txBox="1"/>
          <p:nvPr/>
        </p:nvSpPr>
        <p:spPr>
          <a:xfrm>
            <a:off x="9975888" y="3800255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DC7EA0B2-5AC5-4688-9254-239FB2D10044}"/>
              </a:ext>
            </a:extLst>
          </p:cNvPr>
          <p:cNvSpPr txBox="1"/>
          <p:nvPr/>
        </p:nvSpPr>
        <p:spPr>
          <a:xfrm>
            <a:off x="9975888" y="4116942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3785061-E9C6-4AE8-A1E2-9608D1074F57}"/>
              </a:ext>
            </a:extLst>
          </p:cNvPr>
          <p:cNvSpPr txBox="1"/>
          <p:nvPr/>
        </p:nvSpPr>
        <p:spPr>
          <a:xfrm>
            <a:off x="9975888" y="4433629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459A244F-D319-4950-BFD7-A6A5FEA372BD}"/>
              </a:ext>
            </a:extLst>
          </p:cNvPr>
          <p:cNvSpPr txBox="1"/>
          <p:nvPr/>
        </p:nvSpPr>
        <p:spPr>
          <a:xfrm>
            <a:off x="9975888" y="4750316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E419286D-7A97-4FAC-85E8-8D3CC93D699A}"/>
              </a:ext>
            </a:extLst>
          </p:cNvPr>
          <p:cNvSpPr txBox="1"/>
          <p:nvPr/>
        </p:nvSpPr>
        <p:spPr>
          <a:xfrm>
            <a:off x="9975888" y="5067003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CDC00D3D-E223-49D9-886F-46C916F2939F}"/>
              </a:ext>
            </a:extLst>
          </p:cNvPr>
          <p:cNvSpPr txBox="1"/>
          <p:nvPr/>
        </p:nvSpPr>
        <p:spPr>
          <a:xfrm>
            <a:off x="9975888" y="5383692"/>
            <a:ext cx="150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9" name="Graphique 38" descr="Papier avec un remplissage uni">
            <a:extLst>
              <a:ext uri="{FF2B5EF4-FFF2-40B4-BE49-F238E27FC236}">
                <a16:creationId xmlns:a16="http://schemas.microsoft.com/office/drawing/2014/main" id="{D036D1B1-DD85-45CE-A75D-6B2C0D6BF6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3855549"/>
            <a:ext cx="200652" cy="200652"/>
          </a:xfrm>
          <a:prstGeom prst="rect">
            <a:avLst/>
          </a:prstGeom>
        </p:spPr>
      </p:pic>
      <p:pic>
        <p:nvPicPr>
          <p:cNvPr id="200" name="Graphique 199" descr="Papier avec un remplissage uni">
            <a:extLst>
              <a:ext uri="{FF2B5EF4-FFF2-40B4-BE49-F238E27FC236}">
                <a16:creationId xmlns:a16="http://schemas.microsoft.com/office/drawing/2014/main" id="{2F003E52-EE4F-4A77-ACBA-3667FAD2BC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4176152"/>
            <a:ext cx="200652" cy="200652"/>
          </a:xfrm>
          <a:prstGeom prst="rect">
            <a:avLst/>
          </a:prstGeom>
        </p:spPr>
      </p:pic>
      <p:pic>
        <p:nvPicPr>
          <p:cNvPr id="201" name="Graphique 200" descr="Papier avec un remplissage uni">
            <a:extLst>
              <a:ext uri="{FF2B5EF4-FFF2-40B4-BE49-F238E27FC236}">
                <a16:creationId xmlns:a16="http://schemas.microsoft.com/office/drawing/2014/main" id="{FD19C488-711D-47DB-885F-100152F874E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4496755"/>
            <a:ext cx="200652" cy="200652"/>
          </a:xfrm>
          <a:prstGeom prst="rect">
            <a:avLst/>
          </a:prstGeom>
        </p:spPr>
      </p:pic>
      <p:pic>
        <p:nvPicPr>
          <p:cNvPr id="202" name="Graphique 201" descr="Papier avec un remplissage uni">
            <a:extLst>
              <a:ext uri="{FF2B5EF4-FFF2-40B4-BE49-F238E27FC236}">
                <a16:creationId xmlns:a16="http://schemas.microsoft.com/office/drawing/2014/main" id="{4ADAAC69-5430-4EFE-BE0A-619D12A850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4817358"/>
            <a:ext cx="200652" cy="200652"/>
          </a:xfrm>
          <a:prstGeom prst="rect">
            <a:avLst/>
          </a:prstGeom>
        </p:spPr>
      </p:pic>
      <p:pic>
        <p:nvPicPr>
          <p:cNvPr id="203" name="Graphique 202" descr="Papier avec un remplissage uni">
            <a:extLst>
              <a:ext uri="{FF2B5EF4-FFF2-40B4-BE49-F238E27FC236}">
                <a16:creationId xmlns:a16="http://schemas.microsoft.com/office/drawing/2014/main" id="{74925E68-4AF5-4D75-9041-AE6AF887C32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5137961"/>
            <a:ext cx="200652" cy="200652"/>
          </a:xfrm>
          <a:prstGeom prst="rect">
            <a:avLst/>
          </a:prstGeom>
        </p:spPr>
      </p:pic>
      <p:pic>
        <p:nvPicPr>
          <p:cNvPr id="204" name="Graphique 203" descr="Papier avec un remplissage uni">
            <a:extLst>
              <a:ext uri="{FF2B5EF4-FFF2-40B4-BE49-F238E27FC236}">
                <a16:creationId xmlns:a16="http://schemas.microsoft.com/office/drawing/2014/main" id="{9EE1AE77-6338-4AE7-A14A-D6FB83CC0E8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95123" y="5458562"/>
            <a:ext cx="200652" cy="2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449175"/>
            <a:ext cx="257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</a:p>
        </p:txBody>
      </p:sp>
      <p:sp>
        <p:nvSpPr>
          <p:cNvPr id="206" name="ZoneTexte 205">
            <a:hlinkClick r:id="rId4" action="ppaction://hlinksldjump"/>
            <a:extLst>
              <a:ext uri="{FF2B5EF4-FFF2-40B4-BE49-F238E27FC236}">
                <a16:creationId xmlns:a16="http://schemas.microsoft.com/office/drawing/2014/main" id="{583A7785-30BE-41E3-B340-2D872844CF26}"/>
              </a:ext>
            </a:extLst>
          </p:cNvPr>
          <p:cNvSpPr txBox="1"/>
          <p:nvPr/>
        </p:nvSpPr>
        <p:spPr>
          <a:xfrm>
            <a:off x="-164388" y="2491503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7" name="ZoneTexte 206">
            <a:hlinkClick r:id="rId5" action="ppaction://hlinksldjump"/>
            <a:extLst>
              <a:ext uri="{FF2B5EF4-FFF2-40B4-BE49-F238E27FC236}">
                <a16:creationId xmlns:a16="http://schemas.microsoft.com/office/drawing/2014/main" id="{C0EF6CC8-782B-4CD5-AE64-B8B8BB547961}"/>
              </a:ext>
            </a:extLst>
          </p:cNvPr>
          <p:cNvSpPr txBox="1"/>
          <p:nvPr/>
        </p:nvSpPr>
        <p:spPr>
          <a:xfrm>
            <a:off x="61649" y="3099586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F3A9169-0FC8-4C5E-A269-D4C0600F888F}"/>
              </a:ext>
            </a:extLst>
          </p:cNvPr>
          <p:cNvSpPr txBox="1"/>
          <p:nvPr/>
        </p:nvSpPr>
        <p:spPr>
          <a:xfrm>
            <a:off x="-164388" y="3578746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44126571-6AFC-422F-A238-15FC57E4631B}"/>
              </a:ext>
            </a:extLst>
          </p:cNvPr>
          <p:cNvSpPr txBox="1"/>
          <p:nvPr/>
        </p:nvSpPr>
        <p:spPr>
          <a:xfrm>
            <a:off x="-164388" y="4061999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1B5ABA7-63C8-4CFB-AC65-431A99675021}"/>
              </a:ext>
            </a:extLst>
          </p:cNvPr>
          <p:cNvSpPr txBox="1"/>
          <p:nvPr/>
        </p:nvSpPr>
        <p:spPr>
          <a:xfrm>
            <a:off x="1178692" y="301011"/>
            <a:ext cx="2578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0CCD6"/>
                </a:solidFill>
              </a:rPr>
              <a:t>ADMIN PANEL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955B271-2A51-42AE-B3DC-C477167BA656}"/>
              </a:ext>
            </a:extLst>
          </p:cNvPr>
          <p:cNvSpPr txBox="1"/>
          <p:nvPr/>
        </p:nvSpPr>
        <p:spPr>
          <a:xfrm>
            <a:off x="-191487" y="748024"/>
            <a:ext cx="13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85000"/>
                  </a:schemeClr>
                </a:solidFill>
              </a:rPr>
              <a:t>ADMIN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F9F4415-8EBF-4351-B3F7-FA66AD541CBD}"/>
              </a:ext>
            </a:extLst>
          </p:cNvPr>
          <p:cNvSpPr txBox="1"/>
          <p:nvPr/>
        </p:nvSpPr>
        <p:spPr>
          <a:xfrm>
            <a:off x="-170948" y="6370338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ADMIN PANEL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F98D414C-F395-406F-A1EE-B749700D1507}"/>
              </a:ext>
            </a:extLst>
          </p:cNvPr>
          <p:cNvSpPr txBox="1"/>
          <p:nvPr/>
        </p:nvSpPr>
        <p:spPr>
          <a:xfrm>
            <a:off x="5579178" y="3238085"/>
            <a:ext cx="1410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ighlight>
                  <a:srgbClr val="FFFF00"/>
                </a:highlight>
              </a:rPr>
              <a:t>Gestion des USERS</a:t>
            </a:r>
          </a:p>
        </p:txBody>
      </p:sp>
    </p:spTree>
    <p:extLst>
      <p:ext uri="{BB962C8B-B14F-4D97-AF65-F5344CB8AC3E}">
        <p14:creationId xmlns:p14="http://schemas.microsoft.com/office/powerpoint/2010/main" val="10338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49385-44D7-4624-A299-F3EF9F9BAF17}"/>
              </a:ext>
            </a:extLst>
          </p:cNvPr>
          <p:cNvSpPr/>
          <p:nvPr/>
        </p:nvSpPr>
        <p:spPr>
          <a:xfrm>
            <a:off x="0" y="0"/>
            <a:ext cx="104795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que 10" descr="Astronaut female avec un remplissage uni">
            <a:extLst>
              <a:ext uri="{FF2B5EF4-FFF2-40B4-BE49-F238E27FC236}">
                <a16:creationId xmlns:a16="http://schemas.microsoft.com/office/drawing/2014/main" id="{05B3F084-C6AC-48D8-8D5C-7974B9C5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96" y="143857"/>
            <a:ext cx="390418" cy="39041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C650B41-23FD-44F2-97D2-C433A145E0D2}"/>
              </a:ext>
            </a:extLst>
          </p:cNvPr>
          <p:cNvSpPr txBox="1"/>
          <p:nvPr/>
        </p:nvSpPr>
        <p:spPr>
          <a:xfrm>
            <a:off x="-184932" y="515221"/>
            <a:ext cx="137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Maco64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B826D-0F5B-481F-96C9-D98F9239CD5E}"/>
              </a:ext>
            </a:extLst>
          </p:cNvPr>
          <p:cNvSpPr txBox="1"/>
          <p:nvPr/>
        </p:nvSpPr>
        <p:spPr>
          <a:xfrm>
            <a:off x="1191802" y="449175"/>
            <a:ext cx="257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</a:t>
            </a:r>
          </a:p>
        </p:txBody>
      </p:sp>
      <p:sp>
        <p:nvSpPr>
          <p:cNvPr id="206" name="ZoneTexte 205">
            <a:hlinkClick r:id="rId4" action="ppaction://hlinksldjump"/>
            <a:extLst>
              <a:ext uri="{FF2B5EF4-FFF2-40B4-BE49-F238E27FC236}">
                <a16:creationId xmlns:a16="http://schemas.microsoft.com/office/drawing/2014/main" id="{583A7785-30BE-41E3-B340-2D872844CF26}"/>
              </a:ext>
            </a:extLst>
          </p:cNvPr>
          <p:cNvSpPr txBox="1"/>
          <p:nvPr/>
        </p:nvSpPr>
        <p:spPr>
          <a:xfrm>
            <a:off x="-164388" y="2491503"/>
            <a:ext cx="137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70CCD6"/>
                </a:solidFill>
              </a:rPr>
              <a:t>SYSTEM</a:t>
            </a:r>
          </a:p>
          <a:p>
            <a:pPr algn="ctr"/>
            <a:r>
              <a:rPr lang="fr-FR" sz="1200" dirty="0">
                <a:solidFill>
                  <a:srgbClr val="70CCD6"/>
                </a:solidFill>
              </a:rPr>
              <a:t>REGISTER</a:t>
            </a:r>
          </a:p>
        </p:txBody>
      </p:sp>
      <p:sp>
        <p:nvSpPr>
          <p:cNvPr id="207" name="ZoneTexte 206">
            <a:hlinkClick r:id="rId5" action="ppaction://hlinksldjump"/>
            <a:extLst>
              <a:ext uri="{FF2B5EF4-FFF2-40B4-BE49-F238E27FC236}">
                <a16:creationId xmlns:a16="http://schemas.microsoft.com/office/drawing/2014/main" id="{C0EF6CC8-782B-4CD5-AE64-B8B8BB547961}"/>
              </a:ext>
            </a:extLst>
          </p:cNvPr>
          <p:cNvSpPr txBox="1"/>
          <p:nvPr/>
        </p:nvSpPr>
        <p:spPr>
          <a:xfrm>
            <a:off x="61649" y="3099586"/>
            <a:ext cx="92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ITEMS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F3A9169-0FC8-4C5E-A269-D4C0600F888F}"/>
              </a:ext>
            </a:extLst>
          </p:cNvPr>
          <p:cNvSpPr txBox="1"/>
          <p:nvPr/>
        </p:nvSpPr>
        <p:spPr>
          <a:xfrm>
            <a:off x="-164388" y="3578746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DOC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44126571-6AFC-422F-A238-15FC57E4631B}"/>
              </a:ext>
            </a:extLst>
          </p:cNvPr>
          <p:cNvSpPr txBox="1"/>
          <p:nvPr/>
        </p:nvSpPr>
        <p:spPr>
          <a:xfrm>
            <a:off x="-164388" y="4061999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CHARTS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21B5ABA7-63C8-4CFB-AC65-431A99675021}"/>
              </a:ext>
            </a:extLst>
          </p:cNvPr>
          <p:cNvSpPr txBox="1"/>
          <p:nvPr/>
        </p:nvSpPr>
        <p:spPr>
          <a:xfrm>
            <a:off x="1178692" y="301011"/>
            <a:ext cx="2578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0CCD6"/>
                </a:solidFill>
              </a:rPr>
              <a:t>ADMIN PANEL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955B271-2A51-42AE-B3DC-C477167BA656}"/>
              </a:ext>
            </a:extLst>
          </p:cNvPr>
          <p:cNvSpPr txBox="1"/>
          <p:nvPr/>
        </p:nvSpPr>
        <p:spPr>
          <a:xfrm>
            <a:off x="-191487" y="748024"/>
            <a:ext cx="137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85000"/>
                  </a:schemeClr>
                </a:solidFill>
              </a:rPr>
              <a:t>ADMIN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F9F4415-8EBF-4351-B3F7-FA66AD541CBD}"/>
              </a:ext>
            </a:extLst>
          </p:cNvPr>
          <p:cNvSpPr txBox="1"/>
          <p:nvPr/>
        </p:nvSpPr>
        <p:spPr>
          <a:xfrm>
            <a:off x="-170948" y="6370338"/>
            <a:ext cx="13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ADMIN PANEL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573362-E4EA-4224-BB64-42D9EC42B6C9}"/>
              </a:ext>
            </a:extLst>
          </p:cNvPr>
          <p:cNvSpPr/>
          <p:nvPr/>
        </p:nvSpPr>
        <p:spPr>
          <a:xfrm>
            <a:off x="1889096" y="1733052"/>
            <a:ext cx="1868550" cy="1868550"/>
          </a:xfrm>
          <a:prstGeom prst="roundRect">
            <a:avLst/>
          </a:prstGeom>
          <a:gradFill flip="none" rotWithShape="1">
            <a:gsLst>
              <a:gs pos="0">
                <a:srgbClr val="C0D7FA"/>
              </a:gs>
              <a:gs pos="45000">
                <a:srgbClr val="DDD1FD"/>
              </a:gs>
              <a:gs pos="100000">
                <a:srgbClr val="F4CE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18FE9EA-ABC4-47AF-8B5F-9212836F491D}"/>
              </a:ext>
            </a:extLst>
          </p:cNvPr>
          <p:cNvSpPr/>
          <p:nvPr/>
        </p:nvSpPr>
        <p:spPr>
          <a:xfrm>
            <a:off x="1888955" y="3732664"/>
            <a:ext cx="1868550" cy="1868550"/>
          </a:xfrm>
          <a:prstGeom prst="roundRect">
            <a:avLst/>
          </a:prstGeom>
          <a:gradFill flip="none" rotWithShape="1">
            <a:gsLst>
              <a:gs pos="0">
                <a:srgbClr val="C0D7FA"/>
              </a:gs>
              <a:gs pos="45000">
                <a:srgbClr val="DDD1FD"/>
              </a:gs>
              <a:gs pos="100000">
                <a:srgbClr val="F4CE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557615-B4C8-401C-BF5B-CB0E26DF4FDA}"/>
              </a:ext>
            </a:extLst>
          </p:cNvPr>
          <p:cNvSpPr/>
          <p:nvPr/>
        </p:nvSpPr>
        <p:spPr>
          <a:xfrm>
            <a:off x="4868238" y="2667327"/>
            <a:ext cx="1868550" cy="1868550"/>
          </a:xfrm>
          <a:prstGeom prst="roundRect">
            <a:avLst/>
          </a:prstGeom>
          <a:solidFill>
            <a:srgbClr val="BAEEF0"/>
          </a:soli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E296B22-2787-40E8-88CB-C6F5137EDC14}"/>
              </a:ext>
            </a:extLst>
          </p:cNvPr>
          <p:cNvSpPr/>
          <p:nvPr/>
        </p:nvSpPr>
        <p:spPr>
          <a:xfrm>
            <a:off x="10131103" y="2667327"/>
            <a:ext cx="1868550" cy="1868550"/>
          </a:xfrm>
          <a:prstGeom prst="roundRect">
            <a:avLst/>
          </a:prstGeom>
          <a:gradFill flip="none" rotWithShape="1">
            <a:gsLst>
              <a:gs pos="0">
                <a:srgbClr val="FEE140"/>
              </a:gs>
              <a:gs pos="100000">
                <a:srgbClr val="FFCC99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3B38F5-900E-4D8C-B408-D6E6AAB48B90}"/>
              </a:ext>
            </a:extLst>
          </p:cNvPr>
          <p:cNvSpPr txBox="1"/>
          <p:nvPr/>
        </p:nvSpPr>
        <p:spPr>
          <a:xfrm>
            <a:off x="2152457" y="3161625"/>
            <a:ext cx="134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3371E-61A9-49B2-95CD-AFB2E03B26B1}"/>
              </a:ext>
            </a:extLst>
          </p:cNvPr>
          <p:cNvSpPr txBox="1"/>
          <p:nvPr/>
        </p:nvSpPr>
        <p:spPr>
          <a:xfrm>
            <a:off x="2152316" y="5177047"/>
            <a:ext cx="134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38E9FD-EC7D-4B4C-BAD5-FA146A6CFE83}"/>
              </a:ext>
            </a:extLst>
          </p:cNvPr>
          <p:cNvSpPr txBox="1"/>
          <p:nvPr/>
        </p:nvSpPr>
        <p:spPr>
          <a:xfrm>
            <a:off x="4803239" y="4076017"/>
            <a:ext cx="1998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 GENERALE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4D05EE9-5AB3-4B24-B16D-270BC0B3DF9D}"/>
              </a:ext>
            </a:extLst>
          </p:cNvPr>
          <p:cNvSpPr txBox="1"/>
          <p:nvPr/>
        </p:nvSpPr>
        <p:spPr>
          <a:xfrm>
            <a:off x="10394464" y="4127341"/>
            <a:ext cx="134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A4953B7-56F5-4C2B-80E5-0B89432A14E4}"/>
              </a:ext>
            </a:extLst>
          </p:cNvPr>
          <p:cNvSpPr/>
          <p:nvPr/>
        </p:nvSpPr>
        <p:spPr>
          <a:xfrm>
            <a:off x="7638216" y="1733052"/>
            <a:ext cx="1868550" cy="1868550"/>
          </a:xfrm>
          <a:prstGeom prst="roundRect">
            <a:avLst/>
          </a:prstGeom>
          <a:solidFill>
            <a:srgbClr val="C9D5FB"/>
          </a:soli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88070FE-BCE2-45E7-A596-875B5C13A6A8}"/>
              </a:ext>
            </a:extLst>
          </p:cNvPr>
          <p:cNvSpPr/>
          <p:nvPr/>
        </p:nvSpPr>
        <p:spPr>
          <a:xfrm>
            <a:off x="7616353" y="3732664"/>
            <a:ext cx="1868550" cy="1868550"/>
          </a:xfrm>
          <a:prstGeom prst="roundRect">
            <a:avLst/>
          </a:prstGeom>
          <a:gradFill flip="none" rotWithShape="1">
            <a:gsLst>
              <a:gs pos="0">
                <a:srgbClr val="FEE140"/>
              </a:gs>
              <a:gs pos="100000">
                <a:srgbClr val="FFCC99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14300" dist="76200" dir="27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783AB-8F7B-46E9-B777-5DF0C9157AF1}"/>
              </a:ext>
            </a:extLst>
          </p:cNvPr>
          <p:cNvSpPr txBox="1"/>
          <p:nvPr/>
        </p:nvSpPr>
        <p:spPr>
          <a:xfrm>
            <a:off x="7528842" y="3158075"/>
            <a:ext cx="208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DOC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3DCDD0-7BD5-4A37-B17F-86AF10B1E860}"/>
              </a:ext>
            </a:extLst>
          </p:cNvPr>
          <p:cNvSpPr txBox="1"/>
          <p:nvPr/>
        </p:nvSpPr>
        <p:spPr>
          <a:xfrm>
            <a:off x="7506979" y="5163500"/>
            <a:ext cx="208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ITEM DOC</a:t>
            </a:r>
          </a:p>
        </p:txBody>
      </p:sp>
      <p:pic>
        <p:nvPicPr>
          <p:cNvPr id="13" name="Graphique 12" descr="Engrenages avec un remplissage uni">
            <a:extLst>
              <a:ext uri="{FF2B5EF4-FFF2-40B4-BE49-F238E27FC236}">
                <a16:creationId xmlns:a16="http://schemas.microsoft.com/office/drawing/2014/main" id="{1B19C276-3CC3-429B-9735-8B74CCD9F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2316" y="1910831"/>
            <a:ext cx="1341826" cy="1341826"/>
          </a:xfrm>
          <a:prstGeom prst="rect">
            <a:avLst/>
          </a:prstGeom>
        </p:spPr>
      </p:pic>
      <p:pic>
        <p:nvPicPr>
          <p:cNvPr id="41" name="Graphique 40" descr="Liste avec un remplissage uni">
            <a:extLst>
              <a:ext uri="{FF2B5EF4-FFF2-40B4-BE49-F238E27FC236}">
                <a16:creationId xmlns:a16="http://schemas.microsoft.com/office/drawing/2014/main" id="{C30B2444-A3AC-4D53-9ABF-22F4B8E399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3667" y="3960439"/>
            <a:ext cx="1209068" cy="1209068"/>
          </a:xfrm>
          <a:prstGeom prst="rect">
            <a:avLst/>
          </a:prstGeom>
        </p:spPr>
      </p:pic>
      <p:pic>
        <p:nvPicPr>
          <p:cNvPr id="42" name="Graphique 41" descr="Dossier avec un remplissage uni">
            <a:extLst>
              <a:ext uri="{FF2B5EF4-FFF2-40B4-BE49-F238E27FC236}">
                <a16:creationId xmlns:a16="http://schemas.microsoft.com/office/drawing/2014/main" id="{33AA1D03-E5C9-4745-8EFA-B945DBAF9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197978" y="2869273"/>
            <a:ext cx="1209068" cy="1209068"/>
          </a:xfrm>
          <a:prstGeom prst="rect">
            <a:avLst/>
          </a:prstGeom>
        </p:spPr>
      </p:pic>
      <p:pic>
        <p:nvPicPr>
          <p:cNvPr id="45" name="Graphique 44" descr="Dossier avec un remplissage uni">
            <a:extLst>
              <a:ext uri="{FF2B5EF4-FFF2-40B4-BE49-F238E27FC236}">
                <a16:creationId xmlns:a16="http://schemas.microsoft.com/office/drawing/2014/main" id="{3BC5CABA-B0A3-4722-9337-CBD779D18C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46093" y="2043589"/>
            <a:ext cx="1209068" cy="1209068"/>
          </a:xfrm>
          <a:prstGeom prst="rect">
            <a:avLst/>
          </a:prstGeom>
        </p:spPr>
      </p:pic>
      <p:pic>
        <p:nvPicPr>
          <p:cNvPr id="44" name="Graphique 43" descr="Engrenages avec un remplissage uni">
            <a:extLst>
              <a:ext uri="{FF2B5EF4-FFF2-40B4-BE49-F238E27FC236}">
                <a16:creationId xmlns:a16="http://schemas.microsoft.com/office/drawing/2014/main" id="{387D0241-B543-451B-82D5-87A209698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1523" y="2136475"/>
            <a:ext cx="890538" cy="890538"/>
          </a:xfrm>
          <a:prstGeom prst="rect">
            <a:avLst/>
          </a:prstGeom>
        </p:spPr>
      </p:pic>
      <p:pic>
        <p:nvPicPr>
          <p:cNvPr id="46" name="Graphique 45" descr="Dossier avec un remplissage uni">
            <a:extLst>
              <a:ext uri="{FF2B5EF4-FFF2-40B4-BE49-F238E27FC236}">
                <a16:creationId xmlns:a16="http://schemas.microsoft.com/office/drawing/2014/main" id="{97411679-DA67-4D3C-BD45-D286858DA6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946093" y="3997722"/>
            <a:ext cx="1209068" cy="1209068"/>
          </a:xfrm>
          <a:prstGeom prst="rect">
            <a:avLst/>
          </a:prstGeom>
        </p:spPr>
      </p:pic>
      <p:pic>
        <p:nvPicPr>
          <p:cNvPr id="48" name="Graphique 47" descr="Liste avec un remplissage uni">
            <a:extLst>
              <a:ext uri="{FF2B5EF4-FFF2-40B4-BE49-F238E27FC236}">
                <a16:creationId xmlns:a16="http://schemas.microsoft.com/office/drawing/2014/main" id="{24C7D556-01A7-4E8D-AA16-9336F1C03D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86836" y="3947119"/>
            <a:ext cx="927582" cy="9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30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723</Words>
  <Application>Microsoft Office PowerPoint</Application>
  <PresentationFormat>Grand écran</PresentationFormat>
  <Paragraphs>397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Macoritto</dc:creator>
  <cp:lastModifiedBy>anthony vissiere</cp:lastModifiedBy>
  <cp:revision>635</cp:revision>
  <dcterms:created xsi:type="dcterms:W3CDTF">2017-09-22T13:59:52Z</dcterms:created>
  <dcterms:modified xsi:type="dcterms:W3CDTF">2021-11-02T15:30:31Z</dcterms:modified>
</cp:coreProperties>
</file>