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8851-5B15-48E9-938D-248F9EA2EED7}" type="datetimeFigureOut">
              <a:rPr lang="pt-BR" smtClean="0"/>
              <a:pPr/>
              <a:t>18/02/2020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CFAF-66F7-47EA-B1C1-71FBCCBDD85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8851-5B15-48E9-938D-248F9EA2EED7}" type="datetimeFigureOut">
              <a:rPr lang="pt-BR" smtClean="0"/>
              <a:pPr/>
              <a:t>18/02/2020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CFAF-66F7-47EA-B1C1-71FBCCBDD85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8851-5B15-48E9-938D-248F9EA2EED7}" type="datetimeFigureOut">
              <a:rPr lang="pt-BR" smtClean="0"/>
              <a:pPr/>
              <a:t>18/02/2020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CFAF-66F7-47EA-B1C1-71FBCCBDD85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8851-5B15-48E9-938D-248F9EA2EED7}" type="datetimeFigureOut">
              <a:rPr lang="pt-BR" smtClean="0"/>
              <a:pPr/>
              <a:t>18/02/2020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CFAF-66F7-47EA-B1C1-71FBCCBDD85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8851-5B15-48E9-938D-248F9EA2EED7}" type="datetimeFigureOut">
              <a:rPr lang="pt-BR" smtClean="0"/>
              <a:pPr/>
              <a:t>18/02/2020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CFAF-66F7-47EA-B1C1-71FBCCBDD85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8851-5B15-48E9-938D-248F9EA2EED7}" type="datetimeFigureOut">
              <a:rPr lang="pt-BR" smtClean="0"/>
              <a:pPr/>
              <a:t>18/02/2020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CFAF-66F7-47EA-B1C1-71FBCCBDD85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8851-5B15-48E9-938D-248F9EA2EED7}" type="datetimeFigureOut">
              <a:rPr lang="pt-BR" smtClean="0"/>
              <a:pPr/>
              <a:t>18/02/2020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CFAF-66F7-47EA-B1C1-71FBCCBDD85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8851-5B15-48E9-938D-248F9EA2EED7}" type="datetimeFigureOut">
              <a:rPr lang="pt-BR" smtClean="0"/>
              <a:pPr/>
              <a:t>18/02/2020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CFAF-66F7-47EA-B1C1-71FBCCBDD85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8851-5B15-48E9-938D-248F9EA2EED7}" type="datetimeFigureOut">
              <a:rPr lang="pt-BR" smtClean="0"/>
              <a:pPr/>
              <a:t>18/02/2020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CFAF-66F7-47EA-B1C1-71FBCCBDD85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8851-5B15-48E9-938D-248F9EA2EED7}" type="datetimeFigureOut">
              <a:rPr lang="pt-BR" smtClean="0"/>
              <a:pPr/>
              <a:t>18/02/2020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CCFAF-66F7-47EA-B1C1-71FBCCBDD85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8851-5B15-48E9-938D-248F9EA2EED7}" type="datetimeFigureOut">
              <a:rPr lang="pt-BR" smtClean="0"/>
              <a:pPr/>
              <a:t>18/02/2020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E2CCFAF-66F7-47EA-B1C1-71FBCCBDD85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30F8851-5B15-48E9-938D-248F9EA2EED7}" type="datetimeFigureOut">
              <a:rPr lang="pt-BR" smtClean="0"/>
              <a:pPr/>
              <a:t>18/02/2020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E2CCFAF-66F7-47EA-B1C1-71FBCCBDD859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772816"/>
          </a:xfrm>
        </p:spPr>
        <p:txBody>
          <a:bodyPr/>
          <a:lstStyle/>
          <a:p>
            <a:pPr algn="ctr"/>
            <a:r>
              <a:rPr lang="pt-BR" dirty="0" smtClean="0"/>
              <a:t>Samba de Breque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2492896"/>
            <a:ext cx="3059832" cy="1800200"/>
          </a:xfrm>
        </p:spPr>
        <p:txBody>
          <a:bodyPr>
            <a:normAutofit/>
          </a:bodyPr>
          <a:lstStyle/>
          <a:p>
            <a:pPr algn="ctr"/>
            <a:r>
              <a:rPr lang="pt-BR" sz="5400" dirty="0" smtClean="0"/>
              <a:t>Gustavo Prado 3ºI </a:t>
            </a:r>
            <a:endParaRPr lang="pt-BR" sz="5400" dirty="0"/>
          </a:p>
        </p:txBody>
      </p:sp>
      <p:pic>
        <p:nvPicPr>
          <p:cNvPr id="4" name="Imagem 3" descr="breque_thumb[2]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1880" y="2855688"/>
            <a:ext cx="5652120" cy="4002312"/>
          </a:xfrm>
          <a:prstGeom prst="rect">
            <a:avLst/>
          </a:prstGeom>
        </p:spPr>
      </p:pic>
      <p:pic>
        <p:nvPicPr>
          <p:cNvPr id="5" name="Imagem 4" descr="b775df706be44677b328993fa9db180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206759"/>
            <a:ext cx="3491880" cy="265124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3200" dirty="0" smtClean="0"/>
              <a:t>Samba de breque é o nome de um subgênero musica derivado do samba. A principal característica do estilo é a pausa no acompanhamento acentuadamente sincopado para uma intervenção declamatória do intérprete. </a:t>
            </a:r>
          </a:p>
          <a:p>
            <a:pPr>
              <a:buNone/>
            </a:pPr>
            <a:r>
              <a:rPr lang="pt-BR" sz="3200" dirty="0" smtClean="0"/>
              <a:t>Estas paradas bruscas são chamadas breques, designação abrasileirada do inglês break, ou seja, para os freios de automóveis.</a:t>
            </a:r>
            <a:endParaRPr lang="pt-BR" sz="3200" dirty="0"/>
          </a:p>
        </p:txBody>
      </p:sp>
      <p:pic>
        <p:nvPicPr>
          <p:cNvPr id="4" name="Imagem 3" descr="a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75920" y="4031940"/>
            <a:ext cx="3768080" cy="28260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3600" dirty="0" smtClean="0"/>
              <a:t>O cantor </a:t>
            </a:r>
            <a:r>
              <a:rPr lang="pt-BR" sz="3600" dirty="0" smtClean="0"/>
              <a:t>Luiz Barbosa foi </a:t>
            </a:r>
            <a:r>
              <a:rPr lang="pt-BR" sz="3600" dirty="0" smtClean="0"/>
              <a:t>o primeiro a trabalhar com o </a:t>
            </a:r>
            <a:r>
              <a:rPr lang="pt-BR" sz="3600" dirty="0" smtClean="0"/>
              <a:t>samba de breque. </a:t>
            </a:r>
            <a:r>
              <a:rPr lang="pt-BR" sz="3600" dirty="0" smtClean="0"/>
              <a:t>Notabilizado como intérprete de </a:t>
            </a:r>
            <a:r>
              <a:rPr lang="pt-BR" sz="3600" dirty="0" smtClean="0"/>
              <a:t>samba canção, </a:t>
            </a:r>
            <a:r>
              <a:rPr lang="pt-BR" sz="3600" dirty="0" smtClean="0"/>
              <a:t>o músico </a:t>
            </a:r>
            <a:r>
              <a:rPr lang="pt-BR" sz="3600" dirty="0" smtClean="0"/>
              <a:t>macaense ficou </a:t>
            </a:r>
            <a:r>
              <a:rPr lang="pt-BR" sz="3600" dirty="0" smtClean="0"/>
              <a:t>também conhecido por marcar o ritmo batucando em um chapéu de </a:t>
            </a:r>
            <a:r>
              <a:rPr lang="pt-BR" sz="3600" dirty="0" smtClean="0"/>
              <a:t>palha, </a:t>
            </a:r>
            <a:r>
              <a:rPr lang="pt-BR" sz="3600" dirty="0" smtClean="0"/>
              <a:t>que introduzia o intervalo que caracterizaria o </a:t>
            </a:r>
            <a:r>
              <a:rPr lang="pt-BR" sz="3600" dirty="0" smtClean="0"/>
              <a:t>samba de breque.</a:t>
            </a:r>
            <a:endParaRPr lang="pt-BR" sz="3600" dirty="0"/>
          </a:p>
        </p:txBody>
      </p:sp>
      <p:pic>
        <p:nvPicPr>
          <p:cNvPr id="4" name="Imagem 3" descr="índic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76256" y="3830445"/>
            <a:ext cx="2267744" cy="30275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3200" dirty="0" smtClean="0"/>
              <a:t>Quem de fato popularizou e consagrou o estilo foi o cantor </a:t>
            </a:r>
            <a:r>
              <a:rPr lang="pt-BR" sz="3200" dirty="0" smtClean="0"/>
              <a:t>carioca </a:t>
            </a:r>
            <a:r>
              <a:rPr lang="pt-BR" sz="3200" dirty="0" smtClean="0"/>
              <a:t>Moreira da </a:t>
            </a:r>
            <a:r>
              <a:rPr lang="pt-BR" sz="3200" dirty="0" smtClean="0"/>
              <a:t>Silva. </a:t>
            </a:r>
            <a:r>
              <a:rPr lang="pt-BR" sz="3200" dirty="0" smtClean="0"/>
              <a:t>No final da década de </a:t>
            </a:r>
            <a:r>
              <a:rPr lang="pt-BR" sz="3200" dirty="0" smtClean="0"/>
              <a:t>1930, </a:t>
            </a:r>
            <a:r>
              <a:rPr lang="pt-BR" sz="3200" dirty="0" smtClean="0"/>
              <a:t>Moreira foi cantar o samba </a:t>
            </a:r>
            <a:r>
              <a:rPr lang="pt-BR" sz="3200" i="1" dirty="0" smtClean="0"/>
              <a:t>"Jogo Proibido"</a:t>
            </a:r>
            <a:r>
              <a:rPr lang="pt-BR" sz="3200" dirty="0" smtClean="0"/>
              <a:t>, de Tancredo Silva, Davi Silva e Ribeiro da Cunha, no Cine-Teatro Meier</a:t>
            </a:r>
            <a:r>
              <a:rPr lang="pt-BR" sz="3200" dirty="0" smtClean="0"/>
              <a:t>. </a:t>
            </a:r>
            <a:r>
              <a:rPr lang="pt-BR" sz="3200" dirty="0" smtClean="0"/>
              <a:t>Durante a apresentação, o sambista inseriu versos improvisados nos intervalos, e a iniciativa fez </a:t>
            </a:r>
            <a:r>
              <a:rPr lang="pt-BR" sz="3200" dirty="0" smtClean="0"/>
              <a:t>sucesso. Moreira </a:t>
            </a:r>
            <a:r>
              <a:rPr lang="pt-BR" sz="3200" dirty="0" smtClean="0"/>
              <a:t>foi aperfeiçoando o estilo com o passar do tempo.</a:t>
            </a:r>
            <a:endParaRPr lang="pt-BR" sz="3200" dirty="0"/>
          </a:p>
        </p:txBody>
      </p:sp>
      <p:pic>
        <p:nvPicPr>
          <p:cNvPr id="4" name="Imagem 3" descr="lossy-page1-200px-Moreira_da_Silva,_1957.tif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8184" y="3898447"/>
            <a:ext cx="2915816" cy="2959553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56</TotalTime>
  <Words>146</Words>
  <Application>Microsoft Office PowerPoint</Application>
  <PresentationFormat>Apresentação na tela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Fluxo</vt:lpstr>
      <vt:lpstr>Samba de Breque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Samba de Breque</dc:title>
  <dc:creator>IMM</dc:creator>
  <cp:lastModifiedBy>IMM</cp:lastModifiedBy>
  <cp:revision>7</cp:revision>
  <dcterms:created xsi:type="dcterms:W3CDTF">2020-02-12T13:13:57Z</dcterms:created>
  <dcterms:modified xsi:type="dcterms:W3CDTF">2020-02-18T12:04:57Z</dcterms:modified>
</cp:coreProperties>
</file>