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3043DFA-962C-4AC3-88E7-3DAD97939DF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3/28/22</a:t>
            </a:fld>
            <a:endParaRPr b="0" lang="de-DE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de-DE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C795906-84BD-4099-98B5-9B79A33166B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133000" y="182880"/>
            <a:ext cx="619920" cy="6199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T0</a:t>
            </a:r>
            <a:endParaRPr b="0" lang="de-DE" sz="1800" spc="-1" strike="noStrike">
              <a:latin typeface="Arial"/>
            </a:endParaRPr>
          </a:p>
        </p:txBody>
      </p:sp>
      <p:grpSp>
        <p:nvGrpSpPr>
          <p:cNvPr id="42" name="Group 2"/>
          <p:cNvGrpSpPr/>
          <p:nvPr/>
        </p:nvGrpSpPr>
        <p:grpSpPr>
          <a:xfrm>
            <a:off x="1225800" y="1113840"/>
            <a:ext cx="2434320" cy="698040"/>
            <a:chOff x="1225800" y="1113840"/>
            <a:chExt cx="2434320" cy="698040"/>
          </a:xfrm>
        </p:grpSpPr>
        <p:sp>
          <p:nvSpPr>
            <p:cNvPr id="43" name="CustomShape 3"/>
            <p:cNvSpPr/>
            <p:nvPr/>
          </p:nvSpPr>
          <p:spPr>
            <a:xfrm>
              <a:off x="1225800" y="1191960"/>
              <a:ext cx="619920" cy="6199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T1</a:t>
              </a:r>
              <a:endParaRPr b="0" lang="de-DE" sz="1800" spc="-1" strike="noStrike">
                <a:latin typeface="Arial"/>
              </a:endParaRPr>
            </a:p>
          </p:txBody>
        </p:sp>
        <p:sp>
          <p:nvSpPr>
            <p:cNvPr id="44" name="CustomShape 4"/>
            <p:cNvSpPr/>
            <p:nvPr/>
          </p:nvSpPr>
          <p:spPr>
            <a:xfrm>
              <a:off x="3040200" y="1113840"/>
              <a:ext cx="619920" cy="6199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T2</a:t>
              </a:r>
              <a:endParaRPr b="0" lang="de-DE" sz="1800" spc="-1" strike="noStrike">
                <a:latin typeface="Arial"/>
              </a:endParaRPr>
            </a:p>
          </p:txBody>
        </p:sp>
      </p:grpSp>
      <p:sp>
        <p:nvSpPr>
          <p:cNvPr id="45" name="CustomShape 5"/>
          <p:cNvSpPr/>
          <p:nvPr/>
        </p:nvSpPr>
        <p:spPr>
          <a:xfrm>
            <a:off x="322200" y="2122920"/>
            <a:ext cx="619920" cy="6199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T3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2133000" y="2122920"/>
            <a:ext cx="619920" cy="6199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T4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758160" y="2552400"/>
            <a:ext cx="795960" cy="31752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glTF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2548440" y="2552400"/>
            <a:ext cx="795960" cy="31752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glTF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3460680" y="1559160"/>
            <a:ext cx="795960" cy="31752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glTF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0" name="Line 10"/>
          <p:cNvSpPr/>
          <p:nvPr/>
        </p:nvSpPr>
        <p:spPr>
          <a:xfrm flipH="1">
            <a:off x="1535760" y="802800"/>
            <a:ext cx="907200" cy="389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Line 11"/>
          <p:cNvSpPr/>
          <p:nvPr/>
        </p:nvSpPr>
        <p:spPr>
          <a:xfrm>
            <a:off x="2442960" y="802800"/>
            <a:ext cx="906840" cy="311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Line 12"/>
          <p:cNvSpPr/>
          <p:nvPr/>
        </p:nvSpPr>
        <p:spPr>
          <a:xfrm flipV="1">
            <a:off x="631800" y="1811880"/>
            <a:ext cx="903960" cy="311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Line 13"/>
          <p:cNvSpPr/>
          <p:nvPr/>
        </p:nvSpPr>
        <p:spPr>
          <a:xfrm flipH="1" flipV="1">
            <a:off x="1535760" y="1811880"/>
            <a:ext cx="907200" cy="311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4"/>
          <p:cNvSpPr/>
          <p:nvPr/>
        </p:nvSpPr>
        <p:spPr>
          <a:xfrm>
            <a:off x="6189480" y="224640"/>
            <a:ext cx="619920" cy="6199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T0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5" name="Line 15"/>
          <p:cNvSpPr/>
          <p:nvPr/>
        </p:nvSpPr>
        <p:spPr>
          <a:xfrm flipH="1">
            <a:off x="6496200" y="844560"/>
            <a:ext cx="3240" cy="41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6"/>
          <p:cNvSpPr/>
          <p:nvPr/>
        </p:nvSpPr>
        <p:spPr>
          <a:xfrm>
            <a:off x="6184800" y="1257120"/>
            <a:ext cx="619920" cy="6199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T1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6557760" y="1718280"/>
            <a:ext cx="955800" cy="317520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References external tileset</a:t>
            </a:r>
            <a:endParaRPr b="0" lang="de-DE" sz="1000" spc="-1" strike="noStrike"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>
            <a:off x="7908120" y="1567080"/>
            <a:ext cx="619920" cy="6199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T2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59" name="Line 19"/>
          <p:cNvSpPr/>
          <p:nvPr/>
        </p:nvSpPr>
        <p:spPr>
          <a:xfrm flipH="1">
            <a:off x="8214840" y="2187000"/>
            <a:ext cx="3240" cy="412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0"/>
          <p:cNvSpPr/>
          <p:nvPr/>
        </p:nvSpPr>
        <p:spPr>
          <a:xfrm>
            <a:off x="7903440" y="2599560"/>
            <a:ext cx="619920" cy="619920"/>
          </a:xfrm>
          <a:prstGeom prst="ellipse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T3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61" name="CustomShape 21"/>
          <p:cNvSpPr/>
          <p:nvPr/>
        </p:nvSpPr>
        <p:spPr>
          <a:xfrm>
            <a:off x="7513920" y="1877040"/>
            <a:ext cx="39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LibreOffice/7.0.0.3$Windows_X86_64 LibreOffice_project/8061b3e9204bef6b321a21033174034a5e2ea88e</Application>
  <Words>15</Words>
  <Paragraphs>13</Paragraphs>
  <Company>Analytical Graphics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2016-08-25T12:56:46Z</dcterms:created>
  <dc:creator>Cozzi, Patrick</dc:creator>
  <dc:description/>
  <dc:language>de-DE</dc:language>
  <cp:lastModifiedBy/>
  <dcterms:modified xsi:type="dcterms:W3CDTF">2022-03-28T21:11:59Z</dcterms:modified>
  <cp:revision>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Analytical Graphics Inc.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