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4" r:id="rId7"/>
    <p:sldId id="263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共同设计、表达自我、协同工作" id="{B9B51309-D148-4332-87C2-07BE32FBCA3B}">
          <p14:sldIdLst>
            <p14:sldId id="262"/>
            <p14:sldId id="264"/>
          </p14:sldIdLst>
        </p14:section>
        <p14:section name="了解详细信息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>
    <p:extLst>
      <p:ext uri="{19B8F6BF-5375-455C-9EA6-DF929625EA0E}">
        <p15:presenceInfo xmlns:p15="http://schemas.microsoft.com/office/powerpoint/2012/main" userId="大胖 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373" autoAdjust="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12T08:53:09.402" v="92" actId="790"/>
      <pc:docMkLst>
        <pc:docMk/>
      </pc:docMkLst>
      <pc:sldChg chg="modSp mod modNotes">
        <pc:chgData name="Fake Test User" userId="SID-0" providerId="Test" clId="FakeClientId" dt="2019-08-09T02:28:00.746" v="27" actId="2711"/>
        <pc:sldMkLst>
          <pc:docMk/>
          <pc:sldMk cId="2471807738" sldId="256"/>
        </pc:sldMkLst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9T03:07:48.336" v="47" actId="14826"/>
        <pc:sldMkLst>
          <pc:docMk/>
          <pc:sldMk cId="1328676004" sldId="257"/>
        </pc:sldMkLst>
        <pc:spChg chg="mod">
          <ac:chgData name="Fake Test User" userId="SID-0" providerId="Test" clId="FakeClientId" dt="2019-08-09T02:28:38.775" v="29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9T02:31:43.482" v="33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2:38:59.884" v="42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3:07:30.025" v="46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3:07:48.336" v="47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9T03:06:52.356" v="45" actId="14826"/>
        <pc:sldMkLst>
          <pc:docMk/>
          <pc:sldMk cId="2090733893" sldId="262"/>
        </pc:sldMkLst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3:06:37.716" v="44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3:06:52.356" v="45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3:06:19.748" v="43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9T09:38:34.601" v="77" actId="790"/>
        <pc:sldMkLst>
          <pc:docMk/>
          <pc:sldMk cId="2317502127" sldId="263"/>
        </pc:sldMkLst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9" creationId="{00000000-0000-0000-0000-000000000000}"/>
          </ac:spMkLst>
        </pc:spChg>
      </pc:sldChg>
      <pc:sldChg chg="addSp modSp mod addCm delCm modNotes">
        <pc:chgData name="Fake Test User" userId="SID-0" providerId="Test" clId="FakeClientId" dt="2019-08-09T03:09:07.394" v="76" actId="1037"/>
        <pc:sldMkLst>
          <pc:docMk/>
          <pc:sldMk cId="1531532291" sldId="264"/>
        </pc:sldMkLst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3" creationId="{00000000-0000-0000-0000-000000000000}"/>
          </ac:spMkLst>
        </pc:spChg>
        <pc:picChg chg="add mod">
          <ac:chgData name="Fake Test User" userId="SID-0" providerId="Test" clId="FakeClientId" dt="2019-08-09T03:09:07.394" v="76" actId="1037"/>
          <ac:picMkLst>
            <pc:docMk/>
            <pc:sldMk cId="1531532291" sldId="264"/>
            <ac:picMk id="4" creationId="{AE7934FE-5EA2-467D-85AA-FF84047332B1}"/>
          </ac:picMkLst>
        </pc:picChg>
        <pc:picChg chg="mod">
          <ac:chgData name="Fake Test User" userId="SID-0" providerId="Test" clId="FakeClientId" dt="2019-08-09T03:08:17.978" v="48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3:09:07.394" v="76" actId="1037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2:25:27.781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8T07:32:39.823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46.229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2.775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8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04.573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1.74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8.634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24.587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34.723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41.613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2:25:27.781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768BEA6-295A-4B48-9898-7CD9E40197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7DAB2C-804F-4A1A-A957-839E9DF857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2020/7/12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97817B3-93B3-40BE-A3E1-69D67DF48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0DE84E-C609-41E0-B2B1-102119C41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6943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281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在幻灯片放映模式下，单击箭头转到 </a:t>
            </a:r>
            <a:r>
              <a:rPr lang="en-US" altLang="zh-CN" noProof="1"/>
              <a:t>PowerPoint </a:t>
            </a:r>
            <a:r>
              <a:rPr lang="zh-CN" altLang="en-US" noProof="1"/>
              <a:t>入门中心。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dirty="0" smtClean="0"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576C9-7BD5-416B-83A6-3A459F90841D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32019-F8E6-4A76-935C-E3414CA717C6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长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9" name="长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A2BFA-CB66-4899-A909-CE035F82A1F8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E7923-DB5B-40E6-9799-766ACDC7575D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长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5EF73-3977-4FBD-9A1F-2AF86F4BA937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5697-E0B3-44C5-A484-742964AA8024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1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BBF4C-9153-4173-BA0F-756B7E433659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  <a:t>2020/7/12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Microsoft YaHei UI" panose="020B0503020204020204" pitchFamily="34" charset="-122"/>
              </a:rPr>
              <a:t>欢迎使用 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AppEmit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>
                <a:ea typeface="Microsoft YaHei UI" panose="020B0503020204020204" pitchFamily="34" charset="-122"/>
              </a:rPr>
              <a:t>http://www.appemit.com</a:t>
            </a:r>
            <a:endParaRPr 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概述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r>
              <a:rPr lang="en-US" altLang="zh-CN" dirty="0" err="1"/>
              <a:t>AppEmit</a:t>
            </a:r>
            <a:r>
              <a:rPr lang="zh-CN" altLang="zh-CN" dirty="0"/>
              <a:t>是应用程序（尤其是浏览器）与本地程序间互相通信的易扩展的轻量级中间件。</a:t>
            </a:r>
            <a:endParaRPr lang="en-US" dirty="0">
              <a:ea typeface="Microsoft YaHei UI" panose="020B0503020204020204" pitchFamily="34" charset="-122"/>
            </a:endParaRPr>
          </a:p>
          <a:p>
            <a:pPr rtl="0"/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25401" y="2132550"/>
            <a:ext cx="5253355" cy="4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功能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111838" cy="4351338"/>
          </a:xfrm>
        </p:spPr>
        <p:txBody>
          <a:bodyPr rtlCol="0"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在浏览器播放含有</a:t>
            </a:r>
            <a:r>
              <a:rPr lang="en-US" altLang="zh-CN" dirty="0"/>
              <a:t>flash</a:t>
            </a:r>
            <a:r>
              <a:rPr lang="zh-CN" altLang="zh-CN" dirty="0"/>
              <a:t>的网页或</a:t>
            </a:r>
            <a:r>
              <a:rPr lang="en-US" altLang="zh-CN" dirty="0"/>
              <a:t>Flash</a:t>
            </a:r>
            <a:r>
              <a:rPr lang="zh-CN" altLang="zh-CN" dirty="0"/>
              <a:t>文件，包括</a:t>
            </a:r>
            <a:r>
              <a:rPr lang="en-US" altLang="zh-CN" dirty="0" err="1"/>
              <a:t>swf</a:t>
            </a:r>
            <a:r>
              <a:rPr lang="zh-CN" altLang="zh-CN" dirty="0"/>
              <a:t>交互动画、</a:t>
            </a:r>
            <a:r>
              <a:rPr lang="en-US" altLang="zh-CN" dirty="0" err="1"/>
              <a:t>flv</a:t>
            </a:r>
            <a:r>
              <a:rPr lang="zh-CN" altLang="zh-CN" dirty="0"/>
              <a:t>影视等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在浏览器打开、操作本地文件，比如阅读办公软件</a:t>
            </a:r>
            <a:r>
              <a:rPr lang="en-US" altLang="zh-CN" dirty="0"/>
              <a:t>PDF</a:t>
            </a:r>
            <a:r>
              <a:rPr lang="zh-CN" altLang="zh-CN" dirty="0"/>
              <a:t>；创建、阅读、编辑</a:t>
            </a:r>
            <a:r>
              <a:rPr lang="en-US" altLang="zh-CN" dirty="0"/>
              <a:t>Office</a:t>
            </a:r>
            <a:r>
              <a:rPr lang="zh-CN" altLang="zh-CN" dirty="0"/>
              <a:t>文件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开发本地硬件</a:t>
            </a:r>
            <a:r>
              <a:rPr lang="en-US" altLang="zh-CN" dirty="0"/>
              <a:t>DLL</a:t>
            </a:r>
            <a:r>
              <a:rPr lang="zh-CN" altLang="zh-CN" dirty="0"/>
              <a:t>驱动模块的封装插件，实现在网页中操作控制本地的读卡器、打印机、扫描仪、高拍仪、</a:t>
            </a:r>
            <a:r>
              <a:rPr lang="en-US" altLang="zh-CN" dirty="0"/>
              <a:t>U</a:t>
            </a:r>
            <a:r>
              <a:rPr lang="zh-CN" altLang="zh-CN" dirty="0"/>
              <a:t>盾等各种硬件设备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各个应用程序之间通信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在</a:t>
            </a:r>
            <a:r>
              <a:rPr lang="en-US" altLang="zh-CN" dirty="0"/>
              <a:t>Chrome</a:t>
            </a:r>
            <a:r>
              <a:rPr lang="zh-CN" altLang="zh-CN" dirty="0"/>
              <a:t>里嵌入</a:t>
            </a:r>
            <a:r>
              <a:rPr lang="en-US" altLang="zh-CN" dirty="0"/>
              <a:t>IE</a:t>
            </a:r>
            <a:r>
              <a:rPr lang="zh-CN" altLang="zh-CN" dirty="0"/>
              <a:t>内核网页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44" y="4479606"/>
            <a:ext cx="3920078" cy="196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38080" y="4268341"/>
            <a:ext cx="3672460" cy="269320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5"/>
          <a:srcRect r="2047"/>
          <a:stretch/>
        </p:blipFill>
        <p:spPr bwMode="auto">
          <a:xfrm>
            <a:off x="7254692" y="1324753"/>
            <a:ext cx="4441939" cy="3038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1" smtClean="0">
                <a:ea typeface="Microsoft YaHei UI" panose="020B0503020204020204" pitchFamily="34" charset="-122"/>
              </a:rPr>
              <a:t>Bye</a:t>
            </a:r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 rtlCol="0">
            <a:noAutofit/>
          </a:bodyPr>
          <a:lstStyle/>
          <a:p>
            <a:r>
              <a:rPr lang="en-US" altLang="zh-CN" sz="2400" dirty="0" err="1"/>
              <a:t>AppEmit</a:t>
            </a:r>
            <a:r>
              <a:rPr lang="zh-CN" altLang="zh-CN" sz="2400" dirty="0"/>
              <a:t>是应用程序（尤其是浏览器）与本地程序间互相通信的易扩展的轻量级中间件。</a:t>
            </a:r>
            <a:endParaRPr lang="zh-CN" altLang="en-US" sz="2400" noProof="1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67_TF02923944.potx" id="{23885F20-3F30-49DD-B3D4-8B8C44E7BFED}" vid="{EDA930BD-C7F3-45E9-97C7-F001D34A6FB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4873beb7-5857-4685-be1f-d57550cc96cc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5</TotalTime>
  <Words>154</Words>
  <Application>Microsoft Office PowerPoint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Arial</vt:lpstr>
      <vt:lpstr>Wingdings</vt:lpstr>
      <vt:lpstr>欢迎文档</vt:lpstr>
      <vt:lpstr>欢迎使用 AppEmit</vt:lpstr>
      <vt:lpstr>概述</vt:lpstr>
      <vt:lpstr>功能</vt:lpstr>
      <vt:lpstr>Bye</vt:lpstr>
    </vt:vector>
  </TitlesOfParts>
  <Company>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AppEmit</dc:title>
  <dc:creator>c</dc:creator>
  <cp:keywords/>
  <cp:lastModifiedBy>c</cp:lastModifiedBy>
  <cp:revision>2</cp:revision>
  <dcterms:created xsi:type="dcterms:W3CDTF">2020-07-06T04:16:58Z</dcterms:created>
  <dcterms:modified xsi:type="dcterms:W3CDTF">2020-07-12T10:24:46Z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