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  <p:sldId id="260" r:id="rId5"/>
    <p:sldId id="267" r:id="rId6"/>
    <p:sldId id="268" r:id="rId7"/>
    <p:sldId id="265" r:id="rId8"/>
    <p:sldId id="266" r:id="rId9"/>
    <p:sldId id="259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0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C1B720A-3B7F-49E0-9025-AE47E5AB3C2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21131BD-7890-4EA0-AC05-D07974C1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ordpress/wp-json/jwt-auth/v1/tok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ordpress/wp-json/wp/v2/us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Bilgin</a:t>
            </a:r>
            <a:r>
              <a:rPr lang="en-US" dirty="0" smtClean="0"/>
              <a:t> Esme</a:t>
            </a:r>
          </a:p>
          <a:p>
            <a:r>
              <a:rPr lang="en-US" dirty="0" smtClean="0"/>
              <a:t>By Murhaf </a:t>
            </a:r>
            <a:r>
              <a:rPr lang="en-US" dirty="0" err="1" smtClean="0"/>
              <a:t>Sousli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5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going to site domain (</a:t>
            </a:r>
            <a:r>
              <a:rPr lang="en-US" dirty="0" smtClean="0">
                <a:hlinkClick r:id="rId2"/>
              </a:rPr>
              <a:t>http://localhost:3000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Anonymous users will be redirected to the login page.</a:t>
            </a:r>
          </a:p>
          <a:p>
            <a:r>
              <a:rPr lang="en-US" dirty="0" smtClean="0"/>
              <a:t>The user </a:t>
            </a:r>
            <a:r>
              <a:rPr lang="en-US" dirty="0" smtClean="0"/>
              <a:t>enters </a:t>
            </a:r>
            <a:r>
              <a:rPr lang="en-US" dirty="0" smtClean="0"/>
              <a:t>his username and password, if logging in </a:t>
            </a:r>
            <a:r>
              <a:rPr lang="en-US" dirty="0" smtClean="0"/>
              <a:t>succeed, </a:t>
            </a:r>
            <a:r>
              <a:rPr lang="en-US" dirty="0" smtClean="0"/>
              <a:t>he will be redirected to the main page.</a:t>
            </a:r>
          </a:p>
          <a:p>
            <a:r>
              <a:rPr lang="en-US" dirty="0" smtClean="0"/>
              <a:t>There are </a:t>
            </a:r>
            <a:r>
              <a:rPr lang="en-US" dirty="0" smtClean="0"/>
              <a:t>4 pages available</a:t>
            </a:r>
            <a:r>
              <a:rPr lang="en-US" dirty="0" smtClean="0"/>
              <a:t>, </a:t>
            </a:r>
            <a:r>
              <a:rPr lang="en-US" b="1" dirty="0" smtClean="0"/>
              <a:t>Home, Author, </a:t>
            </a:r>
            <a:r>
              <a:rPr lang="en-US" b="1" dirty="0" smtClean="0"/>
              <a:t>Manage Users, About</a:t>
            </a:r>
          </a:p>
          <a:p>
            <a:r>
              <a:rPr lang="en-US" dirty="0" smtClean="0"/>
              <a:t>Inside </a:t>
            </a:r>
            <a:r>
              <a:rPr lang="en-US" b="1" dirty="0" smtClean="0"/>
              <a:t>Manage Users</a:t>
            </a:r>
            <a:r>
              <a:rPr lang="en-US" dirty="0" smtClean="0"/>
              <a:t> page </a:t>
            </a:r>
            <a:r>
              <a:rPr lang="en-US" dirty="0" smtClean="0"/>
              <a:t>there are </a:t>
            </a:r>
            <a:r>
              <a:rPr lang="en-US" dirty="0" smtClean="0"/>
              <a:t>3 child pages: </a:t>
            </a:r>
          </a:p>
          <a:p>
            <a:pPr lvl="1"/>
            <a:r>
              <a:rPr lang="en-US" b="1" dirty="0" smtClean="0"/>
              <a:t>add user</a:t>
            </a:r>
          </a:p>
          <a:p>
            <a:pPr lvl="1"/>
            <a:r>
              <a:rPr lang="en-US" b="1" dirty="0" smtClean="0"/>
              <a:t>update user</a:t>
            </a:r>
          </a:p>
          <a:p>
            <a:pPr lvl="1"/>
            <a:r>
              <a:rPr lang="en-US" b="1" dirty="0" smtClean="0"/>
              <a:t>list users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813137"/>
          </a:xfrm>
        </p:spPr>
        <p:txBody>
          <a:bodyPr/>
          <a:lstStyle/>
          <a:p>
            <a:r>
              <a:rPr lang="en-US" dirty="0" smtClean="0"/>
              <a:t>		Let’s see the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is a about a basic users </a:t>
            </a:r>
            <a:r>
              <a:rPr lang="en-US" dirty="0"/>
              <a:t>m</a:t>
            </a:r>
            <a:r>
              <a:rPr lang="en-US" dirty="0" smtClean="0"/>
              <a:t>anager where client can get/add/update/delete users.</a:t>
            </a:r>
          </a:p>
          <a:p>
            <a:r>
              <a:rPr lang="en-US" dirty="0" smtClean="0"/>
              <a:t>Backend technologies:</a:t>
            </a:r>
          </a:p>
          <a:p>
            <a:pPr lvl="1"/>
            <a:r>
              <a:rPr lang="en-US" dirty="0" smtClean="0"/>
              <a:t>WordPress API.</a:t>
            </a:r>
          </a:p>
          <a:p>
            <a:pPr lvl="1"/>
            <a:r>
              <a:rPr lang="en-US" dirty="0" smtClean="0"/>
              <a:t>PHP to configure the service.</a:t>
            </a:r>
          </a:p>
          <a:p>
            <a:r>
              <a:rPr lang="en-US" dirty="0" smtClean="0"/>
              <a:t>Frontend technologies: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Angular2 framework.</a:t>
            </a:r>
          </a:p>
          <a:p>
            <a:pPr lvl="1"/>
            <a:r>
              <a:rPr lang="en-US" dirty="0" smtClean="0"/>
              <a:t>Typescript (superset of a </a:t>
            </a:r>
            <a:r>
              <a:rPr lang="en-US" dirty="0" err="1" smtClean="0"/>
              <a:t>Javascript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HTML5.</a:t>
            </a:r>
            <a:endParaRPr lang="en-US" dirty="0"/>
          </a:p>
          <a:p>
            <a:pPr lvl="1"/>
            <a:r>
              <a:rPr lang="en-US" dirty="0" smtClean="0"/>
              <a:t>Sass (powerful </a:t>
            </a:r>
            <a:r>
              <a:rPr lang="en-US" dirty="0"/>
              <a:t>extension of </a:t>
            </a:r>
            <a:r>
              <a:rPr lang="en-US" dirty="0" smtClean="0"/>
              <a:t>CSS3).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66" y="3272349"/>
            <a:ext cx="4971245" cy="19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27" y="3850783"/>
            <a:ext cx="3156669" cy="2704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using JSON for the response type.</a:t>
            </a:r>
          </a:p>
          <a:p>
            <a:r>
              <a:rPr lang="en-US" dirty="0" smtClean="0"/>
              <a:t>I’m </a:t>
            </a:r>
            <a:r>
              <a:rPr lang="en-US" dirty="0" smtClean="0"/>
              <a:t>using </a:t>
            </a:r>
            <a:r>
              <a:rPr lang="en-US" dirty="0" smtClean="0"/>
              <a:t>3 </a:t>
            </a:r>
            <a:r>
              <a:rPr lang="en-US" dirty="0" smtClean="0"/>
              <a:t>services </a:t>
            </a:r>
            <a:r>
              <a:rPr lang="en-US" dirty="0" smtClean="0"/>
              <a:t>classes to consume different REST endpoints: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Endpoint to Authenticate and Authorize </a:t>
            </a:r>
            <a:r>
              <a:rPr lang="en-US" dirty="0" smtClean="0"/>
              <a:t>users </a:t>
            </a:r>
            <a:r>
              <a:rPr lang="en-US" dirty="0" smtClean="0"/>
              <a:t>(who is using our client app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Endpoint </a:t>
            </a:r>
            <a:r>
              <a:rPr lang="en-US" dirty="0" smtClean="0"/>
              <a:t>to get a collection of users</a:t>
            </a:r>
          </a:p>
          <a:p>
            <a:pPr lvl="1"/>
            <a:r>
              <a:rPr lang="en-US" dirty="0" smtClean="0"/>
              <a:t>Endpoint to GET/ADD/UPDATE/DELETE a single user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36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/>
              <a:t>Our authenticate service will send POST request to the authenticate endpoint </a:t>
            </a:r>
          </a:p>
          <a:p>
            <a:pPr marL="27432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localhost/wordpress/wp-json/jwt-auth/v1/token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If our request succeed we will get a </a:t>
            </a:r>
            <a:r>
              <a:rPr lang="en-US" dirty="0" err="1" smtClean="0"/>
              <a:t>json</a:t>
            </a:r>
            <a:r>
              <a:rPr lang="en-US" dirty="0" smtClean="0"/>
              <a:t> response for our </a:t>
            </a:r>
            <a:r>
              <a:rPr lang="en-US" dirty="0" err="1" smtClean="0"/>
              <a:t>AuthUser</a:t>
            </a:r>
            <a:r>
              <a:rPr lang="en-US" dirty="0" smtClean="0"/>
              <a:t> interface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that we will be redirected to the Home Page.</a:t>
            </a:r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481070" y="3794178"/>
            <a:ext cx="450057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IAuthUser{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user_display_name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5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WpCollection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service is meant to retrieve a collection of users.</a:t>
            </a:r>
          </a:p>
          <a:p>
            <a:r>
              <a:rPr lang="en-US" dirty="0" smtClean="0"/>
              <a:t>By sending a GET request on the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localhost/wordpress/wp-json/wp/v2/users</a:t>
            </a:r>
            <a:endParaRPr lang="en-US" dirty="0" smtClean="0"/>
          </a:p>
          <a:p>
            <a:r>
              <a:rPr lang="en-US" dirty="0" smtClean="0"/>
              <a:t>Our expected response will be a </a:t>
            </a:r>
            <a:r>
              <a:rPr lang="en-US" dirty="0" err="1" smtClean="0"/>
              <a:t>json</a:t>
            </a:r>
            <a:r>
              <a:rPr lang="en-US" dirty="0" smtClean="0"/>
              <a:t> which holds an array of User Class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37273" y="3458744"/>
            <a:ext cx="643853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8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WpModel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service is meant to retrieve a </a:t>
            </a:r>
            <a:r>
              <a:rPr lang="en-US" dirty="0" smtClean="0"/>
              <a:t>single user by id.</a:t>
            </a:r>
          </a:p>
          <a:p>
            <a:r>
              <a:rPr lang="en-US" dirty="0" smtClean="0"/>
              <a:t>It is used for CRUD operations </a:t>
            </a:r>
            <a:r>
              <a:rPr lang="en-US" dirty="0"/>
              <a:t>(</a:t>
            </a:r>
            <a:r>
              <a:rPr lang="en-US" dirty="0" err="1"/>
              <a:t>Create,Read,Update,Delete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395" y="3259694"/>
            <a:ext cx="692832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use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919689"/>
            <a:ext cx="70199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23" y="3718975"/>
            <a:ext cx="69532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use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948338"/>
            <a:ext cx="69627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272438"/>
            <a:ext cx="7096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7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signed in admin user </a:t>
            </a:r>
            <a:r>
              <a:rPr lang="en-US" dirty="0" smtClean="0"/>
              <a:t>will be able to do the following:</a:t>
            </a:r>
          </a:p>
          <a:p>
            <a:endParaRPr lang="en-US" dirty="0"/>
          </a:p>
          <a:p>
            <a:pPr lvl="1"/>
            <a:r>
              <a:rPr lang="en-US" dirty="0" smtClean="0"/>
              <a:t>Get a list of all registered users.</a:t>
            </a:r>
          </a:p>
          <a:p>
            <a:pPr lvl="1"/>
            <a:r>
              <a:rPr lang="en-US" dirty="0" smtClean="0"/>
              <a:t>Add a new user.</a:t>
            </a:r>
          </a:p>
          <a:p>
            <a:pPr lvl="1"/>
            <a:r>
              <a:rPr lang="en-US" dirty="0" smtClean="0"/>
              <a:t>Update an existing user.</a:t>
            </a:r>
          </a:p>
          <a:p>
            <a:pPr lvl="1"/>
            <a:r>
              <a:rPr lang="en-US" dirty="0" smtClean="0"/>
              <a:t>Delete an existing user.</a:t>
            </a:r>
          </a:p>
          <a:p>
            <a:pPr lvl="1"/>
            <a:r>
              <a:rPr lang="en-US" dirty="0" smtClean="0"/>
              <a:t>Access to all pages.</a:t>
            </a:r>
          </a:p>
          <a:p>
            <a:pPr lvl="1"/>
            <a:r>
              <a:rPr lang="en-US" dirty="0" smtClean="0"/>
              <a:t>View any user profile.</a:t>
            </a:r>
          </a:p>
          <a:p>
            <a:pPr lvl="1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7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508</TotalTime>
  <Words>352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Courier New</vt:lpstr>
      <vt:lpstr>Wingdings</vt:lpstr>
      <vt:lpstr>Wood Type</vt:lpstr>
      <vt:lpstr>SOA final project</vt:lpstr>
      <vt:lpstr>Introduction</vt:lpstr>
      <vt:lpstr>Introduction</vt:lpstr>
      <vt:lpstr>AuthService</vt:lpstr>
      <vt:lpstr>WpCollection Service</vt:lpstr>
      <vt:lpstr>WpModel Service</vt:lpstr>
      <vt:lpstr>App use cases</vt:lpstr>
      <vt:lpstr>App use cases</vt:lpstr>
      <vt:lpstr>App functions</vt:lpstr>
      <vt:lpstr>Summary</vt:lpstr>
      <vt:lpstr>  Let’s see the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final project</dc:title>
  <dc:creator>Murhaf</dc:creator>
  <cp:lastModifiedBy>Murhaf</cp:lastModifiedBy>
  <cp:revision>15</cp:revision>
  <dcterms:created xsi:type="dcterms:W3CDTF">2016-06-01T07:19:51Z</dcterms:created>
  <dcterms:modified xsi:type="dcterms:W3CDTF">2016-06-01T15:50:13Z</dcterms:modified>
</cp:coreProperties>
</file>