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3383-41DF-4320-8DFD-7F2AE1804E6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ECF1-0D8F-48EA-A969-7D1E270129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3383-41DF-4320-8DFD-7F2AE1804E6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ECF1-0D8F-48EA-A969-7D1E270129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3383-41DF-4320-8DFD-7F2AE1804E6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ECF1-0D8F-48EA-A969-7D1E270129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3383-41DF-4320-8DFD-7F2AE1804E6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ECF1-0D8F-48EA-A969-7D1E270129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3383-41DF-4320-8DFD-7F2AE1804E6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ECF1-0D8F-48EA-A969-7D1E270129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3383-41DF-4320-8DFD-7F2AE1804E6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ECF1-0D8F-48EA-A969-7D1E270129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3383-41DF-4320-8DFD-7F2AE1804E6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ECF1-0D8F-48EA-A969-7D1E270129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3383-41DF-4320-8DFD-7F2AE1804E6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ECF1-0D8F-48EA-A969-7D1E270129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3383-41DF-4320-8DFD-7F2AE1804E6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ECF1-0D8F-48EA-A969-7D1E270129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3383-41DF-4320-8DFD-7F2AE1804E6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ECF1-0D8F-48EA-A969-7D1E270129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3383-41DF-4320-8DFD-7F2AE1804E6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ECF1-0D8F-48EA-A969-7D1E270129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3383-41DF-4320-8DFD-7F2AE1804E6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6ECF1-0D8F-48EA-A969-7D1E270129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smtClean="0"/>
              <a:t>project.Name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Project : </a:t>
            </a:r>
            <a:r>
              <a:rPr lang="fr-FR" b="1" dirty="0" smtClean="0"/>
              <a:t>$</a:t>
            </a:r>
            <a:r>
              <a:rPr lang="fr-FR" b="1" smtClean="0"/>
              <a:t>project.Name</a:t>
            </a:r>
            <a:r>
              <a:rPr lang="fr-FR" b="1" dirty="0" smtClean="0"/>
              <a:t> </a:t>
            </a:r>
            <a:r>
              <a:rPr lang="fr-FR" i="1" dirty="0" err="1" smtClean="0"/>
              <a:t>fff</a:t>
            </a:r>
            <a:endParaRPr lang="fr-FR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</a:t>
            </a:r>
            <a:r>
              <a:rPr lang="fr-FR" dirty="0" err="1" smtClean="0"/>
              <a:t>foreach</a:t>
            </a:r>
            <a:r>
              <a:rPr lang="fr-FR" dirty="0" smtClean="0"/>
              <a:t>($d in $</a:t>
            </a:r>
            <a:r>
              <a:rPr lang="fr-FR" dirty="0" smtClean="0"/>
              <a:t> </a:t>
            </a:r>
            <a:r>
              <a:rPr lang="fr-FR" dirty="0" err="1" smtClean="0"/>
              <a:t>developers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AAA</a:t>
            </a:r>
          </a:p>
          <a:p>
            <a:pPr lvl="1"/>
            <a:r>
              <a:rPr lang="fr-FR" dirty="0" smtClean="0"/>
              <a:t>BBB</a:t>
            </a:r>
          </a:p>
          <a:p>
            <a:r>
              <a:rPr lang="fr-FR" smtClean="0"/>
              <a:t>CCCCCCCCCCC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Office PowerPoint</Application>
  <PresentationFormat>Affichage à l'écran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$project.Name</vt:lpstr>
      <vt:lpstr>Diapositive 2</vt:lpstr>
    </vt:vector>
  </TitlesOfParts>
  <Company>sodifrance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$project.Name</dc:title>
  <dc:creator>azerr</dc:creator>
  <cp:lastModifiedBy>azerr</cp:lastModifiedBy>
  <cp:revision>8</cp:revision>
  <dcterms:created xsi:type="dcterms:W3CDTF">2012-01-03T11:03:47Z</dcterms:created>
  <dcterms:modified xsi:type="dcterms:W3CDTF">2012-01-03T17:50:11Z</dcterms:modified>
</cp:coreProperties>
</file>