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smtClean="0"/>
              <a:t>project.Name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smtClean="0"/>
              <a:t>developers.Name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5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$project.Name</vt:lpstr>
      <vt:lpstr>Developpers</vt:lpstr>
    </vt:vector>
  </TitlesOfParts>
  <Company>sodifrance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azerr</dc:creator>
  <cp:lastModifiedBy>azerr</cp:lastModifiedBy>
  <cp:revision>69</cp:revision>
  <dcterms:created xsi:type="dcterms:W3CDTF">2011-09-26T07:05:30Z</dcterms:created>
  <dcterms:modified xsi:type="dcterms:W3CDTF">2012-01-07T17:38:30Z</dcterms:modified>
</cp:coreProperties>
</file>