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2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1D767F1-309E-4781-B4BB-C1833E5B5858}" type="datetimeFigureOut">
              <a:rPr lang="fr-FR" smtClean="0"/>
              <a:pPr/>
              <a:t>07/01/2012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7140DD7-9DBB-47E2-84A7-EC4AE22566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67F1-309E-4781-B4BB-C1833E5B5858}" type="datetimeFigureOut">
              <a:rPr lang="fr-FR" smtClean="0"/>
              <a:pPr/>
              <a:t>07/01/2012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0DD7-9DBB-47E2-84A7-EC4AE22566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67F1-309E-4781-B4BB-C1833E5B5858}" type="datetimeFigureOut">
              <a:rPr lang="fr-FR" smtClean="0"/>
              <a:pPr/>
              <a:t>07/01/2012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0DD7-9DBB-47E2-84A7-EC4AE22566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1D767F1-309E-4781-B4BB-C1833E5B5858}" type="datetimeFigureOut">
              <a:rPr lang="fr-FR" smtClean="0"/>
              <a:pPr/>
              <a:t>07/01/2012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7140DD7-9DBB-47E2-84A7-EC4AE225665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1D767F1-309E-4781-B4BB-C1833E5B5858}" type="datetimeFigureOut">
              <a:rPr lang="fr-FR" smtClean="0"/>
              <a:pPr/>
              <a:t>07/01/2012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7140DD7-9DBB-47E2-84A7-EC4AE22566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67F1-309E-4781-B4BB-C1833E5B5858}" type="datetimeFigureOut">
              <a:rPr lang="fr-FR" smtClean="0"/>
              <a:pPr/>
              <a:t>07/01/2012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0DD7-9DBB-47E2-84A7-EC4AE225665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67F1-309E-4781-B4BB-C1833E5B5858}" type="datetimeFigureOut">
              <a:rPr lang="fr-FR" smtClean="0"/>
              <a:pPr/>
              <a:t>07/01/2012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0DD7-9DBB-47E2-84A7-EC4AE225665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1D767F1-309E-4781-B4BB-C1833E5B5858}" type="datetimeFigureOut">
              <a:rPr lang="fr-FR" smtClean="0"/>
              <a:pPr/>
              <a:t>07/01/2012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7140DD7-9DBB-47E2-84A7-EC4AE225665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67F1-309E-4781-B4BB-C1833E5B5858}" type="datetimeFigureOut">
              <a:rPr lang="fr-FR" smtClean="0"/>
              <a:pPr/>
              <a:t>07/01/2012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0DD7-9DBB-47E2-84A7-EC4AE22566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1D767F1-309E-4781-B4BB-C1833E5B5858}" type="datetimeFigureOut">
              <a:rPr lang="fr-FR" smtClean="0"/>
              <a:pPr/>
              <a:t>07/01/2012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7140DD7-9DBB-47E2-84A7-EC4AE225665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1D767F1-309E-4781-B4BB-C1833E5B5858}" type="datetimeFigureOut">
              <a:rPr lang="fr-FR" smtClean="0"/>
              <a:pPr/>
              <a:t>07/01/2012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7140DD7-9DBB-47E2-84A7-EC4AE225665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1D767F1-309E-4781-B4BB-C1833E5B5858}" type="datetimeFigureOut">
              <a:rPr lang="fr-FR" smtClean="0"/>
              <a:pPr/>
              <a:t>07/01/2012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7140DD7-9DBB-47E2-84A7-EC4AE22566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$</a:t>
            </a:r>
            <a:r>
              <a:rPr lang="fr-FR" smtClean="0"/>
              <a:t>project.Name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Developpers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$</a:t>
            </a:r>
            <a:r>
              <a:rPr lang="fr-FR" dirty="0" err="1" smtClean="0"/>
              <a:t>developers.Name</a:t>
            </a:r>
            <a:r>
              <a:rPr lang="fr-FR" dirty="0" smtClean="0"/>
              <a:t> $</a:t>
            </a:r>
            <a:r>
              <a:rPr lang="fr-FR" smtClean="0"/>
              <a:t>developers.LastName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153</TotalTime>
  <Words>7</Words>
  <Application>Microsoft Office PowerPoint</Application>
  <PresentationFormat>Affichage à l'écran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Oriel</vt:lpstr>
      <vt:lpstr>$project.Name</vt:lpstr>
      <vt:lpstr>Developpers</vt:lpstr>
    </vt:vector>
  </TitlesOfParts>
  <Company>sodifrance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azerr</dc:creator>
  <cp:lastModifiedBy>azerr</cp:lastModifiedBy>
  <cp:revision>70</cp:revision>
  <dcterms:created xsi:type="dcterms:W3CDTF">2011-09-26T07:05:30Z</dcterms:created>
  <dcterms:modified xsi:type="dcterms:W3CDTF">2012-01-07T17:41:34Z</dcterms:modified>
</cp:coreProperties>
</file>