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smtClean="0"/>
              <a:t>project.Name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project.Description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Developpers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$</a:t>
            </a:r>
            <a:r>
              <a:rPr lang="fr-FR" b="1" dirty="0" err="1" smtClean="0"/>
              <a:t>developers.Name</a:t>
            </a:r>
            <a:r>
              <a:rPr lang="fr-FR" dirty="0" smtClean="0"/>
              <a:t> $</a:t>
            </a:r>
            <a:r>
              <a:rPr lang="fr-FR" dirty="0" err="1" smtClean="0"/>
              <a:t>developers.LastName</a:t>
            </a:r>
            <a:endParaRPr lang="fr-FR" dirty="0" smtClean="0"/>
          </a:p>
          <a:p>
            <a:pPr lvl="1"/>
            <a:r>
              <a:rPr lang="fr-FR" dirty="0" smtClean="0"/>
              <a:t>Mail: $</a:t>
            </a:r>
            <a:r>
              <a:rPr lang="fr-FR" smtClean="0"/>
              <a:t>developers.Name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13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$project.Name</vt:lpstr>
      <vt:lpstr>Developpers</vt:lpstr>
    </vt:vector>
  </TitlesOfParts>
  <Company>sodifrance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azerr</dc:creator>
  <cp:lastModifiedBy>azerr</cp:lastModifiedBy>
  <cp:revision>73</cp:revision>
  <dcterms:created xsi:type="dcterms:W3CDTF">2011-09-26T07:05:30Z</dcterms:created>
  <dcterms:modified xsi:type="dcterms:W3CDTF">2012-01-09T13:38:34Z</dcterms:modified>
</cp:coreProperties>
</file>