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198800" y="216000"/>
            <a:ext cx="7728840" cy="559440"/>
            <a:chOff x="1198800" y="216000"/>
            <a:chExt cx="7728840" cy="559440"/>
          </a:xfrm>
        </p:grpSpPr>
        <p:sp>
          <p:nvSpPr>
            <p:cNvPr id="39" name="CustomShape 2"/>
            <p:cNvSpPr/>
            <p:nvPr/>
          </p:nvSpPr>
          <p:spPr>
            <a:xfrm>
              <a:off x="1198800" y="248760"/>
              <a:ext cx="7639920" cy="5266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324440" y="444240"/>
              <a:ext cx="183960" cy="216000"/>
            </a:xfrm>
            <a:custGeom>
              <a:avLst/>
              <a:gdLst/>
              <a:ahLst/>
              <a:rect l="l" t="t" r="r" b="b"/>
              <a:pathLst>
                <a:path w="514" h="603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1600920" y="444240"/>
              <a:ext cx="183960" cy="216000"/>
            </a:xfrm>
            <a:custGeom>
              <a:avLst/>
              <a:gdLst/>
              <a:ahLst/>
              <a:rect l="l" t="t" r="r" b="b"/>
              <a:pathLst>
                <a:path w="514" h="603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" name="Group 5"/>
            <p:cNvGrpSpPr/>
            <p:nvPr/>
          </p:nvGrpSpPr>
          <p:grpSpPr>
            <a:xfrm>
              <a:off x="2185200" y="411480"/>
              <a:ext cx="359640" cy="262800"/>
              <a:chOff x="2185200" y="411480"/>
              <a:chExt cx="359640" cy="26280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2265480" y="487080"/>
                <a:ext cx="199080" cy="187200"/>
              </a:xfrm>
              <a:prstGeom prst="rect">
                <a:avLst/>
              </a:prstGeom>
              <a:solidFill>
                <a:srgbClr val="729fcf"/>
              </a:solidFill>
              <a:ln w="9525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2185200" y="411480"/>
                <a:ext cx="359640" cy="112320"/>
              </a:xfrm>
              <a:custGeom>
                <a:avLst/>
                <a:gdLst/>
                <a:ahLst/>
                <a:rect l="l" t="t" r="r" b="b"/>
                <a:pathLst>
                  <a:path w="1002" h="315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8"/>
              <p:cNvSpPr/>
              <p:nvPr/>
            </p:nvSpPr>
            <p:spPr>
              <a:xfrm>
                <a:off x="2323080" y="562320"/>
                <a:ext cx="79560" cy="111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" name="CustomShape 9"/>
            <p:cNvSpPr/>
            <p:nvPr/>
          </p:nvSpPr>
          <p:spPr>
            <a:xfrm>
              <a:off x="1874880" y="444240"/>
              <a:ext cx="197640" cy="197280"/>
            </a:xfrm>
            <a:custGeom>
              <a:avLst/>
              <a:gdLst/>
              <a:ahLst/>
              <a:rect l="l" t="t" r="r" b="b"/>
              <a:pathLst>
                <a:path w="620" h="551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2628000" y="411480"/>
              <a:ext cx="4923360" cy="262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MX" sz="1500" spc="-1" strike="noStrike">
                  <a:solidFill>
                    <a:srgbClr val="000000"/>
                  </a:solidFill>
                  <a:latin typeface="Arial"/>
                  <a:ea typeface="Arial"/>
                </a:rPr>
                <a:t>http://</a:t>
              </a:r>
              <a:endParaRPr b="0" lang="es-MX" sz="1500" spc="-1" strike="noStrike">
                <a:latin typeface="Arial"/>
              </a:endParaRPr>
            </a:p>
          </p:txBody>
        </p:sp>
        <p:sp>
          <p:nvSpPr>
            <p:cNvPr id="48" name="CustomShape 11"/>
            <p:cNvSpPr/>
            <p:nvPr/>
          </p:nvSpPr>
          <p:spPr>
            <a:xfrm>
              <a:off x="7653600" y="411480"/>
              <a:ext cx="987480" cy="262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" name="Group 12"/>
            <p:cNvGrpSpPr/>
            <p:nvPr/>
          </p:nvGrpSpPr>
          <p:grpSpPr>
            <a:xfrm>
              <a:off x="8422200" y="468000"/>
              <a:ext cx="197640" cy="158760"/>
              <a:chOff x="8422200" y="468000"/>
              <a:chExt cx="197640" cy="158760"/>
            </a:xfrm>
          </p:grpSpPr>
          <p:sp>
            <p:nvSpPr>
              <p:cNvPr id="50" name="CustomShape 13"/>
              <p:cNvSpPr/>
              <p:nvPr/>
            </p:nvSpPr>
            <p:spPr>
              <a:xfrm>
                <a:off x="8422200" y="468000"/>
                <a:ext cx="131760" cy="132120"/>
              </a:xfrm>
              <a:prstGeom prst="ellipse">
                <a:avLst/>
              </a:prstGeom>
              <a:solidFill>
                <a:srgbClr val="729fcf"/>
              </a:solidFill>
              <a:ln w="9525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4"/>
              <p:cNvSpPr/>
              <p:nvPr/>
            </p:nvSpPr>
            <p:spPr>
              <a:xfrm rot="2056200">
                <a:off x="8461800" y="551520"/>
                <a:ext cx="163080" cy="316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5"/>
              <p:cNvSpPr/>
              <p:nvPr/>
            </p:nvSpPr>
            <p:spPr>
              <a:xfrm>
                <a:off x="8433000" y="478800"/>
                <a:ext cx="110520" cy="110520"/>
              </a:xfrm>
              <a:prstGeom prst="ellipse">
                <a:avLst/>
              </a:prstGeom>
              <a:solidFill>
                <a:srgbClr val="adc5e7"/>
              </a:solidFill>
              <a:ln w="9525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" name="CustomShape 16"/>
            <p:cNvSpPr/>
            <p:nvPr/>
          </p:nvSpPr>
          <p:spPr>
            <a:xfrm>
              <a:off x="8608680" y="216000"/>
              <a:ext cx="318960" cy="34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MX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s-MX" sz="700" spc="-1" strike="noStrike">
                  <a:solidFill>
                    <a:srgbClr val="ed1c24"/>
                  </a:solidFill>
                  <a:latin typeface="Verdana"/>
                  <a:ea typeface="Verdana"/>
                </a:rPr>
                <a:t>X</a:t>
              </a:r>
              <a:endParaRPr b="0" lang="es-MX" sz="700" spc="-1" strike="noStrike">
                <a:latin typeface="Arial"/>
              </a:endParaRPr>
            </a:p>
          </p:txBody>
        </p:sp>
        <p:sp>
          <p:nvSpPr>
            <p:cNvPr id="54" name="CustomShape 17"/>
            <p:cNvSpPr/>
            <p:nvPr/>
          </p:nvSpPr>
          <p:spPr>
            <a:xfrm>
              <a:off x="8633880" y="347760"/>
              <a:ext cx="73080" cy="42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8542800" y="360720"/>
              <a:ext cx="56160" cy="126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" name="CustomShape 19"/>
          <p:cNvSpPr/>
          <p:nvPr/>
        </p:nvSpPr>
        <p:spPr>
          <a:xfrm>
            <a:off x="1296360" y="2700000"/>
            <a:ext cx="3383640" cy="17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300" spc="-1" strike="noStrike">
                <a:solidFill>
                  <a:srgbClr val="000000"/>
                </a:solidFill>
                <a:latin typeface="Arial"/>
                <a:ea typeface="Arial"/>
              </a:rPr>
              <a:t>¿Cuáles son?</a:t>
            </a:r>
            <a:endParaRPr b="0" lang="es-MX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De acuerdo con la Federación Internacional de Planificación Familiar (IPPF por sus siglas en inglés) los derechos sexuales y reproductivos se pueden articular de la siguiente manera: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Derecho a la igualdad, a una protección legal igualitaria y a vivir libres de toda forma de discriminación basada en el sexo, la sexualidad o el género.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Derecho de todas las personas a la participación, sin importar su sexo, sexualidad o género.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Derecho a la vida, libertad, seguridad de la persona e integridad corporal.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Derecho a la privacidad.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MX" sz="9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1188000" y="775800"/>
            <a:ext cx="7667640" cy="375840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>
            <a:off x="1368000" y="847800"/>
            <a:ext cx="1223640" cy="251640"/>
          </a:xfrm>
          <a:prstGeom prst="rect">
            <a:avLst/>
          </a:prstGeom>
          <a:solidFill>
            <a:srgbClr val="adc5e7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Arial"/>
              </a:rPr>
              <a:t>Logo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4320000" y="900000"/>
            <a:ext cx="3527640" cy="179640"/>
          </a:xfrm>
          <a:prstGeom prst="rect">
            <a:avLst/>
          </a:prstGeom>
          <a:solidFill>
            <a:srgbClr val="adc5e7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Inicio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Quiénes somos    Conoce más    Galería    Contacto</a:t>
            </a: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7884000" y="900000"/>
            <a:ext cx="827640" cy="179640"/>
          </a:xfrm>
          <a:prstGeom prst="rect">
            <a:avLst/>
          </a:prstGeom>
          <a:solidFill>
            <a:srgbClr val="adc5e7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Búsqueda</a:t>
            </a:r>
            <a:endParaRPr b="0" lang="es-MX" sz="900" spc="-1" strike="noStrike">
              <a:latin typeface="Arial"/>
            </a:endParaRPr>
          </a:p>
        </p:txBody>
      </p:sp>
      <p:grpSp>
        <p:nvGrpSpPr>
          <p:cNvPr id="61" name="Group 24"/>
          <p:cNvGrpSpPr/>
          <p:nvPr/>
        </p:nvGrpSpPr>
        <p:grpSpPr>
          <a:xfrm>
            <a:off x="8541360" y="936000"/>
            <a:ext cx="134640" cy="108000"/>
            <a:chOff x="8541360" y="936000"/>
            <a:chExt cx="134640" cy="108000"/>
          </a:xfrm>
        </p:grpSpPr>
        <p:sp>
          <p:nvSpPr>
            <p:cNvPr id="62" name="CustomShape 25"/>
            <p:cNvSpPr/>
            <p:nvPr/>
          </p:nvSpPr>
          <p:spPr>
            <a:xfrm>
              <a:off x="8541360" y="936000"/>
              <a:ext cx="89640" cy="90000"/>
            </a:xfrm>
            <a:prstGeom prst="ellipse">
              <a:avLst/>
            </a:prstGeom>
            <a:solidFill>
              <a:srgbClr val="729fcf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26"/>
            <p:cNvSpPr/>
            <p:nvPr/>
          </p:nvSpPr>
          <p:spPr>
            <a:xfrm rot="2056200">
              <a:off x="8568360" y="992880"/>
              <a:ext cx="111240" cy="21240"/>
            </a:xfrm>
            <a:prstGeom prst="rect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7"/>
            <p:cNvSpPr/>
            <p:nvPr/>
          </p:nvSpPr>
          <p:spPr>
            <a:xfrm>
              <a:off x="8548560" y="943200"/>
              <a:ext cx="75240" cy="75240"/>
            </a:xfrm>
            <a:prstGeom prst="ellipse">
              <a:avLst/>
            </a:prstGeom>
            <a:solidFill>
              <a:srgbClr val="adc5e7"/>
            </a:solidFill>
            <a:ln w="9525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" name="CustomShape 28"/>
          <p:cNvSpPr/>
          <p:nvPr/>
        </p:nvSpPr>
        <p:spPr>
          <a:xfrm>
            <a:off x="1188000" y="4879800"/>
            <a:ext cx="7667640" cy="375840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1368000" y="4932000"/>
            <a:ext cx="1223640" cy="251640"/>
          </a:xfrm>
          <a:prstGeom prst="rect">
            <a:avLst/>
          </a:prstGeom>
          <a:solidFill>
            <a:srgbClr val="adc5e7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Arial"/>
              </a:rPr>
              <a:t>Logo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2736000" y="4968000"/>
            <a:ext cx="13676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Contacto Tel. 5555555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4068000" y="4968000"/>
            <a:ext cx="140364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Términos y condiciones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5472000" y="4965480"/>
            <a:ext cx="140364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900" spc="-1" strike="noStrike">
                <a:solidFill>
                  <a:srgbClr val="000000"/>
                </a:solidFill>
                <a:latin typeface="Arial"/>
                <a:ea typeface="Arial"/>
              </a:rPr>
              <a:t>Política de privacidad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4968000" y="3330000"/>
            <a:ext cx="1799640" cy="5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>
            <a:off x="4068000" y="4968000"/>
            <a:ext cx="36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5472000" y="4968000"/>
            <a:ext cx="36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>
            <a:off x="7128000" y="2664000"/>
            <a:ext cx="1583640" cy="2087640"/>
          </a:xfrm>
          <a:prstGeom prst="rect">
            <a:avLst/>
          </a:prstGeom>
          <a:solidFill>
            <a:srgbClr val="59c5c7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Arial"/>
              </a:rPr>
              <a:t>Más...</a:t>
            </a:r>
            <a:endParaRPr b="0" lang="es-MX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s-MX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Noticias</a:t>
            </a:r>
            <a:endParaRPr b="0" lang="es-MX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s-MX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Más proyectos</a:t>
            </a:r>
            <a:endParaRPr b="0" lang="es-MX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s-MX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Blogs</a:t>
            </a:r>
            <a:endParaRPr b="0" lang="es-MX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s-MX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Perfiles</a:t>
            </a:r>
            <a:endParaRPr b="0" lang="es-MX" sz="1300" spc="-1" strike="noStrike">
              <a:latin typeface="Arial"/>
            </a:endParaRPr>
          </a:p>
        </p:txBody>
      </p:sp>
      <p:pic>
        <p:nvPicPr>
          <p:cNvPr id="74" name="Google Shape;104;p14" descr=""/>
          <p:cNvPicPr/>
          <p:nvPr/>
        </p:nvPicPr>
        <p:blipFill>
          <a:blip r:embed="rId1"/>
          <a:stretch/>
        </p:blipFill>
        <p:spPr>
          <a:xfrm>
            <a:off x="7405920" y="489168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05;p14" descr=""/>
          <p:cNvPicPr/>
          <p:nvPr/>
        </p:nvPicPr>
        <p:blipFill>
          <a:blip r:embed="rId2"/>
          <a:stretch/>
        </p:blipFill>
        <p:spPr>
          <a:xfrm>
            <a:off x="7776000" y="4960080"/>
            <a:ext cx="251640" cy="25164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06;p14" descr=""/>
          <p:cNvPicPr/>
          <p:nvPr/>
        </p:nvPicPr>
        <p:blipFill>
          <a:blip r:embed="rId3"/>
          <a:stretch/>
        </p:blipFill>
        <p:spPr>
          <a:xfrm>
            <a:off x="8081280" y="4968000"/>
            <a:ext cx="218160" cy="21816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4"/>
          <a:srcRect l="0" t="0" r="0" b="79044"/>
          <a:stretch/>
        </p:blipFill>
        <p:spPr>
          <a:xfrm>
            <a:off x="1440000" y="1332720"/>
            <a:ext cx="7200000" cy="118728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37"/>
          <p:cNvSpPr/>
          <p:nvPr/>
        </p:nvSpPr>
        <p:spPr>
          <a:xfrm>
            <a:off x="3060000" y="1715040"/>
            <a:ext cx="4392000" cy="6249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2500" spc="-1" strike="noStrike">
                <a:solidFill>
                  <a:srgbClr val="ffffff"/>
                </a:solidFill>
                <a:latin typeface="Arial Black"/>
                <a:ea typeface="Arial"/>
              </a:rPr>
              <a:t>Derechos sexuales y reproductivos</a:t>
            </a:r>
            <a:endParaRPr b="0" lang="es-MX" sz="2500" spc="-1" strike="noStrike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79" name="" descr=""/>
          <p:cNvPicPr/>
          <p:nvPr/>
        </p:nvPicPr>
        <p:blipFill>
          <a:blip r:embed="rId5"/>
          <a:srcRect l="13328" t="0" r="9535" b="0"/>
          <a:stretch/>
        </p:blipFill>
        <p:spPr>
          <a:xfrm>
            <a:off x="4900320" y="2700000"/>
            <a:ext cx="1907640" cy="11127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4860000" y="3960000"/>
            <a:ext cx="1980000" cy="8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2020-10-14T16:18:00Z</dcterms:modified>
  <cp:revision>1</cp:revision>
  <dc:subject/>
  <dc:title/>
</cp:coreProperties>
</file>