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316" r:id="rId4"/>
    <p:sldId id="317" r:id="rId5"/>
    <p:sldId id="318" r:id="rId6"/>
    <p:sldId id="31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316"/>
            <p14:sldId id="317"/>
            <p14:sldId id="318"/>
            <p14:sldId id="319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5" autoAdjust="0"/>
    <p:restoredTop sz="75507" autoAdjust="0"/>
  </p:normalViewPr>
  <p:slideViewPr>
    <p:cSldViewPr>
      <p:cViewPr varScale="1">
        <p:scale>
          <a:sx n="80" d="100"/>
          <a:sy n="80" d="100"/>
        </p:scale>
        <p:origin x="102" y="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88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17/10/2022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17/10/2022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Objets et Types</a:t>
            </a:r>
            <a:br>
              <a:rPr lang="fr-FR" sz="3200" dirty="0"/>
            </a:br>
            <a:r>
              <a:rPr lang="fr-FR" sz="3200" dirty="0"/>
              <a:t>Annexe 1 : solutions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Maxence LAURENT</a:t>
            </a:r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70467" y="4352925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2022-2023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d’un gestionnaire de documents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Contraintes imposées : </a:t>
            </a:r>
          </a:p>
          <a:p>
            <a:pPr lvl="1"/>
            <a:r>
              <a:rPr lang="fr-FR" dirty="0"/>
              <a:t>Mise en œuvre d’une queue d’objets indéterminés, dont le type est forcément hérité de l’interface </a:t>
            </a:r>
            <a:r>
              <a:rPr lang="fr-FR" dirty="0" err="1"/>
              <a:t>IDocument</a:t>
            </a:r>
            <a:r>
              <a:rPr lang="fr-FR" dirty="0"/>
              <a:t> : titre et contenu.</a:t>
            </a:r>
          </a:p>
          <a:p>
            <a:pPr lvl="1"/>
            <a:r>
              <a:rPr lang="fr-FR" dirty="0"/>
              <a:t>Une seule implémentation de la logique de mise en queue quelle que soit le type d’objet géré : ajout d’un document, retrait du premier document disponible, consultation de la queue de documents.</a:t>
            </a:r>
          </a:p>
          <a:p>
            <a:pPr lvl="1"/>
            <a:r>
              <a:rPr lang="fr-FR" dirty="0"/>
              <a:t>Impossibilité de compiler un programme incluant une tentative de gestion d’objets n’implémentant pas l’interface </a:t>
            </a:r>
            <a:r>
              <a:rPr lang="fr-FR" dirty="0" err="1"/>
              <a:t>IDocument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r>
              <a:rPr lang="fr-FR" dirty="0"/>
              <a:t>Deux possibilités :</a:t>
            </a:r>
          </a:p>
          <a:p>
            <a:pPr lvl="1"/>
            <a:r>
              <a:rPr lang="fr-FR" dirty="0"/>
              <a:t>Encapsulation de la classe </a:t>
            </a:r>
            <a:r>
              <a:rPr lang="fr-FR" dirty="0" err="1"/>
              <a:t>System.Collections</a:t>
            </a:r>
            <a:r>
              <a:rPr lang="fr-FR" dirty="0"/>
              <a:t>.Queue avec test du type d’objet manipulé pour chaque méthode.</a:t>
            </a:r>
          </a:p>
          <a:p>
            <a:pPr lvl="1"/>
            <a:r>
              <a:rPr lang="fr-FR" dirty="0"/>
              <a:t>Encapsulation de la classe générique </a:t>
            </a:r>
            <a:r>
              <a:rPr lang="fr-FR" dirty="0" err="1"/>
              <a:t>System.Collections</a:t>
            </a:r>
            <a:r>
              <a:rPr lang="fr-FR" dirty="0"/>
              <a:t>.</a:t>
            </a:r>
            <a:r>
              <a:rPr lang="fr-FR" dirty="0" err="1"/>
              <a:t>Generic.Queue</a:t>
            </a:r>
            <a:r>
              <a:rPr lang="fr-FR" dirty="0"/>
              <a:t> avec une contrainte d’héritage de l’interface </a:t>
            </a:r>
            <a:r>
              <a:rPr lang="fr-FR" dirty="0" err="1"/>
              <a:t>IDocument</a:t>
            </a:r>
            <a:r>
              <a:rPr lang="fr-FR" dirty="0"/>
              <a:t> imposée sur le type d’objets manipulés.</a:t>
            </a:r>
          </a:p>
          <a:p>
            <a:pPr lvl="1"/>
            <a:endParaRPr lang="fr-FR" dirty="0"/>
          </a:p>
          <a:p>
            <a:r>
              <a:rPr lang="fr-FR" dirty="0"/>
              <a:t>Solution : voir l’archive sur </a:t>
            </a:r>
            <a:r>
              <a:rPr lang="fr-FR" dirty="0" err="1"/>
              <a:t>DropBox</a:t>
            </a:r>
            <a:r>
              <a:rPr lang="fr-FR" dirty="0"/>
              <a:t>  : Isima.Cours3.</a:t>
            </a:r>
            <a:r>
              <a:rPr lang="fr-FR" dirty="0" err="1"/>
              <a:t>GenericDocumentManager.zip</a:t>
            </a:r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Solution (1/3) : </a:t>
            </a:r>
            <a:r>
              <a:rPr lang="fr-FR" dirty="0" err="1"/>
              <a:t>IDocument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51" y="1772816"/>
            <a:ext cx="7776098" cy="40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43583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Solution (2/3) : Document Manager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5176021" cy="5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821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Solution (3/3) :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409700"/>
            <a:ext cx="7115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75329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1F3F809FA25448D8330EB0B1CBD31" ma:contentTypeVersion="10" ma:contentTypeDescription="Crée un document." ma:contentTypeScope="" ma:versionID="d1c5c4c629170cf65144a545e65bdefb">
  <xsd:schema xmlns:xsd="http://www.w3.org/2001/XMLSchema" xmlns:xs="http://www.w3.org/2001/XMLSchema" xmlns:p="http://schemas.microsoft.com/office/2006/metadata/properties" xmlns:ns2="64e2001c-ab6a-42f3-8b7a-057d52d76ac8" xmlns:ns3="b3547129-2fac-47ed-ad0b-16fa8e00f7f3" targetNamespace="http://schemas.microsoft.com/office/2006/metadata/properties" ma:root="true" ma:fieldsID="88fe8b58f0f5b79855d16ae9bbe21c9e" ns2:_="" ns3:_="">
    <xsd:import namespace="64e2001c-ab6a-42f3-8b7a-057d52d76ac8"/>
    <xsd:import namespace="b3547129-2fac-47ed-ad0b-16fa8e00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001c-ab6a-42f3-8b7a-057d52d76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bb449ef9-7750-462c-9432-588b267b5a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47129-2fac-47ed-ad0b-16fa8e00f7f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daa12fe-3651-427c-8587-5f3da5d41c81}" ma:internalName="TaxCatchAll" ma:showField="CatchAllData" ma:web="b3547129-2fac-47ed-ad0b-16fa8e00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e2001c-ab6a-42f3-8b7a-057d52d76ac8">
      <Terms xmlns="http://schemas.microsoft.com/office/infopath/2007/PartnerControls"/>
    </lcf76f155ced4ddcb4097134ff3c332f>
    <TaxCatchAll xmlns="b3547129-2fac-47ed-ad0b-16fa8e00f7f3" xsi:nil="true"/>
  </documentManagement>
</p:properties>
</file>

<file path=customXml/itemProps1.xml><?xml version="1.0" encoding="utf-8"?>
<ds:datastoreItem xmlns:ds="http://schemas.openxmlformats.org/officeDocument/2006/customXml" ds:itemID="{F3F49779-29F0-4581-9513-A0A4177CD596}"/>
</file>

<file path=customXml/itemProps2.xml><?xml version="1.0" encoding="utf-8"?>
<ds:datastoreItem xmlns:ds="http://schemas.openxmlformats.org/officeDocument/2006/customXml" ds:itemID="{43B86C07-0156-409A-87D3-EE3F7318E8B5}"/>
</file>

<file path=customXml/itemProps3.xml><?xml version="1.0" encoding="utf-8"?>
<ds:datastoreItem xmlns:ds="http://schemas.openxmlformats.org/officeDocument/2006/customXml" ds:itemID="{BA6AD9B9-7CD2-476D-911C-4BF3FA80BA45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180</Words>
  <Application>Microsoft Office PowerPoint</Application>
  <PresentationFormat>Affichage à l'écran (4:3)</PresentationFormat>
  <Paragraphs>18</Paragraphs>
  <Slides>5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Training</vt:lpstr>
      <vt:lpstr>think-cell Slide</vt:lpstr>
      <vt:lpstr>Développement .NET C# Objets et Types Annexe 1 : solutions</vt:lpstr>
      <vt:lpstr>Exemple d’un gestionnaire de documents</vt:lpstr>
      <vt:lpstr>Solution (1/3) : IDocument</vt:lpstr>
      <vt:lpstr>Solution (2/3) : Document Manager</vt:lpstr>
      <vt:lpstr>Solution (3/3) :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1</cp:revision>
  <dcterms:created xsi:type="dcterms:W3CDTF">2012-12-02T13:55:41Z</dcterms:created>
  <dcterms:modified xsi:type="dcterms:W3CDTF">2022-10-17T15:46:21Z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  <property fmtid="{D5CDD505-2E9C-101B-9397-08002B2CF9AE}" pid="3" name="ContentTypeId">
    <vt:lpwstr>0x010100F271F3F809FA25448D8330EB0B1CBD31</vt:lpwstr>
  </property>
</Properties>
</file>