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0" r:id="rId4"/>
    <p:sldId id="263" r:id="rId5"/>
    <p:sldId id="1129" r:id="rId6"/>
    <p:sldId id="1130" r:id="rId7"/>
    <p:sldId id="1131" r:id="rId8"/>
    <p:sldId id="1132" r:id="rId9"/>
  </p:sldIdLst>
  <p:sldSz cx="12192000" cy="6858000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40DB"/>
    <a:srgbClr val="5B6BD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49" autoAdjust="0"/>
    <p:restoredTop sz="96021" autoAdjust="0"/>
  </p:normalViewPr>
  <p:slideViewPr>
    <p:cSldViewPr snapToGrid="0" showGuides="1">
      <p:cViewPr varScale="1">
        <p:scale>
          <a:sx n="108" d="100"/>
          <a:sy n="108" d="100"/>
        </p:scale>
        <p:origin x="906" y="102"/>
      </p:cViewPr>
      <p:guideLst>
        <p:guide orient="horz" pos="2160"/>
        <p:guide pos="384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141C4-F514-4227-90AB-5CD67661E6F7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23283-D424-426D-ACD4-FCC819EB8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68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B5D967-B73C-28C7-5F8B-32932BA6B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54D0-AC5B-4207-8D2A-735DC625E630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397DAB-7C4E-651D-4327-9CFD947ED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77F46E-E762-E4C6-7903-DEBFDBA0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2150-E4DC-4825-B31E-AF2331B68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089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51" userDrawn="1">
          <p15:clr>
            <a:srgbClr val="FBAE40"/>
          </p15:clr>
        </p15:guide>
        <p15:guide id="4" pos="7129" userDrawn="1">
          <p15:clr>
            <a:srgbClr val="FBAE40"/>
          </p15:clr>
        </p15:guide>
        <p15:guide id="5" orient="horz" pos="459" userDrawn="1">
          <p15:clr>
            <a:srgbClr val="FBAE40"/>
          </p15:clr>
        </p15:guide>
        <p15:guide id="6" orient="horz" pos="386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PPT模板网   www.51pptmob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BC2CF-1D07-DEAA-AD7C-85781AAC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1E33A3-81F3-6C84-D58C-9F721DA1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54D0-AC5B-4207-8D2A-735DC625E630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7A84E3-9B9D-E036-F890-00AD0DC4D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27501D-08F9-72C7-8C85-7DB5E0AFC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2150-E4DC-4825-B31E-AF2331B68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75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21D1BE-BD0D-2F16-15E5-6C6638950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F97983-37B3-240A-9F92-DDABF44DD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12A63-2346-8462-07A9-1E7CC2457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754D0-AC5B-4207-8D2A-735DC625E630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3D8C51-C94F-929E-1FA4-43624CF38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3D8878-1A07-74B5-5603-91C94BC87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52150-E4DC-4825-B31E-AF2331B68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206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5" r:id="rId1"/>
    <p:sldLayoutId id="21474836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70197298-1F19-5686-BFEE-F6FA38DF4A9D}"/>
              </a:ext>
            </a:extLst>
          </p:cNvPr>
          <p:cNvSpPr/>
          <p:nvPr/>
        </p:nvSpPr>
        <p:spPr>
          <a:xfrm>
            <a:off x="1" y="5328842"/>
            <a:ext cx="1529159" cy="1529159"/>
          </a:xfrm>
          <a:custGeom>
            <a:avLst/>
            <a:gdLst>
              <a:gd name="connsiteX0" fmla="*/ 147132 w 1529159"/>
              <a:gd name="connsiteY0" fmla="*/ 0 h 1529159"/>
              <a:gd name="connsiteX1" fmla="*/ 1529159 w 1529159"/>
              <a:gd name="connsiteY1" fmla="*/ 1382027 h 1529159"/>
              <a:gd name="connsiteX2" fmla="*/ 1522024 w 1529159"/>
              <a:gd name="connsiteY2" fmla="*/ 1523331 h 1529159"/>
              <a:gd name="connsiteX3" fmla="*/ 1521134 w 1529159"/>
              <a:gd name="connsiteY3" fmla="*/ 1529159 h 1529159"/>
              <a:gd name="connsiteX4" fmla="*/ 887799 w 1529159"/>
              <a:gd name="connsiteY4" fmla="*/ 1529159 h 1529159"/>
              <a:gd name="connsiteX5" fmla="*/ 902631 w 1529159"/>
              <a:gd name="connsiteY5" fmla="*/ 1382027 h 1529159"/>
              <a:gd name="connsiteX6" fmla="*/ 147132 w 1529159"/>
              <a:gd name="connsiteY6" fmla="*/ 626528 h 1529159"/>
              <a:gd name="connsiteX7" fmla="*/ 69887 w 1529159"/>
              <a:gd name="connsiteY7" fmla="*/ 630429 h 1529159"/>
              <a:gd name="connsiteX8" fmla="*/ 0 w 1529159"/>
              <a:gd name="connsiteY8" fmla="*/ 641095 h 1529159"/>
              <a:gd name="connsiteX9" fmla="*/ 0 w 1529159"/>
              <a:gd name="connsiteY9" fmla="*/ 8025 h 1529159"/>
              <a:gd name="connsiteX10" fmla="*/ 5828 w 1529159"/>
              <a:gd name="connsiteY10" fmla="*/ 7136 h 1529159"/>
              <a:gd name="connsiteX11" fmla="*/ 147132 w 1529159"/>
              <a:gd name="connsiteY11" fmla="*/ 0 h 1529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9159" h="1529159">
                <a:moveTo>
                  <a:pt x="147132" y="0"/>
                </a:moveTo>
                <a:cubicBezTo>
                  <a:pt x="910404" y="0"/>
                  <a:pt x="1529159" y="618755"/>
                  <a:pt x="1529159" y="1382027"/>
                </a:cubicBezTo>
                <a:cubicBezTo>
                  <a:pt x="1529159" y="1429732"/>
                  <a:pt x="1526742" y="1476872"/>
                  <a:pt x="1522024" y="1523331"/>
                </a:cubicBezTo>
                <a:lnTo>
                  <a:pt x="1521134" y="1529159"/>
                </a:lnTo>
                <a:lnTo>
                  <a:pt x="887799" y="1529159"/>
                </a:lnTo>
                <a:lnTo>
                  <a:pt x="902631" y="1382027"/>
                </a:lnTo>
                <a:cubicBezTo>
                  <a:pt x="902631" y="964776"/>
                  <a:pt x="564383" y="626528"/>
                  <a:pt x="147132" y="626528"/>
                </a:cubicBezTo>
                <a:cubicBezTo>
                  <a:pt x="121054" y="626528"/>
                  <a:pt x="95284" y="627849"/>
                  <a:pt x="69887" y="630429"/>
                </a:cubicBezTo>
                <a:lnTo>
                  <a:pt x="0" y="641095"/>
                </a:lnTo>
                <a:lnTo>
                  <a:pt x="0" y="8025"/>
                </a:lnTo>
                <a:lnTo>
                  <a:pt x="5828" y="7136"/>
                </a:lnTo>
                <a:cubicBezTo>
                  <a:pt x="52288" y="2417"/>
                  <a:pt x="99428" y="0"/>
                  <a:pt x="1471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1D045C0-35FE-26D3-4EAC-7C5F62250694}"/>
              </a:ext>
            </a:extLst>
          </p:cNvPr>
          <p:cNvGrpSpPr/>
          <p:nvPr/>
        </p:nvGrpSpPr>
        <p:grpSpPr>
          <a:xfrm>
            <a:off x="874713" y="2013625"/>
            <a:ext cx="4025487" cy="2830749"/>
            <a:chOff x="794432" y="1848749"/>
            <a:chExt cx="4025487" cy="2830749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6B85A3F-4C52-491E-AAC4-08D60F74D808}"/>
                </a:ext>
              </a:extLst>
            </p:cNvPr>
            <p:cNvSpPr txBox="1"/>
            <p:nvPr/>
          </p:nvSpPr>
          <p:spPr>
            <a:xfrm>
              <a:off x="794432" y="1848749"/>
              <a:ext cx="15825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altLang="zh-CN" sz="3600" b="1" dirty="0">
                  <a:ln w="25400">
                    <a:solidFill>
                      <a:schemeClr val="accent1"/>
                    </a:solidFill>
                  </a:ln>
                  <a:noFill/>
                  <a:latin typeface="庞门正道标题体" panose="02010600030101010101" pitchFamily="2" charset="-122"/>
                  <a:ea typeface="庞门正道标题体" panose="02010600030101010101" pitchFamily="2" charset="-122"/>
                </a:rPr>
                <a:t>Projet</a:t>
              </a:r>
              <a:endParaRPr lang="zh-CN" altLang="en-US" sz="3600" b="1" dirty="0">
                <a:ln w="25400">
                  <a:solidFill>
                    <a:schemeClr val="accent1"/>
                  </a:solidFill>
                </a:ln>
                <a:noFill/>
                <a:latin typeface="庞门正道标题体" panose="02010600030101010101" pitchFamily="2" charset="-122"/>
                <a:ea typeface="庞门正道标题体" panose="02010600030101010101" pitchFamily="2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65ADD48-4D0D-8287-2902-DFA322CFA691}"/>
                </a:ext>
              </a:extLst>
            </p:cNvPr>
            <p:cNvSpPr txBox="1"/>
            <p:nvPr/>
          </p:nvSpPr>
          <p:spPr>
            <a:xfrm>
              <a:off x="940318" y="2673810"/>
              <a:ext cx="373371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altLang="zh-CN" sz="4800" b="1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庞门正道标题体" panose="02010600030101010101" pitchFamily="2" charset="-122"/>
                  <a:ea typeface="庞门正道标题体" panose="02010600030101010101" pitchFamily="2" charset="-122"/>
                </a:rPr>
                <a:t>BDE Sigma </a:t>
              </a:r>
              <a:endParaRPr lang="zh-CN" altLang="en-US" sz="48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8ADA844-72B4-2033-B07F-A8F9A7E74824}"/>
                </a:ext>
              </a:extLst>
            </p:cNvPr>
            <p:cNvGrpSpPr/>
            <p:nvPr/>
          </p:nvGrpSpPr>
          <p:grpSpPr>
            <a:xfrm>
              <a:off x="851003" y="3747041"/>
              <a:ext cx="3732643" cy="564732"/>
              <a:chOff x="1523259" y="4485217"/>
              <a:chExt cx="3732643" cy="564732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DA355F1B-6F89-AAA1-AB21-BF7C04EEA3F6}"/>
                  </a:ext>
                </a:extLst>
              </p:cNvPr>
              <p:cNvSpPr/>
              <p:nvPr/>
            </p:nvSpPr>
            <p:spPr>
              <a:xfrm>
                <a:off x="1523259" y="4491307"/>
                <a:ext cx="1887885" cy="558642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BF74E6F-DE4A-F699-5D66-9D859B36B841}"/>
                  </a:ext>
                </a:extLst>
              </p:cNvPr>
              <p:cNvSpPr txBox="1"/>
              <p:nvPr/>
            </p:nvSpPr>
            <p:spPr>
              <a:xfrm>
                <a:off x="1772976" y="4524406"/>
                <a:ext cx="1384995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altLang="zh-CN" sz="1600" dirty="0"/>
                  <a:t>Ao XIE</a:t>
                </a:r>
              </a:p>
              <a:p>
                <a:pPr algn="ctr"/>
                <a:r>
                  <a:rPr lang="fr-FR" altLang="zh-CN" sz="1600" dirty="0"/>
                  <a:t>Hugo DENIZOT</a:t>
                </a:r>
                <a:endParaRPr lang="zh-CN" altLang="en-US" sz="1600" dirty="0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2DD28AB-F182-D5A1-0221-A68FF5D071C1}"/>
                  </a:ext>
                </a:extLst>
              </p:cNvPr>
              <p:cNvSpPr txBox="1"/>
              <p:nvPr/>
            </p:nvSpPr>
            <p:spPr>
              <a:xfrm>
                <a:off x="3619462" y="4485217"/>
                <a:ext cx="163644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zh-CN" altLang="en-US" sz="1600" dirty="0"/>
                  <a:t>时间：</a:t>
                </a:r>
                <a:r>
                  <a:rPr lang="en-US" altLang="zh-CN" sz="1600" dirty="0"/>
                  <a:t>20XX.X</a:t>
                </a:r>
                <a:r>
                  <a:rPr lang="zh-CN" altLang="en-US" sz="1600" dirty="0"/>
                  <a:t>月</a:t>
                </a:r>
              </a:p>
            </p:txBody>
          </p:sp>
        </p:grp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46C103F3-893F-72E8-CFC2-9CA2F76A6D71}"/>
                </a:ext>
              </a:extLst>
            </p:cNvPr>
            <p:cNvCxnSpPr>
              <a:cxnSpLocks/>
            </p:cNvCxnSpPr>
            <p:nvPr/>
          </p:nvCxnSpPr>
          <p:spPr>
            <a:xfrm>
              <a:off x="794432" y="4679498"/>
              <a:ext cx="4025487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图形 54">
            <a:extLst>
              <a:ext uri="{FF2B5EF4-FFF2-40B4-BE49-F238E27FC236}">
                <a16:creationId xmlns:a16="http://schemas.microsoft.com/office/drawing/2014/main" id="{D89E7ACD-4FA3-A54E-C18C-A1023C577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6239" y="428658"/>
            <a:ext cx="5693517" cy="5693517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B6150CD0-2B91-36EA-B7A4-40F489CD29D0}"/>
              </a:ext>
            </a:extLst>
          </p:cNvPr>
          <p:cNvGrpSpPr/>
          <p:nvPr/>
        </p:nvGrpSpPr>
        <p:grpSpPr>
          <a:xfrm>
            <a:off x="874713" y="381890"/>
            <a:ext cx="353052" cy="93536"/>
            <a:chOff x="10510837" y="6584404"/>
            <a:chExt cx="264464" cy="70067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3802AFD-58DB-11F2-D705-33B428F1325A}"/>
                </a:ext>
              </a:extLst>
            </p:cNvPr>
            <p:cNvSpPr/>
            <p:nvPr/>
          </p:nvSpPr>
          <p:spPr>
            <a:xfrm flipH="1">
              <a:off x="10510837" y="6584404"/>
              <a:ext cx="70067" cy="7006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C1F2DC4-38C2-332B-FB5B-D3BE9759A4D9}"/>
                </a:ext>
              </a:extLst>
            </p:cNvPr>
            <p:cNvSpPr/>
            <p:nvPr/>
          </p:nvSpPr>
          <p:spPr>
            <a:xfrm flipH="1">
              <a:off x="10608036" y="6584404"/>
              <a:ext cx="70067" cy="70067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094BF61-81DF-B905-F11C-6B3121B21D85}"/>
                </a:ext>
              </a:extLst>
            </p:cNvPr>
            <p:cNvSpPr/>
            <p:nvPr/>
          </p:nvSpPr>
          <p:spPr>
            <a:xfrm flipH="1">
              <a:off x="10705234" y="6584404"/>
              <a:ext cx="70067" cy="70067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图片包含 徽标&#10;&#10;描述已自动生成">
            <a:extLst>
              <a:ext uri="{FF2B5EF4-FFF2-40B4-BE49-F238E27FC236}">
                <a16:creationId xmlns:a16="http://schemas.microsoft.com/office/drawing/2014/main" id="{13607EC5-8191-2D9B-77AB-1AFF8A7105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48"/>
          <a:stretch/>
        </p:blipFill>
        <p:spPr>
          <a:xfrm>
            <a:off x="874713" y="631246"/>
            <a:ext cx="1850920" cy="1060549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2DFE0DD0-2F5A-796F-1AB5-8950B9B43506}"/>
              </a:ext>
            </a:extLst>
          </p:cNvPr>
          <p:cNvSpPr/>
          <p:nvPr/>
        </p:nvSpPr>
        <p:spPr>
          <a:xfrm>
            <a:off x="2939124" y="3914566"/>
            <a:ext cx="1887885" cy="55864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/>
              <a:t>2023. 01. 25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FB84D65-EC59-E2D1-92B2-DD9A137865DD}"/>
              </a:ext>
            </a:extLst>
          </p:cNvPr>
          <p:cNvSpPr txBox="1"/>
          <p:nvPr/>
        </p:nvSpPr>
        <p:spPr>
          <a:xfrm>
            <a:off x="10928960" y="6632802"/>
            <a:ext cx="118942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sz="1100" dirty="0" err="1">
                <a:solidFill>
                  <a:schemeClr val="tx1">
                    <a:lumMod val="65000"/>
                  </a:schemeClr>
                </a:solidFill>
                <a:latin typeface="Amasis MT Pro Medium" panose="02040604050005020304" pitchFamily="18" charset="0"/>
              </a:rPr>
              <a:t>Designed</a:t>
            </a:r>
            <a:r>
              <a:rPr lang="fr-FR" sz="1100" dirty="0">
                <a:solidFill>
                  <a:schemeClr val="tx1">
                    <a:lumMod val="65000"/>
                  </a:schemeClr>
                </a:solidFill>
                <a:latin typeface="Amasis MT Pro Medium" panose="02040604050005020304" pitchFamily="18" charset="0"/>
              </a:rPr>
              <a:t> by Neil</a:t>
            </a:r>
            <a:r>
              <a:rPr lang="fr-FR" altLang="zh-CN" sz="1100" dirty="0">
                <a:solidFill>
                  <a:schemeClr val="tx1">
                    <a:lumMod val="65000"/>
                  </a:schemeClr>
                </a:solidFill>
                <a:latin typeface="Amasis MT Pro Medium" panose="02040604050005020304" pitchFamily="18" charset="0"/>
              </a:rPr>
              <a:t>©</a:t>
            </a:r>
            <a:endParaRPr lang="fr-FR" sz="1100" dirty="0">
              <a:solidFill>
                <a:schemeClr val="tx1">
                  <a:lumMod val="65000"/>
                </a:schemeClr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D45C3D9-CE7B-8547-DADC-E0E10681C62B}"/>
              </a:ext>
            </a:extLst>
          </p:cNvPr>
          <p:cNvSpPr txBox="1"/>
          <p:nvPr/>
        </p:nvSpPr>
        <p:spPr>
          <a:xfrm>
            <a:off x="11862148" y="6386581"/>
            <a:ext cx="20839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05311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2EEA6111-EC74-C838-76C2-8B176235C970}"/>
              </a:ext>
            </a:extLst>
          </p:cNvPr>
          <p:cNvSpPr/>
          <p:nvPr/>
        </p:nvSpPr>
        <p:spPr>
          <a:xfrm>
            <a:off x="0" y="1314451"/>
            <a:ext cx="5543550" cy="5543549"/>
          </a:xfrm>
          <a:custGeom>
            <a:avLst/>
            <a:gdLst>
              <a:gd name="connsiteX0" fmla="*/ 0 w 4303335"/>
              <a:gd name="connsiteY0" fmla="*/ 0 h 4303334"/>
              <a:gd name="connsiteX1" fmla="*/ 147777 w 4303335"/>
              <a:gd name="connsiteY1" fmla="*/ 3737 h 4303334"/>
              <a:gd name="connsiteX2" fmla="*/ 4299598 w 4303335"/>
              <a:gd name="connsiteY2" fmla="*/ 4155558 h 4303334"/>
              <a:gd name="connsiteX3" fmla="*/ 4303335 w 4303335"/>
              <a:gd name="connsiteY3" fmla="*/ 4303334 h 4303334"/>
              <a:gd name="connsiteX4" fmla="*/ 2079680 w 4303335"/>
              <a:gd name="connsiteY4" fmla="*/ 4303334 h 4303334"/>
              <a:gd name="connsiteX5" fmla="*/ 2072448 w 4303335"/>
              <a:gd name="connsiteY5" fmla="*/ 4160121 h 4303334"/>
              <a:gd name="connsiteX6" fmla="*/ 143213 w 4303335"/>
              <a:gd name="connsiteY6" fmla="*/ 2230886 h 4303334"/>
              <a:gd name="connsiteX7" fmla="*/ 0 w 4303335"/>
              <a:gd name="connsiteY7" fmla="*/ 2223655 h 430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03335" h="4303334">
                <a:moveTo>
                  <a:pt x="0" y="0"/>
                </a:moveTo>
                <a:lnTo>
                  <a:pt x="147777" y="3737"/>
                </a:lnTo>
                <a:cubicBezTo>
                  <a:pt x="2388957" y="117342"/>
                  <a:pt x="4185992" y="1914378"/>
                  <a:pt x="4299598" y="4155558"/>
                </a:cubicBezTo>
                <a:lnTo>
                  <a:pt x="4303335" y="4303334"/>
                </a:lnTo>
                <a:lnTo>
                  <a:pt x="2079680" y="4303334"/>
                </a:lnTo>
                <a:lnTo>
                  <a:pt x="2072448" y="4160121"/>
                </a:lnTo>
                <a:cubicBezTo>
                  <a:pt x="1969143" y="3142890"/>
                  <a:pt x="1160444" y="2334192"/>
                  <a:pt x="143213" y="2230886"/>
                </a:cubicBezTo>
                <a:lnTo>
                  <a:pt x="0" y="2223655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7000"/>
                </a:schemeClr>
              </a:gs>
              <a:gs pos="100000">
                <a:schemeClr val="accent2">
                  <a:alpha val="29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08451EB-BDAC-730D-4CFA-37A56AF5D457}"/>
              </a:ext>
            </a:extLst>
          </p:cNvPr>
          <p:cNvSpPr txBox="1"/>
          <p:nvPr/>
        </p:nvSpPr>
        <p:spPr>
          <a:xfrm>
            <a:off x="1030016" y="433686"/>
            <a:ext cx="3483518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altLang="zh-CN" sz="96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+mj-ea"/>
                <a:ea typeface="+mj-ea"/>
              </a:rPr>
              <a:t>PLAN</a:t>
            </a:r>
            <a:endParaRPr lang="zh-CN" altLang="en-US" sz="9600" b="1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  <a:latin typeface="+mj-ea"/>
              <a:ea typeface="+mj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ADA6B4D-070C-C20F-DF38-E3227FD662ED}"/>
              </a:ext>
            </a:extLst>
          </p:cNvPr>
          <p:cNvSpPr txBox="1"/>
          <p:nvPr/>
        </p:nvSpPr>
        <p:spPr>
          <a:xfrm>
            <a:off x="1950905" y="1541682"/>
            <a:ext cx="3077637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zh-CN" sz="4800" b="1" dirty="0">
                <a:solidFill>
                  <a:schemeClr val="bg1">
                    <a:lumMod val="75000"/>
                    <a:lumOff val="25000"/>
                    <a:alpha val="47000"/>
                  </a:schemeClr>
                </a:solidFill>
                <a:latin typeface="+mj-ea"/>
                <a:ea typeface="+mj-ea"/>
              </a:rPr>
              <a:t>CONTENT</a:t>
            </a:r>
            <a:endParaRPr lang="zh-CN" altLang="en-US" sz="4800" b="1" dirty="0">
              <a:solidFill>
                <a:schemeClr val="bg1">
                  <a:lumMod val="75000"/>
                  <a:lumOff val="25000"/>
                  <a:alpha val="47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6" name="图形 55">
            <a:extLst>
              <a:ext uri="{FF2B5EF4-FFF2-40B4-BE49-F238E27FC236}">
                <a16:creationId xmlns:a16="http://schemas.microsoft.com/office/drawing/2014/main" id="{BEB1FED0-93E8-F542-C310-D0A4EF0D1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743" y="2392852"/>
            <a:ext cx="5345913" cy="5345913"/>
          </a:xfrm>
          <a:prstGeom prst="rect">
            <a:avLst/>
          </a:prstGeom>
        </p:spPr>
      </p:pic>
      <p:grpSp>
        <p:nvGrpSpPr>
          <p:cNvPr id="64" name="组合 63">
            <a:extLst>
              <a:ext uri="{FF2B5EF4-FFF2-40B4-BE49-F238E27FC236}">
                <a16:creationId xmlns:a16="http://schemas.microsoft.com/office/drawing/2014/main" id="{0725DF11-8B90-D9CD-B26D-DC119A84A05D}"/>
              </a:ext>
            </a:extLst>
          </p:cNvPr>
          <p:cNvGrpSpPr/>
          <p:nvPr/>
        </p:nvGrpSpPr>
        <p:grpSpPr>
          <a:xfrm>
            <a:off x="10964236" y="6467474"/>
            <a:ext cx="353052" cy="93536"/>
            <a:chOff x="10510837" y="6584404"/>
            <a:chExt cx="264464" cy="70067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E224F70B-F0CC-2549-7282-FE4983C91B49}"/>
                </a:ext>
              </a:extLst>
            </p:cNvPr>
            <p:cNvSpPr/>
            <p:nvPr/>
          </p:nvSpPr>
          <p:spPr>
            <a:xfrm flipH="1">
              <a:off x="10510837" y="6584404"/>
              <a:ext cx="70067" cy="7006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77EB245C-5B9A-0E2F-A9C8-7C422475EA26}"/>
                </a:ext>
              </a:extLst>
            </p:cNvPr>
            <p:cNvSpPr/>
            <p:nvPr/>
          </p:nvSpPr>
          <p:spPr>
            <a:xfrm flipH="1">
              <a:off x="10608036" y="6584404"/>
              <a:ext cx="70067" cy="70067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84BB09F2-3D7F-781E-0BD4-03C15C05F19D}"/>
                </a:ext>
              </a:extLst>
            </p:cNvPr>
            <p:cNvSpPr/>
            <p:nvPr/>
          </p:nvSpPr>
          <p:spPr>
            <a:xfrm flipH="1">
              <a:off x="10705234" y="6584404"/>
              <a:ext cx="70067" cy="70067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78A9D915-26D7-F1F9-EEA9-D71A6B766C24}"/>
              </a:ext>
            </a:extLst>
          </p:cNvPr>
          <p:cNvSpPr/>
          <p:nvPr/>
        </p:nvSpPr>
        <p:spPr>
          <a:xfrm>
            <a:off x="11317288" y="0"/>
            <a:ext cx="874712" cy="874712"/>
          </a:xfrm>
          <a:custGeom>
            <a:avLst/>
            <a:gdLst>
              <a:gd name="connsiteX0" fmla="*/ 0 w 874712"/>
              <a:gd name="connsiteY0" fmla="*/ 0 h 874712"/>
              <a:gd name="connsiteX1" fmla="*/ 874712 w 874712"/>
              <a:gd name="connsiteY1" fmla="*/ 0 h 874712"/>
              <a:gd name="connsiteX2" fmla="*/ 874712 w 874712"/>
              <a:gd name="connsiteY2" fmla="*/ 874712 h 874712"/>
              <a:gd name="connsiteX3" fmla="*/ 0 w 874712"/>
              <a:gd name="connsiteY3" fmla="*/ 0 h 874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4712" h="874712">
                <a:moveTo>
                  <a:pt x="0" y="0"/>
                </a:moveTo>
                <a:lnTo>
                  <a:pt x="874712" y="0"/>
                </a:lnTo>
                <a:lnTo>
                  <a:pt x="874712" y="874712"/>
                </a:lnTo>
                <a:cubicBezTo>
                  <a:pt x="391622" y="874712"/>
                  <a:pt x="0" y="48309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CB643B9-8435-2E85-F21D-C003157FA06B}"/>
              </a:ext>
            </a:extLst>
          </p:cNvPr>
          <p:cNvGrpSpPr/>
          <p:nvPr/>
        </p:nvGrpSpPr>
        <p:grpSpPr>
          <a:xfrm>
            <a:off x="5993640" y="823209"/>
            <a:ext cx="746125" cy="746125"/>
            <a:chOff x="3913965" y="4170836"/>
            <a:chExt cx="914400" cy="91440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8C41A98D-A189-4884-D9EA-DBF33AA630BB}"/>
                </a:ext>
              </a:extLst>
            </p:cNvPr>
            <p:cNvSpPr/>
            <p:nvPr/>
          </p:nvSpPr>
          <p:spPr>
            <a:xfrm>
              <a:off x="3913965" y="4170836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715EB1C-B220-9811-7EFB-F870C98C3C28}"/>
                </a:ext>
              </a:extLst>
            </p:cNvPr>
            <p:cNvSpPr txBox="1"/>
            <p:nvPr/>
          </p:nvSpPr>
          <p:spPr>
            <a:xfrm>
              <a:off x="4118722" y="4326282"/>
              <a:ext cx="504884" cy="60350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3200" b="1" dirty="0">
                  <a:latin typeface="+mj-ea"/>
                  <a:ea typeface="+mj-ea"/>
                </a:rPr>
                <a:t>01</a:t>
              </a:r>
              <a:endParaRPr lang="zh-CN" altLang="en-US" sz="3200" b="1" dirty="0">
                <a:latin typeface="+mj-ea"/>
                <a:ea typeface="+mj-ea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D88AB5FF-C010-C94C-06E7-2DABF29BBCAA}"/>
              </a:ext>
            </a:extLst>
          </p:cNvPr>
          <p:cNvGrpSpPr/>
          <p:nvPr/>
        </p:nvGrpSpPr>
        <p:grpSpPr>
          <a:xfrm>
            <a:off x="6906839" y="896100"/>
            <a:ext cx="3909727" cy="803057"/>
            <a:chOff x="2588954" y="3950387"/>
            <a:chExt cx="3909727" cy="803057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A5C50B5-F3E7-7062-B1F1-A1B2021FF4C1}"/>
                </a:ext>
              </a:extLst>
            </p:cNvPr>
            <p:cNvSpPr txBox="1"/>
            <p:nvPr/>
          </p:nvSpPr>
          <p:spPr>
            <a:xfrm>
              <a:off x="2588956" y="3950387"/>
              <a:ext cx="3909725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altLang="zh-CN" sz="36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Amasis MT Pro Medium" panose="020B0604020202020204" pitchFamily="18" charset="0"/>
                  <a:ea typeface="+mj-ea"/>
                </a:rPr>
                <a:t>Contexte du Projet</a:t>
              </a:r>
              <a:endParaRPr lang="zh-CN" alt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 Medium" panose="020B0604020202020204" pitchFamily="18" charset="0"/>
                <a:ea typeface="+mj-ea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EED968C-454D-5291-6A99-3517CAAC3BAC}"/>
                </a:ext>
              </a:extLst>
            </p:cNvPr>
            <p:cNvSpPr txBox="1"/>
            <p:nvPr/>
          </p:nvSpPr>
          <p:spPr>
            <a:xfrm>
              <a:off x="2588954" y="4507223"/>
              <a:ext cx="312985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>
                  <a:solidFill>
                    <a:schemeClr val="bg1">
                      <a:lumMod val="75000"/>
                      <a:lumOff val="25000"/>
                      <a:alpha val="48000"/>
                    </a:schemeClr>
                  </a:solidFill>
                  <a:latin typeface="Amasis MT Pro Medium" panose="02040604050005020304" pitchFamily="18" charset="0"/>
                </a:rPr>
                <a:t>Project Background</a:t>
              </a:r>
              <a:endParaRPr lang="zh-CN" altLang="en-US" sz="1600" dirty="0">
                <a:solidFill>
                  <a:schemeClr val="bg1">
                    <a:lumMod val="75000"/>
                    <a:lumOff val="25000"/>
                    <a:alpha val="48000"/>
                  </a:schemeClr>
                </a:solidFill>
                <a:latin typeface="Amasis MT Pro Medium" panose="02040604050005020304" pitchFamily="18" charset="0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369E2AF9-F214-ADA9-8500-AB70391E7868}"/>
              </a:ext>
            </a:extLst>
          </p:cNvPr>
          <p:cNvGrpSpPr/>
          <p:nvPr/>
        </p:nvGrpSpPr>
        <p:grpSpPr>
          <a:xfrm>
            <a:off x="5993638" y="3115497"/>
            <a:ext cx="746125" cy="746125"/>
            <a:chOff x="3817257" y="4086225"/>
            <a:chExt cx="914400" cy="914400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A6A92011-FEF6-6056-65BA-34F7807A4369}"/>
                </a:ext>
              </a:extLst>
            </p:cNvPr>
            <p:cNvSpPr/>
            <p:nvPr/>
          </p:nvSpPr>
          <p:spPr>
            <a:xfrm>
              <a:off x="3817257" y="4086225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004F3635-ED7D-8FB8-50D2-F66026EFDCB9}"/>
                </a:ext>
              </a:extLst>
            </p:cNvPr>
            <p:cNvSpPr txBox="1"/>
            <p:nvPr/>
          </p:nvSpPr>
          <p:spPr>
            <a:xfrm>
              <a:off x="3951703" y="4241671"/>
              <a:ext cx="677764" cy="60350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3200" b="1" dirty="0">
                  <a:latin typeface="+mj-ea"/>
                  <a:ea typeface="+mj-ea"/>
                </a:rPr>
                <a:t>03</a:t>
              </a:r>
              <a:endParaRPr lang="zh-CN" altLang="en-US" sz="3200" b="1" dirty="0">
                <a:latin typeface="+mj-ea"/>
                <a:ea typeface="+mj-ea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1B71E67B-3256-1E78-5141-F9A566C6BEA8}"/>
              </a:ext>
            </a:extLst>
          </p:cNvPr>
          <p:cNvGrpSpPr/>
          <p:nvPr/>
        </p:nvGrpSpPr>
        <p:grpSpPr>
          <a:xfrm>
            <a:off x="6906841" y="3237051"/>
            <a:ext cx="4499461" cy="798704"/>
            <a:chOff x="2541488" y="3603456"/>
            <a:chExt cx="4499461" cy="798704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3A52A91-8388-24B4-52CF-96753C1E9560}"/>
                </a:ext>
              </a:extLst>
            </p:cNvPr>
            <p:cNvSpPr txBox="1"/>
            <p:nvPr/>
          </p:nvSpPr>
          <p:spPr>
            <a:xfrm>
              <a:off x="2541488" y="3603456"/>
              <a:ext cx="449946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altLang="zh-CN" sz="36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Amasis MT Pro Medium" panose="020B0604020202020204" pitchFamily="18" charset="0"/>
                  <a:ea typeface="+mj-ea"/>
                </a:rPr>
                <a:t>Fonctions réalisées</a:t>
              </a:r>
              <a:endParaRPr lang="zh-CN" alt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 Medium" panose="020B0604020202020204" pitchFamily="18" charset="0"/>
                <a:ea typeface="+mj-ea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1939F7B1-53CA-1EE2-0414-EB71B613509A}"/>
                </a:ext>
              </a:extLst>
            </p:cNvPr>
            <p:cNvSpPr txBox="1"/>
            <p:nvPr/>
          </p:nvSpPr>
          <p:spPr>
            <a:xfrm>
              <a:off x="2541488" y="4155939"/>
              <a:ext cx="312985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>
                  <a:solidFill>
                    <a:schemeClr val="bg1">
                      <a:lumMod val="75000"/>
                      <a:lumOff val="25000"/>
                      <a:alpha val="48000"/>
                    </a:schemeClr>
                  </a:solidFill>
                  <a:latin typeface="Amasis MT Pro Medium" panose="02040604050005020304" pitchFamily="18" charset="0"/>
                </a:rPr>
                <a:t>Functions achieved</a:t>
              </a:r>
              <a:endParaRPr lang="zh-CN" altLang="en-US" sz="1600" dirty="0">
                <a:solidFill>
                  <a:schemeClr val="bg1">
                    <a:lumMod val="75000"/>
                    <a:lumOff val="25000"/>
                    <a:alpha val="48000"/>
                  </a:schemeClr>
                </a:solidFill>
                <a:latin typeface="Amasis MT Pro Medium" panose="02040604050005020304" pitchFamily="18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0F2A7D41-B376-FC2F-9463-B439B8A16D58}"/>
              </a:ext>
            </a:extLst>
          </p:cNvPr>
          <p:cNvGrpSpPr/>
          <p:nvPr/>
        </p:nvGrpSpPr>
        <p:grpSpPr>
          <a:xfrm>
            <a:off x="5995911" y="1969353"/>
            <a:ext cx="746125" cy="746125"/>
            <a:chOff x="4749900" y="3966183"/>
            <a:chExt cx="914400" cy="914400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C7A1E145-6159-E9F6-5D66-6DC302656AA5}"/>
                </a:ext>
              </a:extLst>
            </p:cNvPr>
            <p:cNvSpPr/>
            <p:nvPr/>
          </p:nvSpPr>
          <p:spPr>
            <a:xfrm>
              <a:off x="4749900" y="3966183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16D0754-0F69-7A76-2528-D96A837C524F}"/>
                </a:ext>
              </a:extLst>
            </p:cNvPr>
            <p:cNvSpPr txBox="1"/>
            <p:nvPr/>
          </p:nvSpPr>
          <p:spPr>
            <a:xfrm>
              <a:off x="4861915" y="4121629"/>
              <a:ext cx="697410" cy="6035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3200" b="1" dirty="0">
                  <a:latin typeface="+mj-ea"/>
                  <a:ea typeface="+mj-ea"/>
                </a:rPr>
                <a:t>02</a:t>
              </a:r>
              <a:endParaRPr lang="zh-CN" altLang="en-US" sz="3200" b="1" dirty="0">
                <a:latin typeface="+mj-ea"/>
                <a:ea typeface="+mj-ea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C8F88C11-5AB1-94C0-53E4-F9AFE8469A42}"/>
              </a:ext>
            </a:extLst>
          </p:cNvPr>
          <p:cNvGrpSpPr/>
          <p:nvPr/>
        </p:nvGrpSpPr>
        <p:grpSpPr>
          <a:xfrm>
            <a:off x="6906840" y="2066984"/>
            <a:ext cx="3635612" cy="796516"/>
            <a:chOff x="2585244" y="3954342"/>
            <a:chExt cx="3635612" cy="796516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D5B40C0-9319-2EBB-67B9-2B34030D2BFC}"/>
                </a:ext>
              </a:extLst>
            </p:cNvPr>
            <p:cNvSpPr txBox="1"/>
            <p:nvPr/>
          </p:nvSpPr>
          <p:spPr>
            <a:xfrm>
              <a:off x="2585245" y="3954342"/>
              <a:ext cx="3635611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altLang="zh-CN" sz="36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Amasis MT Pro Medium" panose="020B0604020202020204" pitchFamily="18" charset="0"/>
                  <a:ea typeface="+mj-ea"/>
                </a:rPr>
                <a:t>Sélection d’Outils</a:t>
              </a:r>
              <a:endParaRPr lang="zh-CN" alt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 Medium" panose="020B0604020202020204" pitchFamily="18" charset="0"/>
                <a:ea typeface="+mj-ea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03E921E-2D93-57DA-08AB-AEDB993101AC}"/>
                </a:ext>
              </a:extLst>
            </p:cNvPr>
            <p:cNvSpPr txBox="1"/>
            <p:nvPr/>
          </p:nvSpPr>
          <p:spPr>
            <a:xfrm>
              <a:off x="2585244" y="4504637"/>
              <a:ext cx="312985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>
                  <a:solidFill>
                    <a:schemeClr val="bg1">
                      <a:lumMod val="75000"/>
                      <a:lumOff val="25000"/>
                      <a:alpha val="48000"/>
                    </a:schemeClr>
                  </a:solidFill>
                  <a:latin typeface="Amasis MT Pro Medium" panose="02040604050005020304" pitchFamily="18" charset="0"/>
                </a:rPr>
                <a:t>Choice of tools</a:t>
              </a:r>
              <a:endParaRPr lang="zh-CN" altLang="en-US" sz="1600" dirty="0">
                <a:solidFill>
                  <a:schemeClr val="bg1">
                    <a:lumMod val="75000"/>
                    <a:lumOff val="25000"/>
                    <a:alpha val="48000"/>
                  </a:schemeClr>
                </a:solidFill>
                <a:latin typeface="Amasis MT Pro Medium" panose="02040604050005020304" pitchFamily="18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70A3460E-55AC-2481-190A-D2D0F149369A}"/>
              </a:ext>
            </a:extLst>
          </p:cNvPr>
          <p:cNvGrpSpPr/>
          <p:nvPr/>
        </p:nvGrpSpPr>
        <p:grpSpPr>
          <a:xfrm>
            <a:off x="6001656" y="4261641"/>
            <a:ext cx="746125" cy="746125"/>
            <a:chOff x="3817257" y="4086225"/>
            <a:chExt cx="914400" cy="914400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8600177-4D04-0E06-D12C-743A0B8BEF18}"/>
                </a:ext>
              </a:extLst>
            </p:cNvPr>
            <p:cNvSpPr/>
            <p:nvPr/>
          </p:nvSpPr>
          <p:spPr>
            <a:xfrm>
              <a:off x="3817257" y="4086225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190AF5A-B23C-E292-7BDC-82C3D806C7FF}"/>
                </a:ext>
              </a:extLst>
            </p:cNvPr>
            <p:cNvSpPr txBox="1"/>
            <p:nvPr/>
          </p:nvSpPr>
          <p:spPr>
            <a:xfrm>
              <a:off x="3913965" y="4241673"/>
              <a:ext cx="720984" cy="60350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3200" b="1" dirty="0">
                  <a:latin typeface="+mj-ea"/>
                  <a:ea typeface="+mj-ea"/>
                </a:rPr>
                <a:t>04</a:t>
              </a:r>
              <a:endParaRPr lang="zh-CN" altLang="en-US" sz="3200" b="1" dirty="0">
                <a:latin typeface="+mj-ea"/>
                <a:ea typeface="+mj-ea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AA8EC92-03EF-78E4-5659-978509A9BB81}"/>
              </a:ext>
            </a:extLst>
          </p:cNvPr>
          <p:cNvGrpSpPr/>
          <p:nvPr/>
        </p:nvGrpSpPr>
        <p:grpSpPr>
          <a:xfrm>
            <a:off x="6906841" y="4357704"/>
            <a:ext cx="4044120" cy="802982"/>
            <a:chOff x="2541488" y="3385787"/>
            <a:chExt cx="4044120" cy="802982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84EE72A-6B2D-5BC5-B271-7F46ED5FD650}"/>
                </a:ext>
              </a:extLst>
            </p:cNvPr>
            <p:cNvSpPr txBox="1"/>
            <p:nvPr/>
          </p:nvSpPr>
          <p:spPr>
            <a:xfrm>
              <a:off x="2541488" y="3385787"/>
              <a:ext cx="4044120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altLang="zh-CN" sz="36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Amasis MT Pro Medium" panose="020B0604020202020204" pitchFamily="18" charset="0"/>
                  <a:ea typeface="+mj-ea"/>
                </a:rPr>
                <a:t>Fonctions à remplir</a:t>
              </a:r>
              <a:endParaRPr lang="zh-CN" alt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 Medium" panose="020B0604020202020204" pitchFamily="18" charset="0"/>
                <a:ea typeface="+mj-ea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06BEE42-9F2E-01E8-30B2-63284256F5D1}"/>
                </a:ext>
              </a:extLst>
            </p:cNvPr>
            <p:cNvSpPr txBox="1"/>
            <p:nvPr/>
          </p:nvSpPr>
          <p:spPr>
            <a:xfrm>
              <a:off x="2541488" y="3942548"/>
              <a:ext cx="323850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>
                  <a:solidFill>
                    <a:schemeClr val="bg1">
                      <a:lumMod val="75000"/>
                      <a:lumOff val="25000"/>
                      <a:alpha val="48000"/>
                    </a:schemeClr>
                  </a:solidFill>
                  <a:latin typeface="Amasis MT Pro Medium" panose="02040604050005020304" pitchFamily="18" charset="0"/>
                </a:rPr>
                <a:t>Functions to be fulfilled</a:t>
              </a:r>
            </a:p>
          </p:txBody>
        </p:sp>
      </p:grpSp>
      <p:sp>
        <p:nvSpPr>
          <p:cNvPr id="15" name="椭圆 14">
            <a:extLst>
              <a:ext uri="{FF2B5EF4-FFF2-40B4-BE49-F238E27FC236}">
                <a16:creationId xmlns:a16="http://schemas.microsoft.com/office/drawing/2014/main" id="{2E63FA65-F8EE-4689-9585-371837935CE4}"/>
              </a:ext>
            </a:extLst>
          </p:cNvPr>
          <p:cNvSpPr/>
          <p:nvPr/>
        </p:nvSpPr>
        <p:spPr>
          <a:xfrm>
            <a:off x="5993637" y="5407785"/>
            <a:ext cx="746125" cy="7461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CA2A517-31D3-9006-A039-D63924CDA4B5}"/>
              </a:ext>
            </a:extLst>
          </p:cNvPr>
          <p:cNvSpPr txBox="1"/>
          <p:nvPr/>
        </p:nvSpPr>
        <p:spPr>
          <a:xfrm>
            <a:off x="6117434" y="5534625"/>
            <a:ext cx="506549" cy="4924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3200" b="1" dirty="0">
                <a:latin typeface="+mj-ea"/>
                <a:ea typeface="+mj-ea"/>
              </a:rPr>
              <a:t>0</a:t>
            </a:r>
            <a:r>
              <a:rPr lang="fr-FR" altLang="zh-CN" sz="3200" b="1" dirty="0">
                <a:latin typeface="+mj-ea"/>
                <a:ea typeface="+mj-ea"/>
              </a:rPr>
              <a:t>5</a:t>
            </a:r>
            <a:endParaRPr lang="zh-CN" altLang="en-US" sz="3200" b="1" dirty="0">
              <a:latin typeface="+mj-ea"/>
              <a:ea typeface="+mj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DA90B0B-DC15-783A-CEE0-6A24240EAC7D}"/>
              </a:ext>
            </a:extLst>
          </p:cNvPr>
          <p:cNvSpPr txBox="1"/>
          <p:nvPr/>
        </p:nvSpPr>
        <p:spPr>
          <a:xfrm>
            <a:off x="6906839" y="5503847"/>
            <a:ext cx="453970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altLang="zh-CN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 Medium" panose="020B0604020202020204" pitchFamily="18" charset="0"/>
                <a:ea typeface="+mj-ea"/>
              </a:rPr>
              <a:t>Problèmes rencontrés</a:t>
            </a:r>
            <a:endParaRPr lang="zh-CN" altLang="en-US" sz="3600" b="1" dirty="0">
              <a:solidFill>
                <a:schemeClr val="bg1">
                  <a:lumMod val="75000"/>
                  <a:lumOff val="25000"/>
                </a:schemeClr>
              </a:solidFill>
              <a:latin typeface="Amasis MT Pro Medium" panose="020B0604020202020204" pitchFamily="18" charset="0"/>
              <a:ea typeface="+mj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E90CC79-8913-EB7D-408F-DB9D6C19A724}"/>
              </a:ext>
            </a:extLst>
          </p:cNvPr>
          <p:cNvSpPr txBox="1"/>
          <p:nvPr/>
        </p:nvSpPr>
        <p:spPr>
          <a:xfrm>
            <a:off x="6906841" y="6057845"/>
            <a:ext cx="32385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75000"/>
                    <a:lumOff val="25000"/>
                    <a:alpha val="48000"/>
                  </a:schemeClr>
                </a:solidFill>
                <a:latin typeface="Amasis MT Pro Medium" panose="02040604050005020304" pitchFamily="18" charset="0"/>
              </a:rPr>
              <a:t>Problems encountered</a:t>
            </a:r>
            <a:endParaRPr lang="zh-CN" altLang="en-US" sz="1600" dirty="0">
              <a:solidFill>
                <a:schemeClr val="bg1">
                  <a:lumMod val="75000"/>
                  <a:lumOff val="25000"/>
                  <a:alpha val="48000"/>
                </a:schemeClr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2C9069E-B135-0137-0742-86C68BFD367B}"/>
              </a:ext>
            </a:extLst>
          </p:cNvPr>
          <p:cNvSpPr txBox="1"/>
          <p:nvPr/>
        </p:nvSpPr>
        <p:spPr>
          <a:xfrm>
            <a:off x="10928960" y="6632802"/>
            <a:ext cx="118942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sz="1100" dirty="0" err="1">
                <a:solidFill>
                  <a:schemeClr val="tx1">
                    <a:lumMod val="65000"/>
                  </a:schemeClr>
                </a:solidFill>
                <a:latin typeface="Amasis MT Pro Medium" panose="02040604050005020304" pitchFamily="18" charset="0"/>
              </a:rPr>
              <a:t>Designed</a:t>
            </a:r>
            <a:r>
              <a:rPr lang="fr-FR" sz="1100" dirty="0">
                <a:solidFill>
                  <a:schemeClr val="tx1">
                    <a:lumMod val="65000"/>
                  </a:schemeClr>
                </a:solidFill>
                <a:latin typeface="Amasis MT Pro Medium" panose="02040604050005020304" pitchFamily="18" charset="0"/>
              </a:rPr>
              <a:t> by Neil</a:t>
            </a:r>
            <a:r>
              <a:rPr lang="fr-FR" altLang="zh-CN" sz="1100" dirty="0">
                <a:solidFill>
                  <a:schemeClr val="tx1">
                    <a:lumMod val="65000"/>
                  </a:schemeClr>
                </a:solidFill>
                <a:latin typeface="Amasis MT Pro Medium" panose="02040604050005020304" pitchFamily="18" charset="0"/>
              </a:rPr>
              <a:t>©</a:t>
            </a:r>
            <a:endParaRPr lang="fr-FR" sz="1100" dirty="0">
              <a:solidFill>
                <a:schemeClr val="tx1">
                  <a:lumMod val="65000"/>
                </a:schemeClr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A28B9D9-FD6F-4017-CE9B-A3A16E00E4CE}"/>
              </a:ext>
            </a:extLst>
          </p:cNvPr>
          <p:cNvSpPr txBox="1"/>
          <p:nvPr/>
        </p:nvSpPr>
        <p:spPr>
          <a:xfrm>
            <a:off x="11862148" y="6386581"/>
            <a:ext cx="20839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65371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63175C3B-A85E-658C-C667-ACE889DE3F7A}"/>
              </a:ext>
            </a:extLst>
          </p:cNvPr>
          <p:cNvSpPr/>
          <p:nvPr/>
        </p:nvSpPr>
        <p:spPr>
          <a:xfrm>
            <a:off x="0" y="728663"/>
            <a:ext cx="6129337" cy="6129337"/>
          </a:xfrm>
          <a:custGeom>
            <a:avLst/>
            <a:gdLst>
              <a:gd name="connsiteX0" fmla="*/ 147132 w 6129337"/>
              <a:gd name="connsiteY0" fmla="*/ 0 h 6129337"/>
              <a:gd name="connsiteX1" fmla="*/ 6129337 w 6129337"/>
              <a:gd name="connsiteY1" fmla="*/ 5982205 h 6129337"/>
              <a:gd name="connsiteX2" fmla="*/ 6125617 w 6129337"/>
              <a:gd name="connsiteY2" fmla="*/ 6129337 h 6129337"/>
              <a:gd name="connsiteX3" fmla="*/ 3409935 w 6129337"/>
              <a:gd name="connsiteY3" fmla="*/ 6129337 h 6129337"/>
              <a:gd name="connsiteX4" fmla="*/ 3417364 w 6129337"/>
              <a:gd name="connsiteY4" fmla="*/ 5982205 h 6129337"/>
              <a:gd name="connsiteX5" fmla="*/ 147132 w 6129337"/>
              <a:gd name="connsiteY5" fmla="*/ 2711973 h 6129337"/>
              <a:gd name="connsiteX6" fmla="*/ 0 w 6129337"/>
              <a:gd name="connsiteY6" fmla="*/ 2715694 h 6129337"/>
              <a:gd name="connsiteX7" fmla="*/ 0 w 6129337"/>
              <a:gd name="connsiteY7" fmla="*/ 3721 h 6129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9337" h="6129337">
                <a:moveTo>
                  <a:pt x="147132" y="0"/>
                </a:moveTo>
                <a:cubicBezTo>
                  <a:pt x="3451013" y="0"/>
                  <a:pt x="6129337" y="2678324"/>
                  <a:pt x="6129337" y="5982205"/>
                </a:cubicBezTo>
                <a:lnTo>
                  <a:pt x="6125617" y="6129337"/>
                </a:lnTo>
                <a:lnTo>
                  <a:pt x="3409935" y="6129337"/>
                </a:lnTo>
                <a:lnTo>
                  <a:pt x="3417364" y="5982205"/>
                </a:lnTo>
                <a:cubicBezTo>
                  <a:pt x="3417364" y="4176107"/>
                  <a:pt x="1953231" y="2711973"/>
                  <a:pt x="147132" y="2711973"/>
                </a:cubicBezTo>
                <a:lnTo>
                  <a:pt x="0" y="2715694"/>
                </a:lnTo>
                <a:lnTo>
                  <a:pt x="0" y="3721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7000"/>
                </a:schemeClr>
              </a:gs>
              <a:gs pos="100000">
                <a:schemeClr val="accent1">
                  <a:alpha val="29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B797C7A-829A-465E-16CF-90094E253B7A}"/>
              </a:ext>
            </a:extLst>
          </p:cNvPr>
          <p:cNvGrpSpPr/>
          <p:nvPr/>
        </p:nvGrpSpPr>
        <p:grpSpPr>
          <a:xfrm>
            <a:off x="10964236" y="6467474"/>
            <a:ext cx="353052" cy="93536"/>
            <a:chOff x="10510837" y="6584404"/>
            <a:chExt cx="264464" cy="70067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A84FAD4E-1F4C-48DE-C040-78B3D6A967B8}"/>
                </a:ext>
              </a:extLst>
            </p:cNvPr>
            <p:cNvSpPr/>
            <p:nvPr/>
          </p:nvSpPr>
          <p:spPr>
            <a:xfrm flipH="1">
              <a:off x="10510837" y="6584404"/>
              <a:ext cx="70067" cy="7006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830B844D-09F9-90B8-F443-7B7AD4201948}"/>
                </a:ext>
              </a:extLst>
            </p:cNvPr>
            <p:cNvSpPr/>
            <p:nvPr/>
          </p:nvSpPr>
          <p:spPr>
            <a:xfrm flipH="1">
              <a:off x="10608036" y="6584404"/>
              <a:ext cx="70067" cy="70067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C7A4DFA8-2875-D383-4FFF-D27FFA7A0C96}"/>
                </a:ext>
              </a:extLst>
            </p:cNvPr>
            <p:cNvSpPr/>
            <p:nvPr/>
          </p:nvSpPr>
          <p:spPr>
            <a:xfrm flipH="1">
              <a:off x="10705234" y="6584404"/>
              <a:ext cx="70067" cy="70067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110D0F2-7C42-4049-3654-0372E303B6B7}"/>
              </a:ext>
            </a:extLst>
          </p:cNvPr>
          <p:cNvGrpSpPr/>
          <p:nvPr/>
        </p:nvGrpSpPr>
        <p:grpSpPr>
          <a:xfrm>
            <a:off x="6696074" y="1977450"/>
            <a:ext cx="3977821" cy="467916"/>
            <a:chOff x="6696074" y="1695450"/>
            <a:chExt cx="3977821" cy="467916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BDA8C0E-CDA4-B54B-60C4-050B81962AE0}"/>
                </a:ext>
              </a:extLst>
            </p:cNvPr>
            <p:cNvSpPr txBox="1"/>
            <p:nvPr/>
          </p:nvSpPr>
          <p:spPr>
            <a:xfrm>
              <a:off x="6696075" y="1695450"/>
              <a:ext cx="397782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fr-FR" altLang="zh-CN" sz="24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Diffuser des informations</a:t>
              </a:r>
              <a:endParaRPr lang="zh-CN" altLang="en-US" sz="24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65BB7FBF-E60A-F66A-F3BE-E3154FDA5576}"/>
                </a:ext>
              </a:extLst>
            </p:cNvPr>
            <p:cNvGrpSpPr/>
            <p:nvPr/>
          </p:nvGrpSpPr>
          <p:grpSpPr>
            <a:xfrm>
              <a:off x="6696074" y="2105025"/>
              <a:ext cx="469255" cy="58341"/>
              <a:chOff x="6722269" y="2105025"/>
              <a:chExt cx="469255" cy="58341"/>
            </a:xfrm>
          </p:grpSpPr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1B82F1F2-8D0B-AD78-AEAB-506F6A649593}"/>
                  </a:ext>
                </a:extLst>
              </p:cNvPr>
              <p:cNvSpPr/>
              <p:nvPr/>
            </p:nvSpPr>
            <p:spPr>
              <a:xfrm>
                <a:off x="6722269" y="2105025"/>
                <a:ext cx="366715" cy="58341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C7D73D18-3416-42A2-FF36-44A365E16FEA}"/>
                  </a:ext>
                </a:extLst>
              </p:cNvPr>
              <p:cNvSpPr/>
              <p:nvPr/>
            </p:nvSpPr>
            <p:spPr>
              <a:xfrm>
                <a:off x="7134225" y="2105025"/>
                <a:ext cx="57299" cy="58341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67A9252-C5CC-3C4C-A393-5C1A91F96BBE}"/>
              </a:ext>
            </a:extLst>
          </p:cNvPr>
          <p:cNvGrpSpPr/>
          <p:nvPr/>
        </p:nvGrpSpPr>
        <p:grpSpPr>
          <a:xfrm>
            <a:off x="6696074" y="3195042"/>
            <a:ext cx="4418390" cy="467916"/>
            <a:chOff x="6696074" y="1695450"/>
            <a:chExt cx="4418390" cy="467916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7415D06-D0CD-68DC-DBE3-67543D399F86}"/>
                </a:ext>
              </a:extLst>
            </p:cNvPr>
            <p:cNvSpPr txBox="1"/>
            <p:nvPr/>
          </p:nvSpPr>
          <p:spPr>
            <a:xfrm>
              <a:off x="6696075" y="1695450"/>
              <a:ext cx="4418389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fr-FR" altLang="zh-CN" sz="24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Connecter</a:t>
              </a:r>
              <a:r>
                <a:rPr lang="zh-CN" altLang="fr-FR" sz="24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fr-FR" altLang="zh-CN" sz="24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tous les étudiants</a:t>
              </a:r>
              <a:endParaRPr lang="zh-CN" altLang="en-US" sz="24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0F9541A-19BC-DADA-4DFC-2B5D2FA459FC}"/>
                </a:ext>
              </a:extLst>
            </p:cNvPr>
            <p:cNvGrpSpPr/>
            <p:nvPr/>
          </p:nvGrpSpPr>
          <p:grpSpPr>
            <a:xfrm>
              <a:off x="6696074" y="2105025"/>
              <a:ext cx="469255" cy="58341"/>
              <a:chOff x="6722269" y="2105025"/>
              <a:chExt cx="469255" cy="58341"/>
            </a:xfrm>
          </p:grpSpPr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91B09324-CCA0-82B4-DAE2-CB55BD8A667E}"/>
                  </a:ext>
                </a:extLst>
              </p:cNvPr>
              <p:cNvSpPr/>
              <p:nvPr/>
            </p:nvSpPr>
            <p:spPr>
              <a:xfrm>
                <a:off x="6722269" y="2105025"/>
                <a:ext cx="366715" cy="58341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4975D2D7-2975-FF7C-4597-8C01142545FC}"/>
                  </a:ext>
                </a:extLst>
              </p:cNvPr>
              <p:cNvSpPr/>
              <p:nvPr/>
            </p:nvSpPr>
            <p:spPr>
              <a:xfrm>
                <a:off x="7134225" y="2105025"/>
                <a:ext cx="57299" cy="58341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7A008A6-41E5-B99C-BE25-AE9CF4F51D4F}"/>
              </a:ext>
            </a:extLst>
          </p:cNvPr>
          <p:cNvGrpSpPr/>
          <p:nvPr/>
        </p:nvGrpSpPr>
        <p:grpSpPr>
          <a:xfrm>
            <a:off x="6696074" y="4314050"/>
            <a:ext cx="3472234" cy="467916"/>
            <a:chOff x="6696074" y="1695450"/>
            <a:chExt cx="3472234" cy="467916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5210DA3-AD69-055D-A18E-1A5A85EC4689}"/>
                </a:ext>
              </a:extLst>
            </p:cNvPr>
            <p:cNvSpPr txBox="1"/>
            <p:nvPr/>
          </p:nvSpPr>
          <p:spPr>
            <a:xfrm>
              <a:off x="6696075" y="1695450"/>
              <a:ext cx="3472233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fr-FR" altLang="zh-CN" sz="24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Filtrer les notifications</a:t>
              </a:r>
              <a:endParaRPr lang="zh-CN" altLang="en-US" sz="24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E6ED4EAF-E7CE-A499-2858-CA394FDF6DEC}"/>
                </a:ext>
              </a:extLst>
            </p:cNvPr>
            <p:cNvGrpSpPr/>
            <p:nvPr/>
          </p:nvGrpSpPr>
          <p:grpSpPr>
            <a:xfrm>
              <a:off x="6696074" y="2105025"/>
              <a:ext cx="469255" cy="58341"/>
              <a:chOff x="6722269" y="2105025"/>
              <a:chExt cx="469255" cy="58341"/>
            </a:xfrm>
          </p:grpSpPr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F1955794-E5ED-1D6A-4254-06E188057A53}"/>
                  </a:ext>
                </a:extLst>
              </p:cNvPr>
              <p:cNvSpPr/>
              <p:nvPr/>
            </p:nvSpPr>
            <p:spPr>
              <a:xfrm>
                <a:off x="6722269" y="2105025"/>
                <a:ext cx="366715" cy="58341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4D646F8B-9B21-62FD-F368-027154544528}"/>
                  </a:ext>
                </a:extLst>
              </p:cNvPr>
              <p:cNvSpPr/>
              <p:nvPr/>
            </p:nvSpPr>
            <p:spPr>
              <a:xfrm>
                <a:off x="7134225" y="2105025"/>
                <a:ext cx="57299" cy="58341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2" name="图形 41">
            <a:extLst>
              <a:ext uri="{FF2B5EF4-FFF2-40B4-BE49-F238E27FC236}">
                <a16:creationId xmlns:a16="http://schemas.microsoft.com/office/drawing/2014/main" id="{3BF357D6-C267-EC8A-F724-8BB896DAE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3575" y="1488778"/>
            <a:ext cx="3880444" cy="3880444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6D0F6418-4718-1A3E-1762-26A61C86C0C3}"/>
              </a:ext>
            </a:extLst>
          </p:cNvPr>
          <p:cNvGrpSpPr/>
          <p:nvPr/>
        </p:nvGrpSpPr>
        <p:grpSpPr>
          <a:xfrm>
            <a:off x="247989" y="234056"/>
            <a:ext cx="3909727" cy="803057"/>
            <a:chOff x="2588954" y="3950387"/>
            <a:chExt cx="3909727" cy="803057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73CB67F-9F58-D92F-B720-9289FE2B07F3}"/>
                </a:ext>
              </a:extLst>
            </p:cNvPr>
            <p:cNvSpPr txBox="1"/>
            <p:nvPr/>
          </p:nvSpPr>
          <p:spPr>
            <a:xfrm>
              <a:off x="2588956" y="3950387"/>
              <a:ext cx="3909725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altLang="zh-CN" sz="36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Amasis MT Pro Medium" panose="020B0604020202020204" pitchFamily="18" charset="0"/>
                  <a:ea typeface="+mj-ea"/>
                </a:rPr>
                <a:t>Contexte du Projet</a:t>
              </a:r>
              <a:endParaRPr lang="zh-CN" alt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 Medium" panose="020B0604020202020204" pitchFamily="18" charset="0"/>
                <a:ea typeface="+mj-ea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9E8BC6F-A486-09CD-FD67-1EE8E37024F4}"/>
                </a:ext>
              </a:extLst>
            </p:cNvPr>
            <p:cNvSpPr txBox="1"/>
            <p:nvPr/>
          </p:nvSpPr>
          <p:spPr>
            <a:xfrm>
              <a:off x="2588954" y="4507223"/>
              <a:ext cx="312985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>
                  <a:solidFill>
                    <a:schemeClr val="bg1">
                      <a:lumMod val="75000"/>
                      <a:lumOff val="25000"/>
                      <a:alpha val="48000"/>
                    </a:schemeClr>
                  </a:solidFill>
                  <a:latin typeface="Amasis MT Pro Medium" panose="02040604050005020304" pitchFamily="18" charset="0"/>
                </a:rPr>
                <a:t>Project Background</a:t>
              </a:r>
              <a:endParaRPr lang="zh-CN" altLang="en-US" sz="1600" dirty="0">
                <a:solidFill>
                  <a:schemeClr val="bg1">
                    <a:lumMod val="75000"/>
                    <a:lumOff val="25000"/>
                    <a:alpha val="48000"/>
                  </a:schemeClr>
                </a:solidFill>
                <a:latin typeface="Amasis MT Pro Medium" panose="02040604050005020304" pitchFamily="18" charset="0"/>
              </a:endParaRPr>
            </a:p>
          </p:txBody>
        </p:sp>
      </p:grp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B79D185-55AA-2123-75E0-D0C8F2103EC7}"/>
              </a:ext>
            </a:extLst>
          </p:cNvPr>
          <p:cNvSpPr/>
          <p:nvPr/>
        </p:nvSpPr>
        <p:spPr>
          <a:xfrm>
            <a:off x="73530" y="285839"/>
            <a:ext cx="100929" cy="69949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图片 5" descr="图片包含 徽标&#10;&#10;描述已自动生成">
            <a:extLst>
              <a:ext uri="{FF2B5EF4-FFF2-40B4-BE49-F238E27FC236}">
                <a16:creationId xmlns:a16="http://schemas.microsoft.com/office/drawing/2014/main" id="{BF04B9BC-D525-3110-5BB2-56AB5A396D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48"/>
          <a:stretch/>
        </p:blipFill>
        <p:spPr>
          <a:xfrm>
            <a:off x="10345059" y="5292"/>
            <a:ext cx="1850920" cy="106054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F855530-1EC0-3E03-9AE1-06CB43199FEB}"/>
              </a:ext>
            </a:extLst>
          </p:cNvPr>
          <p:cNvSpPr txBox="1"/>
          <p:nvPr/>
        </p:nvSpPr>
        <p:spPr>
          <a:xfrm>
            <a:off x="10928960" y="6632802"/>
            <a:ext cx="118942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sz="1100" dirty="0" err="1">
                <a:solidFill>
                  <a:schemeClr val="tx1">
                    <a:lumMod val="65000"/>
                  </a:schemeClr>
                </a:solidFill>
                <a:latin typeface="Amasis MT Pro Medium" panose="02040604050005020304" pitchFamily="18" charset="0"/>
              </a:rPr>
              <a:t>Designed</a:t>
            </a:r>
            <a:r>
              <a:rPr lang="fr-FR" sz="1100" dirty="0">
                <a:solidFill>
                  <a:schemeClr val="tx1">
                    <a:lumMod val="65000"/>
                  </a:schemeClr>
                </a:solidFill>
                <a:latin typeface="Amasis MT Pro Medium" panose="02040604050005020304" pitchFamily="18" charset="0"/>
              </a:rPr>
              <a:t> by Neil</a:t>
            </a:r>
            <a:r>
              <a:rPr lang="fr-FR" altLang="zh-CN" sz="1100" dirty="0">
                <a:solidFill>
                  <a:schemeClr val="tx1">
                    <a:lumMod val="65000"/>
                  </a:schemeClr>
                </a:solidFill>
                <a:latin typeface="Amasis MT Pro Medium" panose="02040604050005020304" pitchFamily="18" charset="0"/>
              </a:rPr>
              <a:t>©</a:t>
            </a:r>
            <a:endParaRPr lang="fr-FR" sz="1100" dirty="0">
              <a:solidFill>
                <a:schemeClr val="tx1">
                  <a:lumMod val="65000"/>
                </a:schemeClr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D16E30D-DDF5-3901-BE0E-6E237250C8D1}"/>
              </a:ext>
            </a:extLst>
          </p:cNvPr>
          <p:cNvSpPr txBox="1"/>
          <p:nvPr/>
        </p:nvSpPr>
        <p:spPr>
          <a:xfrm>
            <a:off x="11862148" y="6386581"/>
            <a:ext cx="20839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206656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组合 251">
            <a:extLst>
              <a:ext uri="{FF2B5EF4-FFF2-40B4-BE49-F238E27FC236}">
                <a16:creationId xmlns:a16="http://schemas.microsoft.com/office/drawing/2014/main" id="{75B4A397-F656-FC4B-4F04-45922A203BD6}"/>
              </a:ext>
            </a:extLst>
          </p:cNvPr>
          <p:cNvGrpSpPr/>
          <p:nvPr/>
        </p:nvGrpSpPr>
        <p:grpSpPr>
          <a:xfrm rot="10800000">
            <a:off x="2997262" y="2482017"/>
            <a:ext cx="9194738" cy="4375982"/>
            <a:chOff x="0" y="0"/>
            <a:chExt cx="9194738" cy="4375982"/>
          </a:xfrm>
        </p:grpSpPr>
        <p:sp>
          <p:nvSpPr>
            <p:cNvPr id="253" name="任意多边形: 形状 252">
              <a:extLst>
                <a:ext uri="{FF2B5EF4-FFF2-40B4-BE49-F238E27FC236}">
                  <a16:creationId xmlns:a16="http://schemas.microsoft.com/office/drawing/2014/main" id="{08C3D25E-6F29-7205-7367-AAF5B8D340BC}"/>
                </a:ext>
              </a:extLst>
            </p:cNvPr>
            <p:cNvSpPr/>
            <p:nvPr/>
          </p:nvSpPr>
          <p:spPr>
            <a:xfrm>
              <a:off x="0" y="1"/>
              <a:ext cx="9194738" cy="4375981"/>
            </a:xfrm>
            <a:custGeom>
              <a:avLst/>
              <a:gdLst>
                <a:gd name="connsiteX0" fmla="*/ 0 w 9194738"/>
                <a:gd name="connsiteY0" fmla="*/ 0 h 4375981"/>
                <a:gd name="connsiteX1" fmla="*/ 9194738 w 9194738"/>
                <a:gd name="connsiteY1" fmla="*/ 0 h 4375981"/>
                <a:gd name="connsiteX2" fmla="*/ 9059269 w 9194738"/>
                <a:gd name="connsiteY2" fmla="*/ 26167 h 4375981"/>
                <a:gd name="connsiteX3" fmla="*/ 4144604 w 9194738"/>
                <a:gd name="connsiteY3" fmla="*/ 1054003 h 4375981"/>
                <a:gd name="connsiteX4" fmla="*/ 28738 w 9194738"/>
                <a:gd name="connsiteY4" fmla="*/ 4339005 h 4375981"/>
                <a:gd name="connsiteX5" fmla="*/ 0 w 9194738"/>
                <a:gd name="connsiteY5" fmla="*/ 4375981 h 4375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94738" h="4375981">
                  <a:moveTo>
                    <a:pt x="0" y="0"/>
                  </a:moveTo>
                  <a:lnTo>
                    <a:pt x="9194738" y="0"/>
                  </a:lnTo>
                  <a:lnTo>
                    <a:pt x="9059269" y="26167"/>
                  </a:lnTo>
                  <a:cubicBezTo>
                    <a:pt x="7472587" y="314204"/>
                    <a:pt x="5493760" y="495675"/>
                    <a:pt x="4144604" y="1054003"/>
                  </a:cubicBezTo>
                  <a:cubicBezTo>
                    <a:pt x="2348261" y="1655055"/>
                    <a:pt x="958354" y="3163278"/>
                    <a:pt x="28738" y="4339005"/>
                  </a:cubicBezTo>
                  <a:lnTo>
                    <a:pt x="0" y="43759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4" name="矩形 12">
              <a:extLst>
                <a:ext uri="{FF2B5EF4-FFF2-40B4-BE49-F238E27FC236}">
                  <a16:creationId xmlns:a16="http://schemas.microsoft.com/office/drawing/2014/main" id="{42CB9B17-3188-A5DC-CB18-903961D77C48}"/>
                </a:ext>
              </a:extLst>
            </p:cNvPr>
            <p:cNvSpPr/>
            <p:nvPr/>
          </p:nvSpPr>
          <p:spPr>
            <a:xfrm>
              <a:off x="0" y="0"/>
              <a:ext cx="7772385" cy="4361543"/>
            </a:xfrm>
            <a:custGeom>
              <a:avLst/>
              <a:gdLst>
                <a:gd name="connsiteX0" fmla="*/ 0 w 7772385"/>
                <a:gd name="connsiteY0" fmla="*/ 0 h 4361543"/>
                <a:gd name="connsiteX1" fmla="*/ 7772385 w 7772385"/>
                <a:gd name="connsiteY1" fmla="*/ 0 h 4361543"/>
                <a:gd name="connsiteX2" fmla="*/ 7772385 w 7772385"/>
                <a:gd name="connsiteY2" fmla="*/ 4361543 h 4361543"/>
                <a:gd name="connsiteX3" fmla="*/ 0 w 7772385"/>
                <a:gd name="connsiteY3" fmla="*/ 4361543 h 4361543"/>
                <a:gd name="connsiteX4" fmla="*/ 0 w 7772385"/>
                <a:gd name="connsiteY4" fmla="*/ 0 h 4361543"/>
                <a:gd name="connsiteX0" fmla="*/ 0 w 7772385"/>
                <a:gd name="connsiteY0" fmla="*/ 0 h 4361543"/>
                <a:gd name="connsiteX1" fmla="*/ 7772385 w 7772385"/>
                <a:gd name="connsiteY1" fmla="*/ 0 h 4361543"/>
                <a:gd name="connsiteX2" fmla="*/ 0 w 7772385"/>
                <a:gd name="connsiteY2" fmla="*/ 4361543 h 4361543"/>
                <a:gd name="connsiteX3" fmla="*/ 0 w 7772385"/>
                <a:gd name="connsiteY3" fmla="*/ 0 h 4361543"/>
                <a:gd name="connsiteX0" fmla="*/ 0 w 7772385"/>
                <a:gd name="connsiteY0" fmla="*/ 0 h 4361543"/>
                <a:gd name="connsiteX1" fmla="*/ 7772385 w 7772385"/>
                <a:gd name="connsiteY1" fmla="*/ 0 h 4361543"/>
                <a:gd name="connsiteX2" fmla="*/ 0 w 7772385"/>
                <a:gd name="connsiteY2" fmla="*/ 4361543 h 4361543"/>
                <a:gd name="connsiteX3" fmla="*/ 0 w 7772385"/>
                <a:gd name="connsiteY3" fmla="*/ 0 h 4361543"/>
                <a:gd name="connsiteX0" fmla="*/ 0 w 7772385"/>
                <a:gd name="connsiteY0" fmla="*/ 0 h 4361543"/>
                <a:gd name="connsiteX1" fmla="*/ 7772385 w 7772385"/>
                <a:gd name="connsiteY1" fmla="*/ 0 h 4361543"/>
                <a:gd name="connsiteX2" fmla="*/ 0 w 7772385"/>
                <a:gd name="connsiteY2" fmla="*/ 4361543 h 4361543"/>
                <a:gd name="connsiteX3" fmla="*/ 0 w 7772385"/>
                <a:gd name="connsiteY3" fmla="*/ 0 h 4361543"/>
                <a:gd name="connsiteX0" fmla="*/ 0 w 7835282"/>
                <a:gd name="connsiteY0" fmla="*/ 0 h 4373217"/>
                <a:gd name="connsiteX1" fmla="*/ 7772385 w 7835282"/>
                <a:gd name="connsiteY1" fmla="*/ 0 h 4373217"/>
                <a:gd name="connsiteX2" fmla="*/ 3476172 w 7835282"/>
                <a:gd name="connsiteY2" fmla="*/ 1240972 h 4373217"/>
                <a:gd name="connsiteX3" fmla="*/ 0 w 7835282"/>
                <a:gd name="connsiteY3" fmla="*/ 4361543 h 4373217"/>
                <a:gd name="connsiteX4" fmla="*/ 0 w 7835282"/>
                <a:gd name="connsiteY4" fmla="*/ 0 h 4373217"/>
                <a:gd name="connsiteX0" fmla="*/ 0 w 7833311"/>
                <a:gd name="connsiteY0" fmla="*/ 0 h 4372633"/>
                <a:gd name="connsiteX1" fmla="*/ 7772385 w 7833311"/>
                <a:gd name="connsiteY1" fmla="*/ 0 h 4372633"/>
                <a:gd name="connsiteX2" fmla="*/ 3345544 w 7833311"/>
                <a:gd name="connsiteY2" fmla="*/ 1095830 h 4372633"/>
                <a:gd name="connsiteX3" fmla="*/ 0 w 7833311"/>
                <a:gd name="connsiteY3" fmla="*/ 4361543 h 4372633"/>
                <a:gd name="connsiteX4" fmla="*/ 0 w 7833311"/>
                <a:gd name="connsiteY4" fmla="*/ 0 h 4372633"/>
                <a:gd name="connsiteX0" fmla="*/ 0 w 7772385"/>
                <a:gd name="connsiteY0" fmla="*/ 0 h 4372633"/>
                <a:gd name="connsiteX1" fmla="*/ 7772385 w 7772385"/>
                <a:gd name="connsiteY1" fmla="*/ 0 h 4372633"/>
                <a:gd name="connsiteX2" fmla="*/ 3345544 w 7772385"/>
                <a:gd name="connsiteY2" fmla="*/ 1095830 h 4372633"/>
                <a:gd name="connsiteX3" fmla="*/ 0 w 7772385"/>
                <a:gd name="connsiteY3" fmla="*/ 4361543 h 4372633"/>
                <a:gd name="connsiteX4" fmla="*/ 0 w 7772385"/>
                <a:gd name="connsiteY4" fmla="*/ 0 h 4372633"/>
                <a:gd name="connsiteX0" fmla="*/ 0 w 7772385"/>
                <a:gd name="connsiteY0" fmla="*/ 0 h 4372262"/>
                <a:gd name="connsiteX1" fmla="*/ 7772385 w 7772385"/>
                <a:gd name="connsiteY1" fmla="*/ 0 h 4372262"/>
                <a:gd name="connsiteX2" fmla="*/ 3345544 w 7772385"/>
                <a:gd name="connsiteY2" fmla="*/ 1095830 h 4372262"/>
                <a:gd name="connsiteX3" fmla="*/ 0 w 7772385"/>
                <a:gd name="connsiteY3" fmla="*/ 4361543 h 4372262"/>
                <a:gd name="connsiteX4" fmla="*/ 0 w 7772385"/>
                <a:gd name="connsiteY4" fmla="*/ 0 h 4372262"/>
                <a:gd name="connsiteX0" fmla="*/ 0 w 7772385"/>
                <a:gd name="connsiteY0" fmla="*/ 0 h 4361543"/>
                <a:gd name="connsiteX1" fmla="*/ 7772385 w 7772385"/>
                <a:gd name="connsiteY1" fmla="*/ 0 h 4361543"/>
                <a:gd name="connsiteX2" fmla="*/ 3345544 w 7772385"/>
                <a:gd name="connsiteY2" fmla="*/ 1095830 h 4361543"/>
                <a:gd name="connsiteX3" fmla="*/ 0 w 7772385"/>
                <a:gd name="connsiteY3" fmla="*/ 4361543 h 4361543"/>
                <a:gd name="connsiteX4" fmla="*/ 0 w 7772385"/>
                <a:gd name="connsiteY4" fmla="*/ 0 h 4361543"/>
                <a:gd name="connsiteX0" fmla="*/ 0 w 7772385"/>
                <a:gd name="connsiteY0" fmla="*/ 0 h 4361543"/>
                <a:gd name="connsiteX1" fmla="*/ 7772385 w 7772385"/>
                <a:gd name="connsiteY1" fmla="*/ 0 h 4361543"/>
                <a:gd name="connsiteX2" fmla="*/ 3345544 w 7772385"/>
                <a:gd name="connsiteY2" fmla="*/ 1095830 h 4361543"/>
                <a:gd name="connsiteX3" fmla="*/ 0 w 7772385"/>
                <a:gd name="connsiteY3" fmla="*/ 4361543 h 4361543"/>
                <a:gd name="connsiteX4" fmla="*/ 0 w 7772385"/>
                <a:gd name="connsiteY4" fmla="*/ 0 h 4361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72385" h="4361543">
                  <a:moveTo>
                    <a:pt x="0" y="0"/>
                  </a:moveTo>
                  <a:lnTo>
                    <a:pt x="7772385" y="0"/>
                  </a:lnTo>
                  <a:cubicBezTo>
                    <a:pt x="6798718" y="504372"/>
                    <a:pt x="4634591" y="514956"/>
                    <a:pt x="3345544" y="1095830"/>
                  </a:cubicBezTo>
                  <a:cubicBezTo>
                    <a:pt x="1629233" y="1721154"/>
                    <a:pt x="477762" y="3719286"/>
                    <a:pt x="0" y="436154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1" name="矩形: 圆角 250">
            <a:extLst>
              <a:ext uri="{FF2B5EF4-FFF2-40B4-BE49-F238E27FC236}">
                <a16:creationId xmlns:a16="http://schemas.microsoft.com/office/drawing/2014/main" id="{3CFC99E5-1A7B-D6B1-E562-9CF7057DCF85}"/>
              </a:ext>
            </a:extLst>
          </p:cNvPr>
          <p:cNvSpPr/>
          <p:nvPr/>
        </p:nvSpPr>
        <p:spPr>
          <a:xfrm>
            <a:off x="874712" y="724704"/>
            <a:ext cx="10442575" cy="5404634"/>
          </a:xfrm>
          <a:prstGeom prst="roundRect">
            <a:avLst>
              <a:gd name="adj" fmla="val 5512"/>
            </a:avLst>
          </a:prstGeom>
          <a:solidFill>
            <a:schemeClr val="tx1"/>
          </a:solidFill>
          <a:ln>
            <a:noFill/>
          </a:ln>
          <a:effectLst>
            <a:outerShdw blurRad="114300" dist="38100" dir="2700000" algn="tl" rotWithShape="0">
              <a:schemeClr val="accent1"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5" name="Title 1">
            <a:extLst>
              <a:ext uri="{FF2B5EF4-FFF2-40B4-BE49-F238E27FC236}">
                <a16:creationId xmlns:a16="http://schemas.microsoft.com/office/drawing/2014/main" id="{E52DD8A7-6027-119A-7AD3-0A335865E826}"/>
              </a:ext>
            </a:extLst>
          </p:cNvPr>
          <p:cNvSpPr txBox="1">
            <a:spLocks/>
          </p:cNvSpPr>
          <p:nvPr/>
        </p:nvSpPr>
        <p:spPr>
          <a:xfrm>
            <a:off x="3674142" y="996124"/>
            <a:ext cx="4843713" cy="7469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altLang="zh-CN" dirty="0">
                <a:solidFill>
                  <a:schemeClr val="accent1"/>
                </a:solidFill>
                <a:latin typeface="Amasis MT Pro Medium" panose="02040604050005020304" pitchFamily="18" charset="0"/>
              </a:rPr>
              <a:t>Sélection d’Outils</a:t>
            </a:r>
          </a:p>
        </p:txBody>
      </p: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31A15235-1612-4E5B-4712-986EEA6A2C5E}"/>
              </a:ext>
            </a:extLst>
          </p:cNvPr>
          <p:cNvGrpSpPr/>
          <p:nvPr/>
        </p:nvGrpSpPr>
        <p:grpSpPr>
          <a:xfrm>
            <a:off x="874713" y="381890"/>
            <a:ext cx="353052" cy="93536"/>
            <a:chOff x="10510837" y="6584404"/>
            <a:chExt cx="264464" cy="70067"/>
          </a:xfrm>
        </p:grpSpPr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BFB5CB83-137E-4F24-5A2F-6C032AEDAAC5}"/>
                </a:ext>
              </a:extLst>
            </p:cNvPr>
            <p:cNvSpPr/>
            <p:nvPr/>
          </p:nvSpPr>
          <p:spPr>
            <a:xfrm flipH="1">
              <a:off x="10510837" y="6584404"/>
              <a:ext cx="70067" cy="7006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>
              <a:extLst>
                <a:ext uri="{FF2B5EF4-FFF2-40B4-BE49-F238E27FC236}">
                  <a16:creationId xmlns:a16="http://schemas.microsoft.com/office/drawing/2014/main" id="{57A76746-0B75-0EFE-113D-4D17AD363E26}"/>
                </a:ext>
              </a:extLst>
            </p:cNvPr>
            <p:cNvSpPr/>
            <p:nvPr/>
          </p:nvSpPr>
          <p:spPr>
            <a:xfrm flipH="1">
              <a:off x="10608036" y="6584404"/>
              <a:ext cx="70067" cy="70067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>
              <a:extLst>
                <a:ext uri="{FF2B5EF4-FFF2-40B4-BE49-F238E27FC236}">
                  <a16:creationId xmlns:a16="http://schemas.microsoft.com/office/drawing/2014/main" id="{65F852B5-4D0C-C32F-4370-2B6C97755ED6}"/>
                </a:ext>
              </a:extLst>
            </p:cNvPr>
            <p:cNvSpPr/>
            <p:nvPr/>
          </p:nvSpPr>
          <p:spPr>
            <a:xfrm flipH="1">
              <a:off x="10705234" y="6584404"/>
              <a:ext cx="70067" cy="70067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2" name="组合 241">
            <a:extLst>
              <a:ext uri="{FF2B5EF4-FFF2-40B4-BE49-F238E27FC236}">
                <a16:creationId xmlns:a16="http://schemas.microsoft.com/office/drawing/2014/main" id="{2CE68752-222F-B222-F853-2DC45CE12AA7}"/>
              </a:ext>
            </a:extLst>
          </p:cNvPr>
          <p:cNvGrpSpPr/>
          <p:nvPr/>
        </p:nvGrpSpPr>
        <p:grpSpPr>
          <a:xfrm>
            <a:off x="2676000" y="4320000"/>
            <a:ext cx="2121082" cy="1169591"/>
            <a:chOff x="1860368" y="4454821"/>
            <a:chExt cx="2121082" cy="1169591"/>
          </a:xfrm>
        </p:grpSpPr>
        <p:sp>
          <p:nvSpPr>
            <p:cNvPr id="231" name="文本框 230">
              <a:extLst>
                <a:ext uri="{FF2B5EF4-FFF2-40B4-BE49-F238E27FC236}">
                  <a16:creationId xmlns:a16="http://schemas.microsoft.com/office/drawing/2014/main" id="{78991FF1-8F7A-2B45-0DCA-22CBA8A2CB5A}"/>
                </a:ext>
              </a:extLst>
            </p:cNvPr>
            <p:cNvSpPr txBox="1"/>
            <p:nvPr/>
          </p:nvSpPr>
          <p:spPr>
            <a:xfrm>
              <a:off x="2614736" y="4454821"/>
              <a:ext cx="612347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FR" altLang="zh-CN" sz="24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Amasis MT Pro Medium" panose="02040604050005020304" pitchFamily="18" charset="0"/>
                  <a:ea typeface="+mj-ea"/>
                </a:rPr>
                <a:t>PHP</a:t>
              </a:r>
              <a:endParaRPr lang="zh-CN" altLang="en-US" sz="24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ea typeface="+mj-ea"/>
              </a:endParaRPr>
            </a:p>
          </p:txBody>
        </p:sp>
        <p:sp>
          <p:nvSpPr>
            <p:cNvPr id="232" name="文本框 231">
              <a:extLst>
                <a:ext uri="{FF2B5EF4-FFF2-40B4-BE49-F238E27FC236}">
                  <a16:creationId xmlns:a16="http://schemas.microsoft.com/office/drawing/2014/main" id="{BEB75422-5B25-01DB-4089-84132AEE15CB}"/>
                </a:ext>
              </a:extLst>
            </p:cNvPr>
            <p:cNvSpPr txBox="1"/>
            <p:nvPr/>
          </p:nvSpPr>
          <p:spPr>
            <a:xfrm>
              <a:off x="1860368" y="5091381"/>
              <a:ext cx="2121082" cy="5330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fr-FR" altLang="zh-CN" sz="14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Amasis MT Pro" panose="02040504050005020304" pitchFamily="18" charset="0"/>
                </a:rPr>
                <a:t>Préprocesseur hypertexte à source ouverte</a:t>
              </a:r>
              <a:endParaRPr lang="zh-CN" alt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endParaRP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2B596BAA-67CB-2031-BB3E-FA681123E0DF}"/>
                </a:ext>
              </a:extLst>
            </p:cNvPr>
            <p:cNvSpPr/>
            <p:nvPr/>
          </p:nvSpPr>
          <p:spPr>
            <a:xfrm>
              <a:off x="2595515" y="4883751"/>
              <a:ext cx="650789" cy="61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3" name="组合 242">
            <a:extLst>
              <a:ext uri="{FF2B5EF4-FFF2-40B4-BE49-F238E27FC236}">
                <a16:creationId xmlns:a16="http://schemas.microsoft.com/office/drawing/2014/main" id="{0FDE2550-C9B2-A2DE-CF8A-4CEDD083356B}"/>
              </a:ext>
            </a:extLst>
          </p:cNvPr>
          <p:cNvGrpSpPr/>
          <p:nvPr/>
        </p:nvGrpSpPr>
        <p:grpSpPr>
          <a:xfrm>
            <a:off x="6816000" y="4320000"/>
            <a:ext cx="2121082" cy="1173951"/>
            <a:chOff x="1860368" y="4454821"/>
            <a:chExt cx="2121082" cy="1173951"/>
          </a:xfrm>
        </p:grpSpPr>
        <p:sp>
          <p:nvSpPr>
            <p:cNvPr id="244" name="文本框 243">
              <a:extLst>
                <a:ext uri="{FF2B5EF4-FFF2-40B4-BE49-F238E27FC236}">
                  <a16:creationId xmlns:a16="http://schemas.microsoft.com/office/drawing/2014/main" id="{9C31E03B-6633-1E7B-036C-C86E1CF0E118}"/>
                </a:ext>
              </a:extLst>
            </p:cNvPr>
            <p:cNvSpPr txBox="1"/>
            <p:nvPr/>
          </p:nvSpPr>
          <p:spPr>
            <a:xfrm>
              <a:off x="2452833" y="4454821"/>
              <a:ext cx="936154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FR" altLang="zh-CN" sz="24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Amasis MT Pro Medium" panose="02040604050005020304" pitchFamily="18" charset="0"/>
                  <a:ea typeface="+mj-ea"/>
                </a:rPr>
                <a:t>SQLite</a:t>
              </a:r>
              <a:endParaRPr lang="zh-CN" altLang="en-US" sz="24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ea typeface="+mj-ea"/>
              </a:endParaRPr>
            </a:p>
          </p:txBody>
        </p:sp>
        <p:sp>
          <p:nvSpPr>
            <p:cNvPr id="245" name="文本框 244">
              <a:extLst>
                <a:ext uri="{FF2B5EF4-FFF2-40B4-BE49-F238E27FC236}">
                  <a16:creationId xmlns:a16="http://schemas.microsoft.com/office/drawing/2014/main" id="{28819F21-3DCD-62F4-CEF7-B4C20B3DA286}"/>
                </a:ext>
              </a:extLst>
            </p:cNvPr>
            <p:cNvSpPr txBox="1"/>
            <p:nvPr/>
          </p:nvSpPr>
          <p:spPr>
            <a:xfrm>
              <a:off x="1860368" y="5091381"/>
              <a:ext cx="2121082" cy="5373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fr-FR" altLang="zh-CN" sz="14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Amasis MT Pro" panose="02040504050005020304" pitchFamily="18" charset="0"/>
                </a:rPr>
                <a:t>Base de données zéro-configuration</a:t>
              </a:r>
              <a:endParaRPr lang="zh-CN" alt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" panose="02040504050005020304" pitchFamily="18" charset="0"/>
              </a:endParaRPr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04165771-E1FA-B019-6204-2DF0F3118D09}"/>
                </a:ext>
              </a:extLst>
            </p:cNvPr>
            <p:cNvSpPr/>
            <p:nvPr/>
          </p:nvSpPr>
          <p:spPr>
            <a:xfrm>
              <a:off x="2595515" y="4883751"/>
              <a:ext cx="650789" cy="61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2094A182-CA4F-9828-9A3F-631FB2DA3732}"/>
              </a:ext>
            </a:extLst>
          </p:cNvPr>
          <p:cNvSpPr txBox="1"/>
          <p:nvPr/>
        </p:nvSpPr>
        <p:spPr>
          <a:xfrm>
            <a:off x="4531072" y="1619964"/>
            <a:ext cx="31298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75000"/>
                    <a:lumOff val="25000"/>
                    <a:alpha val="48000"/>
                  </a:schemeClr>
                </a:solidFill>
                <a:latin typeface="Amasis MT Pro Medium" panose="02040604050005020304" pitchFamily="18" charset="0"/>
              </a:rPr>
              <a:t>Choice of tools</a:t>
            </a:r>
            <a:endParaRPr lang="zh-CN" altLang="en-US" sz="1600" dirty="0">
              <a:solidFill>
                <a:schemeClr val="bg1">
                  <a:lumMod val="75000"/>
                  <a:lumOff val="25000"/>
                  <a:alpha val="48000"/>
                </a:schemeClr>
              </a:solidFill>
              <a:latin typeface="Amasis MT Pro Medium" panose="02040604050005020304" pitchFamily="18" charset="0"/>
            </a:endParaRPr>
          </a:p>
        </p:txBody>
      </p:sp>
      <p:pic>
        <p:nvPicPr>
          <p:cNvPr id="5" name="图片 4" descr="图片包含 徽标&#10;&#10;描述已自动生成">
            <a:extLst>
              <a:ext uri="{FF2B5EF4-FFF2-40B4-BE49-F238E27FC236}">
                <a16:creationId xmlns:a16="http://schemas.microsoft.com/office/drawing/2014/main" id="{BA94A4C3-1B3A-0DCE-D685-23C26E1DC9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9075" r="28349"/>
          <a:stretch/>
        </p:blipFill>
        <p:spPr>
          <a:xfrm>
            <a:off x="9489879" y="803490"/>
            <a:ext cx="1712315" cy="964305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35D0D006-A147-7A63-D33F-94CE5FF7DA0F}"/>
              </a:ext>
            </a:extLst>
          </p:cNvPr>
          <p:cNvGrpSpPr/>
          <p:nvPr/>
        </p:nvGrpSpPr>
        <p:grpSpPr>
          <a:xfrm>
            <a:off x="1815215" y="2103103"/>
            <a:ext cx="8561563" cy="1982247"/>
            <a:chOff x="1331767" y="2115463"/>
            <a:chExt cx="8561563" cy="1982247"/>
          </a:xfrm>
        </p:grpSpPr>
        <p:pic>
          <p:nvPicPr>
            <p:cNvPr id="7" name="图片 6" descr="图标&#10;&#10;描述已自动生成">
              <a:extLst>
                <a:ext uri="{FF2B5EF4-FFF2-40B4-BE49-F238E27FC236}">
                  <a16:creationId xmlns:a16="http://schemas.microsoft.com/office/drawing/2014/main" id="{DF6F06ED-9D68-0BD2-DC5F-FC4982BE2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767" y="2117710"/>
              <a:ext cx="3959999" cy="1980000"/>
            </a:xfrm>
            <a:prstGeom prst="rect">
              <a:avLst/>
            </a:prstGeom>
          </p:spPr>
        </p:pic>
        <p:pic>
          <p:nvPicPr>
            <p:cNvPr id="9" name="图片 8" descr="徽标, 公司名称&#10;&#10;描述已自动生成">
              <a:extLst>
                <a:ext uri="{FF2B5EF4-FFF2-40B4-BE49-F238E27FC236}">
                  <a16:creationId xmlns:a16="http://schemas.microsoft.com/office/drawing/2014/main" id="{18D736D4-B988-227A-C396-0112C20E1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6112" y="2115463"/>
              <a:ext cx="4177218" cy="1980000"/>
            </a:xfrm>
            <a:prstGeom prst="rect">
              <a:avLst/>
            </a:prstGeom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7D8D04AC-D1CA-749E-AD92-DB10C5014234}"/>
              </a:ext>
            </a:extLst>
          </p:cNvPr>
          <p:cNvSpPr txBox="1"/>
          <p:nvPr/>
        </p:nvSpPr>
        <p:spPr>
          <a:xfrm>
            <a:off x="10928960" y="6632802"/>
            <a:ext cx="118942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sz="1100" dirty="0" err="1">
                <a:solidFill>
                  <a:schemeClr val="tx1">
                    <a:lumMod val="65000"/>
                  </a:schemeClr>
                </a:solidFill>
                <a:latin typeface="Amasis MT Pro Medium" panose="02040604050005020304" pitchFamily="18" charset="0"/>
              </a:rPr>
              <a:t>Designed</a:t>
            </a:r>
            <a:r>
              <a:rPr lang="fr-FR" sz="1100" dirty="0">
                <a:solidFill>
                  <a:schemeClr val="tx1">
                    <a:lumMod val="65000"/>
                  </a:schemeClr>
                </a:solidFill>
                <a:latin typeface="Amasis MT Pro Medium" panose="02040604050005020304" pitchFamily="18" charset="0"/>
              </a:rPr>
              <a:t> by Neil</a:t>
            </a:r>
            <a:r>
              <a:rPr lang="fr-FR" altLang="zh-CN" sz="1100" dirty="0">
                <a:solidFill>
                  <a:schemeClr val="tx1">
                    <a:lumMod val="65000"/>
                  </a:schemeClr>
                </a:solidFill>
                <a:latin typeface="Amasis MT Pro Medium" panose="02040604050005020304" pitchFamily="18" charset="0"/>
              </a:rPr>
              <a:t>©</a:t>
            </a:r>
            <a:endParaRPr lang="fr-FR" sz="1100" dirty="0">
              <a:solidFill>
                <a:schemeClr val="tx1">
                  <a:lumMod val="65000"/>
                </a:schemeClr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FB1163-E917-9882-DDF9-C655343135C8}"/>
              </a:ext>
            </a:extLst>
          </p:cNvPr>
          <p:cNvSpPr txBox="1"/>
          <p:nvPr/>
        </p:nvSpPr>
        <p:spPr>
          <a:xfrm>
            <a:off x="11862148" y="6386581"/>
            <a:ext cx="20839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86571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175ABCC1-5A22-5BB0-44BF-53D3D9F7BE85}"/>
              </a:ext>
            </a:extLst>
          </p:cNvPr>
          <p:cNvSpPr txBox="1"/>
          <p:nvPr/>
        </p:nvSpPr>
        <p:spPr>
          <a:xfrm>
            <a:off x="3032501" y="2269398"/>
            <a:ext cx="61269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>
                <a:ln w="38100">
                  <a:solidFill>
                    <a:schemeClr val="accent1">
                      <a:alpha val="5000"/>
                    </a:schemeClr>
                  </a:solidFill>
                </a:ln>
                <a:noFill/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PART ONE</a:t>
            </a:r>
            <a:endParaRPr lang="zh-CN" altLang="en-US" sz="8800" b="1" dirty="0">
              <a:ln w="38100">
                <a:solidFill>
                  <a:schemeClr val="accent1">
                    <a:alpha val="5000"/>
                  </a:schemeClr>
                </a:solidFill>
              </a:ln>
              <a:noFill/>
              <a:latin typeface="庞门正道标题体" panose="02010600030101010101" pitchFamily="2" charset="-122"/>
              <a:ea typeface="庞门正道标题体" panose="02010600030101010101" pitchFamily="2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EB62AEC-73A7-CBA5-FB25-50714EFECEBC}"/>
              </a:ext>
            </a:extLst>
          </p:cNvPr>
          <p:cNvGrpSpPr/>
          <p:nvPr/>
        </p:nvGrpSpPr>
        <p:grpSpPr>
          <a:xfrm>
            <a:off x="0" y="0"/>
            <a:ext cx="9194738" cy="4375982"/>
            <a:chOff x="0" y="0"/>
            <a:chExt cx="9194738" cy="4375982"/>
          </a:xfrm>
        </p:grpSpPr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01A78417-2CCA-F7F9-12C5-BA3CE9451240}"/>
                </a:ext>
              </a:extLst>
            </p:cNvPr>
            <p:cNvSpPr/>
            <p:nvPr/>
          </p:nvSpPr>
          <p:spPr>
            <a:xfrm>
              <a:off x="0" y="1"/>
              <a:ext cx="9194738" cy="4375981"/>
            </a:xfrm>
            <a:custGeom>
              <a:avLst/>
              <a:gdLst>
                <a:gd name="connsiteX0" fmla="*/ 0 w 9194738"/>
                <a:gd name="connsiteY0" fmla="*/ 0 h 4375981"/>
                <a:gd name="connsiteX1" fmla="*/ 9194738 w 9194738"/>
                <a:gd name="connsiteY1" fmla="*/ 0 h 4375981"/>
                <a:gd name="connsiteX2" fmla="*/ 9059269 w 9194738"/>
                <a:gd name="connsiteY2" fmla="*/ 26167 h 4375981"/>
                <a:gd name="connsiteX3" fmla="*/ 4144604 w 9194738"/>
                <a:gd name="connsiteY3" fmla="*/ 1054003 h 4375981"/>
                <a:gd name="connsiteX4" fmla="*/ 28738 w 9194738"/>
                <a:gd name="connsiteY4" fmla="*/ 4339005 h 4375981"/>
                <a:gd name="connsiteX5" fmla="*/ 0 w 9194738"/>
                <a:gd name="connsiteY5" fmla="*/ 4375981 h 4375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94738" h="4375981">
                  <a:moveTo>
                    <a:pt x="0" y="0"/>
                  </a:moveTo>
                  <a:lnTo>
                    <a:pt x="9194738" y="0"/>
                  </a:lnTo>
                  <a:lnTo>
                    <a:pt x="9059269" y="26167"/>
                  </a:lnTo>
                  <a:cubicBezTo>
                    <a:pt x="7472587" y="314204"/>
                    <a:pt x="5493760" y="495675"/>
                    <a:pt x="4144604" y="1054003"/>
                  </a:cubicBezTo>
                  <a:cubicBezTo>
                    <a:pt x="2348261" y="1655055"/>
                    <a:pt x="958354" y="3163278"/>
                    <a:pt x="28738" y="4339005"/>
                  </a:cubicBezTo>
                  <a:lnTo>
                    <a:pt x="0" y="43759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86B9114-0906-4F68-106D-C1DE10E26EB5}"/>
                </a:ext>
              </a:extLst>
            </p:cNvPr>
            <p:cNvSpPr/>
            <p:nvPr/>
          </p:nvSpPr>
          <p:spPr>
            <a:xfrm>
              <a:off x="0" y="0"/>
              <a:ext cx="7772385" cy="4361543"/>
            </a:xfrm>
            <a:custGeom>
              <a:avLst/>
              <a:gdLst>
                <a:gd name="connsiteX0" fmla="*/ 0 w 7772385"/>
                <a:gd name="connsiteY0" fmla="*/ 0 h 4361543"/>
                <a:gd name="connsiteX1" fmla="*/ 7772385 w 7772385"/>
                <a:gd name="connsiteY1" fmla="*/ 0 h 4361543"/>
                <a:gd name="connsiteX2" fmla="*/ 7772385 w 7772385"/>
                <a:gd name="connsiteY2" fmla="*/ 4361543 h 4361543"/>
                <a:gd name="connsiteX3" fmla="*/ 0 w 7772385"/>
                <a:gd name="connsiteY3" fmla="*/ 4361543 h 4361543"/>
                <a:gd name="connsiteX4" fmla="*/ 0 w 7772385"/>
                <a:gd name="connsiteY4" fmla="*/ 0 h 4361543"/>
                <a:gd name="connsiteX0" fmla="*/ 0 w 7772385"/>
                <a:gd name="connsiteY0" fmla="*/ 0 h 4361543"/>
                <a:gd name="connsiteX1" fmla="*/ 7772385 w 7772385"/>
                <a:gd name="connsiteY1" fmla="*/ 0 h 4361543"/>
                <a:gd name="connsiteX2" fmla="*/ 0 w 7772385"/>
                <a:gd name="connsiteY2" fmla="*/ 4361543 h 4361543"/>
                <a:gd name="connsiteX3" fmla="*/ 0 w 7772385"/>
                <a:gd name="connsiteY3" fmla="*/ 0 h 4361543"/>
                <a:gd name="connsiteX0" fmla="*/ 0 w 7772385"/>
                <a:gd name="connsiteY0" fmla="*/ 0 h 4361543"/>
                <a:gd name="connsiteX1" fmla="*/ 7772385 w 7772385"/>
                <a:gd name="connsiteY1" fmla="*/ 0 h 4361543"/>
                <a:gd name="connsiteX2" fmla="*/ 0 w 7772385"/>
                <a:gd name="connsiteY2" fmla="*/ 4361543 h 4361543"/>
                <a:gd name="connsiteX3" fmla="*/ 0 w 7772385"/>
                <a:gd name="connsiteY3" fmla="*/ 0 h 4361543"/>
                <a:gd name="connsiteX0" fmla="*/ 0 w 7772385"/>
                <a:gd name="connsiteY0" fmla="*/ 0 h 4361543"/>
                <a:gd name="connsiteX1" fmla="*/ 7772385 w 7772385"/>
                <a:gd name="connsiteY1" fmla="*/ 0 h 4361543"/>
                <a:gd name="connsiteX2" fmla="*/ 0 w 7772385"/>
                <a:gd name="connsiteY2" fmla="*/ 4361543 h 4361543"/>
                <a:gd name="connsiteX3" fmla="*/ 0 w 7772385"/>
                <a:gd name="connsiteY3" fmla="*/ 0 h 4361543"/>
                <a:gd name="connsiteX0" fmla="*/ 0 w 7835282"/>
                <a:gd name="connsiteY0" fmla="*/ 0 h 4373217"/>
                <a:gd name="connsiteX1" fmla="*/ 7772385 w 7835282"/>
                <a:gd name="connsiteY1" fmla="*/ 0 h 4373217"/>
                <a:gd name="connsiteX2" fmla="*/ 3476172 w 7835282"/>
                <a:gd name="connsiteY2" fmla="*/ 1240972 h 4373217"/>
                <a:gd name="connsiteX3" fmla="*/ 0 w 7835282"/>
                <a:gd name="connsiteY3" fmla="*/ 4361543 h 4373217"/>
                <a:gd name="connsiteX4" fmla="*/ 0 w 7835282"/>
                <a:gd name="connsiteY4" fmla="*/ 0 h 4373217"/>
                <a:gd name="connsiteX0" fmla="*/ 0 w 7833311"/>
                <a:gd name="connsiteY0" fmla="*/ 0 h 4372633"/>
                <a:gd name="connsiteX1" fmla="*/ 7772385 w 7833311"/>
                <a:gd name="connsiteY1" fmla="*/ 0 h 4372633"/>
                <a:gd name="connsiteX2" fmla="*/ 3345544 w 7833311"/>
                <a:gd name="connsiteY2" fmla="*/ 1095830 h 4372633"/>
                <a:gd name="connsiteX3" fmla="*/ 0 w 7833311"/>
                <a:gd name="connsiteY3" fmla="*/ 4361543 h 4372633"/>
                <a:gd name="connsiteX4" fmla="*/ 0 w 7833311"/>
                <a:gd name="connsiteY4" fmla="*/ 0 h 4372633"/>
                <a:gd name="connsiteX0" fmla="*/ 0 w 7772385"/>
                <a:gd name="connsiteY0" fmla="*/ 0 h 4372633"/>
                <a:gd name="connsiteX1" fmla="*/ 7772385 w 7772385"/>
                <a:gd name="connsiteY1" fmla="*/ 0 h 4372633"/>
                <a:gd name="connsiteX2" fmla="*/ 3345544 w 7772385"/>
                <a:gd name="connsiteY2" fmla="*/ 1095830 h 4372633"/>
                <a:gd name="connsiteX3" fmla="*/ 0 w 7772385"/>
                <a:gd name="connsiteY3" fmla="*/ 4361543 h 4372633"/>
                <a:gd name="connsiteX4" fmla="*/ 0 w 7772385"/>
                <a:gd name="connsiteY4" fmla="*/ 0 h 4372633"/>
                <a:gd name="connsiteX0" fmla="*/ 0 w 7772385"/>
                <a:gd name="connsiteY0" fmla="*/ 0 h 4372262"/>
                <a:gd name="connsiteX1" fmla="*/ 7772385 w 7772385"/>
                <a:gd name="connsiteY1" fmla="*/ 0 h 4372262"/>
                <a:gd name="connsiteX2" fmla="*/ 3345544 w 7772385"/>
                <a:gd name="connsiteY2" fmla="*/ 1095830 h 4372262"/>
                <a:gd name="connsiteX3" fmla="*/ 0 w 7772385"/>
                <a:gd name="connsiteY3" fmla="*/ 4361543 h 4372262"/>
                <a:gd name="connsiteX4" fmla="*/ 0 w 7772385"/>
                <a:gd name="connsiteY4" fmla="*/ 0 h 4372262"/>
                <a:gd name="connsiteX0" fmla="*/ 0 w 7772385"/>
                <a:gd name="connsiteY0" fmla="*/ 0 h 4361543"/>
                <a:gd name="connsiteX1" fmla="*/ 7772385 w 7772385"/>
                <a:gd name="connsiteY1" fmla="*/ 0 h 4361543"/>
                <a:gd name="connsiteX2" fmla="*/ 3345544 w 7772385"/>
                <a:gd name="connsiteY2" fmla="*/ 1095830 h 4361543"/>
                <a:gd name="connsiteX3" fmla="*/ 0 w 7772385"/>
                <a:gd name="connsiteY3" fmla="*/ 4361543 h 4361543"/>
                <a:gd name="connsiteX4" fmla="*/ 0 w 7772385"/>
                <a:gd name="connsiteY4" fmla="*/ 0 h 4361543"/>
                <a:gd name="connsiteX0" fmla="*/ 0 w 7772385"/>
                <a:gd name="connsiteY0" fmla="*/ 0 h 4361543"/>
                <a:gd name="connsiteX1" fmla="*/ 7772385 w 7772385"/>
                <a:gd name="connsiteY1" fmla="*/ 0 h 4361543"/>
                <a:gd name="connsiteX2" fmla="*/ 3345544 w 7772385"/>
                <a:gd name="connsiteY2" fmla="*/ 1095830 h 4361543"/>
                <a:gd name="connsiteX3" fmla="*/ 0 w 7772385"/>
                <a:gd name="connsiteY3" fmla="*/ 4361543 h 4361543"/>
                <a:gd name="connsiteX4" fmla="*/ 0 w 7772385"/>
                <a:gd name="connsiteY4" fmla="*/ 0 h 4361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72385" h="4361543">
                  <a:moveTo>
                    <a:pt x="0" y="0"/>
                  </a:moveTo>
                  <a:lnTo>
                    <a:pt x="7772385" y="0"/>
                  </a:lnTo>
                  <a:cubicBezTo>
                    <a:pt x="6798718" y="504372"/>
                    <a:pt x="4634591" y="514956"/>
                    <a:pt x="3345544" y="1095830"/>
                  </a:cubicBezTo>
                  <a:cubicBezTo>
                    <a:pt x="1629233" y="1721154"/>
                    <a:pt x="477762" y="3719286"/>
                    <a:pt x="0" y="436154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8F9C930A-E83D-1583-E9B0-90DA786A3149}"/>
              </a:ext>
            </a:extLst>
          </p:cNvPr>
          <p:cNvSpPr txBox="1"/>
          <p:nvPr/>
        </p:nvSpPr>
        <p:spPr>
          <a:xfrm>
            <a:off x="3724357" y="2832182"/>
            <a:ext cx="4743285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66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atin typeface="+mj-ea"/>
                <a:ea typeface="+mj-ea"/>
              </a:rPr>
              <a:t>本月工作概述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C8C2B8B-C593-7094-5DBF-32CA029E40EF}"/>
              </a:ext>
            </a:extLst>
          </p:cNvPr>
          <p:cNvSpPr txBox="1"/>
          <p:nvPr/>
        </p:nvSpPr>
        <p:spPr>
          <a:xfrm>
            <a:off x="4531074" y="3744363"/>
            <a:ext cx="31298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75000"/>
                    <a:lumOff val="25000"/>
                    <a:alpha val="48000"/>
                  </a:schemeClr>
                </a:solidFill>
              </a:rPr>
              <a:t>Work overview of this month</a:t>
            </a:r>
            <a:endParaRPr lang="zh-CN" altLang="en-US" sz="1600" dirty="0">
              <a:solidFill>
                <a:schemeClr val="bg1">
                  <a:lumMod val="75000"/>
                  <a:lumOff val="25000"/>
                  <a:alpha val="48000"/>
                </a:schemeClr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D1466AC-D954-BFCE-ECED-2025D639D77C}"/>
              </a:ext>
            </a:extLst>
          </p:cNvPr>
          <p:cNvGrpSpPr/>
          <p:nvPr/>
        </p:nvGrpSpPr>
        <p:grpSpPr>
          <a:xfrm>
            <a:off x="5623963" y="1888108"/>
            <a:ext cx="944073" cy="944073"/>
            <a:chOff x="5623963" y="1888108"/>
            <a:chExt cx="944073" cy="944073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DC24A8C3-2D61-2452-2B31-D9DE16537DCE}"/>
                </a:ext>
              </a:extLst>
            </p:cNvPr>
            <p:cNvGrpSpPr/>
            <p:nvPr/>
          </p:nvGrpSpPr>
          <p:grpSpPr>
            <a:xfrm>
              <a:off x="5623963" y="1888108"/>
              <a:ext cx="944073" cy="944073"/>
              <a:chOff x="3817257" y="4086225"/>
              <a:chExt cx="914400" cy="914400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CD65135C-2E7D-D22A-DB78-39D0CFEE5648}"/>
                  </a:ext>
                </a:extLst>
              </p:cNvPr>
              <p:cNvSpPr/>
              <p:nvPr/>
            </p:nvSpPr>
            <p:spPr>
              <a:xfrm>
                <a:off x="3817257" y="4086225"/>
                <a:ext cx="914400" cy="914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dirty="0">
                  <a:latin typeface="+mj-ea"/>
                  <a:ea typeface="+mj-ea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3EEB696-0EA7-D747-8DCC-9B0D00309ECC}"/>
                  </a:ext>
                </a:extLst>
              </p:cNvPr>
              <p:cNvSpPr txBox="1"/>
              <p:nvPr/>
            </p:nvSpPr>
            <p:spPr>
              <a:xfrm>
                <a:off x="4274428" y="4241673"/>
                <a:ext cx="57" cy="6587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endParaRPr lang="zh-CN" altLang="en-US" sz="4800" b="1" dirty="0">
                  <a:latin typeface="+mj-ea"/>
                  <a:ea typeface="+mj-ea"/>
                </a:endParaRPr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2DFC722-89CF-CBA3-CC24-C7697F38B902}"/>
                </a:ext>
              </a:extLst>
            </p:cNvPr>
            <p:cNvSpPr txBox="1"/>
            <p:nvPr/>
          </p:nvSpPr>
          <p:spPr>
            <a:xfrm>
              <a:off x="5793519" y="2113923"/>
              <a:ext cx="604960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3200" b="1" dirty="0">
                  <a:latin typeface="+mj-ea"/>
                  <a:ea typeface="+mj-ea"/>
                </a:rPr>
                <a:t>01</a:t>
              </a:r>
              <a:endParaRPr lang="zh-CN" altLang="en-US" sz="3200" b="1" dirty="0">
                <a:latin typeface="+mj-ea"/>
                <a:ea typeface="+mj-ea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ED61DBDE-1960-C44A-94CA-928F1E8589C3}"/>
              </a:ext>
            </a:extLst>
          </p:cNvPr>
          <p:cNvSpPr txBox="1"/>
          <p:nvPr/>
        </p:nvSpPr>
        <p:spPr>
          <a:xfrm>
            <a:off x="4531075" y="4231228"/>
            <a:ext cx="312985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请在此简要的输入您本月的工作内容等信息。请在此简要的输入您本月的工作内容等信息。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60C783D-9509-9914-30F2-E78C7B85D31E}"/>
              </a:ext>
            </a:extLst>
          </p:cNvPr>
          <p:cNvSpPr/>
          <p:nvPr/>
        </p:nvSpPr>
        <p:spPr>
          <a:xfrm>
            <a:off x="874712" y="724704"/>
            <a:ext cx="10442575" cy="5404634"/>
          </a:xfrm>
          <a:prstGeom prst="roundRect">
            <a:avLst>
              <a:gd name="adj" fmla="val 5512"/>
            </a:avLst>
          </a:prstGeom>
          <a:solidFill>
            <a:schemeClr val="tx1"/>
          </a:solidFill>
          <a:ln>
            <a:noFill/>
          </a:ln>
          <a:effectLst>
            <a:outerShdw blurRad="114300" dist="38100" dir="2700000" algn="tl" rotWithShape="0">
              <a:schemeClr val="accent1"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 descr="图片包含 徽标&#10;&#10;描述已自动生成">
            <a:extLst>
              <a:ext uri="{FF2B5EF4-FFF2-40B4-BE49-F238E27FC236}">
                <a16:creationId xmlns:a16="http://schemas.microsoft.com/office/drawing/2014/main" id="{BCDA6C20-9C12-701C-CB56-B68DE686E7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9075" r="28349"/>
          <a:stretch/>
        </p:blipFill>
        <p:spPr>
          <a:xfrm>
            <a:off x="9489879" y="803490"/>
            <a:ext cx="1712315" cy="964305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A07FE1F3-E19B-7040-6906-73647EDE9EFD}"/>
              </a:ext>
            </a:extLst>
          </p:cNvPr>
          <p:cNvGrpSpPr/>
          <p:nvPr/>
        </p:nvGrpSpPr>
        <p:grpSpPr>
          <a:xfrm>
            <a:off x="11140761" y="6413172"/>
            <a:ext cx="353052" cy="93536"/>
            <a:chOff x="10510837" y="6584404"/>
            <a:chExt cx="264464" cy="70067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818144C-DA94-0040-13A0-DCBA82C64A00}"/>
                </a:ext>
              </a:extLst>
            </p:cNvPr>
            <p:cNvSpPr/>
            <p:nvPr/>
          </p:nvSpPr>
          <p:spPr>
            <a:xfrm flipH="1">
              <a:off x="10510837" y="6584404"/>
              <a:ext cx="70067" cy="7006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541A36B-CBCD-A7F4-B9FD-91D91B1ED96C}"/>
                </a:ext>
              </a:extLst>
            </p:cNvPr>
            <p:cNvSpPr/>
            <p:nvPr/>
          </p:nvSpPr>
          <p:spPr>
            <a:xfrm flipH="1">
              <a:off x="10608036" y="6584404"/>
              <a:ext cx="70067" cy="70067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55AC32F-6A39-5E8A-A7BF-7C09E4E0CB23}"/>
                </a:ext>
              </a:extLst>
            </p:cNvPr>
            <p:cNvSpPr/>
            <p:nvPr/>
          </p:nvSpPr>
          <p:spPr>
            <a:xfrm flipH="1">
              <a:off x="10705234" y="6584404"/>
              <a:ext cx="70067" cy="70067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9A3C618E-5F0C-3F55-991E-1B7B4D0037D4}"/>
              </a:ext>
            </a:extLst>
          </p:cNvPr>
          <p:cNvSpPr txBox="1">
            <a:spLocks/>
          </p:cNvSpPr>
          <p:nvPr/>
        </p:nvSpPr>
        <p:spPr>
          <a:xfrm>
            <a:off x="3570852" y="1020257"/>
            <a:ext cx="5050236" cy="7469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altLang="zh-CN" dirty="0">
                <a:solidFill>
                  <a:schemeClr val="accent1"/>
                </a:solidFill>
                <a:latin typeface="Amasis MT Pro Medium" panose="02040604050005020304" pitchFamily="18" charset="0"/>
              </a:rPr>
              <a:t>Fonctions réalisées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80D42D-1C2F-CB00-0121-E90594033B64}"/>
              </a:ext>
            </a:extLst>
          </p:cNvPr>
          <p:cNvSpPr txBox="1"/>
          <p:nvPr/>
        </p:nvSpPr>
        <p:spPr>
          <a:xfrm>
            <a:off x="4531072" y="1619964"/>
            <a:ext cx="31298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75000"/>
                    <a:lumOff val="25000"/>
                    <a:alpha val="48000"/>
                  </a:schemeClr>
                </a:solidFill>
                <a:latin typeface="Amasis MT Pro Medium" panose="02040604050005020304" pitchFamily="18" charset="0"/>
              </a:rPr>
              <a:t>Functions achieved</a:t>
            </a:r>
            <a:endParaRPr lang="zh-CN" altLang="en-US" sz="1600" dirty="0">
              <a:solidFill>
                <a:schemeClr val="bg1">
                  <a:lumMod val="75000"/>
                  <a:lumOff val="25000"/>
                  <a:alpha val="48000"/>
                </a:schemeClr>
              </a:solidFill>
              <a:latin typeface="Amasis MT Pro Medium" panose="02040604050005020304" pitchFamily="18" charset="0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3662E15-E671-E700-6F9E-A70CC6C1D9BB}"/>
              </a:ext>
            </a:extLst>
          </p:cNvPr>
          <p:cNvGrpSpPr/>
          <p:nvPr/>
        </p:nvGrpSpPr>
        <p:grpSpPr>
          <a:xfrm>
            <a:off x="2398770" y="2973460"/>
            <a:ext cx="7394400" cy="914400"/>
            <a:chOff x="2880000" y="2880000"/>
            <a:chExt cx="7394400" cy="914400"/>
          </a:xfrm>
        </p:grpSpPr>
        <p:pic>
          <p:nvPicPr>
            <p:cNvPr id="15" name="图形 14" descr="数据库 纯色填充">
              <a:extLst>
                <a:ext uri="{FF2B5EF4-FFF2-40B4-BE49-F238E27FC236}">
                  <a16:creationId xmlns:a16="http://schemas.microsoft.com/office/drawing/2014/main" id="{E55344FC-9F9E-D7CF-02A7-D151E783F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80000" y="2880000"/>
              <a:ext cx="914400" cy="914400"/>
            </a:xfrm>
            <a:prstGeom prst="rect">
              <a:avLst/>
            </a:prstGeom>
          </p:spPr>
        </p:pic>
        <p:pic>
          <p:nvPicPr>
            <p:cNvPr id="23" name="图形 22" descr="关注 纯色填充">
              <a:extLst>
                <a:ext uri="{FF2B5EF4-FFF2-40B4-BE49-F238E27FC236}">
                  <a16:creationId xmlns:a16="http://schemas.microsoft.com/office/drawing/2014/main" id="{8183630C-AB52-CFC4-E79A-FF09EB2D9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40000" y="2880000"/>
              <a:ext cx="914400" cy="914400"/>
            </a:xfrm>
            <a:prstGeom prst="rect">
              <a:avLst/>
            </a:prstGeom>
          </p:spPr>
        </p:pic>
        <p:pic>
          <p:nvPicPr>
            <p:cNvPr id="29" name="图形 28" descr="放大镜 纯色填充">
              <a:extLst>
                <a:ext uri="{FF2B5EF4-FFF2-40B4-BE49-F238E27FC236}">
                  <a16:creationId xmlns:a16="http://schemas.microsoft.com/office/drawing/2014/main" id="{8A390287-9BBB-61F1-3E3C-31B52E00C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200000" y="2880000"/>
              <a:ext cx="914400" cy="914400"/>
            </a:xfrm>
            <a:prstGeom prst="rect">
              <a:avLst/>
            </a:prstGeom>
          </p:spPr>
        </p:pic>
        <p:pic>
          <p:nvPicPr>
            <p:cNvPr id="31" name="图形 30" descr="添加评论 纯色填充">
              <a:extLst>
                <a:ext uri="{FF2B5EF4-FFF2-40B4-BE49-F238E27FC236}">
                  <a16:creationId xmlns:a16="http://schemas.microsoft.com/office/drawing/2014/main" id="{97761A72-065F-6537-0E3D-F51724872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360000" y="2880000"/>
              <a:ext cx="914400" cy="914400"/>
            </a:xfrm>
            <a:prstGeom prst="rect">
              <a:avLst/>
            </a:prstGeom>
          </p:spPr>
        </p:pic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C1B66F02-0EA7-07D2-37F6-A5F184C9EE68}"/>
              </a:ext>
            </a:extLst>
          </p:cNvPr>
          <p:cNvSpPr txBox="1"/>
          <p:nvPr/>
        </p:nvSpPr>
        <p:spPr>
          <a:xfrm>
            <a:off x="1640894" y="4320000"/>
            <a:ext cx="243015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altLang="zh-CN" sz="24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ea typeface="+mj-ea"/>
              </a:rPr>
              <a:t>Traitement des </a:t>
            </a:r>
          </a:p>
          <a:p>
            <a:pPr algn="ctr"/>
            <a:r>
              <a:rPr lang="fr-FR" altLang="zh-CN" sz="24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ea typeface="+mj-ea"/>
              </a:rPr>
              <a:t>bases de données</a:t>
            </a:r>
            <a:endParaRPr lang="zh-CN" altLang="en-US" sz="2400" b="1" dirty="0">
              <a:solidFill>
                <a:schemeClr val="bg1">
                  <a:lumMod val="75000"/>
                  <a:lumOff val="25000"/>
                </a:schemeClr>
              </a:solidFill>
              <a:latin typeface="Amasis MT Pro Medium" panose="02040604050005020304" pitchFamily="18" charset="0"/>
              <a:ea typeface="+mj-ea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C7A7EC7-74C9-E9E8-F77D-1D94F769FBA0}"/>
              </a:ext>
            </a:extLst>
          </p:cNvPr>
          <p:cNvSpPr txBox="1"/>
          <p:nvPr/>
        </p:nvSpPr>
        <p:spPr>
          <a:xfrm>
            <a:off x="4238513" y="4320000"/>
            <a:ext cx="1554913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altLang="zh-CN" sz="24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ea typeface="+mj-ea"/>
              </a:rPr>
              <a:t>Ajouter un </a:t>
            </a:r>
          </a:p>
          <a:p>
            <a:pPr algn="ctr"/>
            <a:r>
              <a:rPr lang="fr-FR" altLang="zh-CN" sz="24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ea typeface="+mj-ea"/>
              </a:rPr>
              <a:t>utilisateur</a:t>
            </a:r>
            <a:endParaRPr lang="zh-CN" altLang="en-US" sz="2400" b="1" dirty="0">
              <a:solidFill>
                <a:schemeClr val="bg1">
                  <a:lumMod val="75000"/>
                  <a:lumOff val="25000"/>
                </a:schemeClr>
              </a:solidFill>
              <a:latin typeface="Amasis MT Pro Medium" panose="02040604050005020304" pitchFamily="18" charset="0"/>
              <a:ea typeface="+mj-ea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8BCD47F-8BF6-1F68-619C-4C7740BBFEBF}"/>
              </a:ext>
            </a:extLst>
          </p:cNvPr>
          <p:cNvSpPr txBox="1"/>
          <p:nvPr/>
        </p:nvSpPr>
        <p:spPr>
          <a:xfrm>
            <a:off x="6278931" y="4320000"/>
            <a:ext cx="1792670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altLang="zh-CN" sz="24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ea typeface="+mj-ea"/>
              </a:rPr>
              <a:t>Filtrage de </a:t>
            </a:r>
          </a:p>
          <a:p>
            <a:pPr algn="ctr"/>
            <a:r>
              <a:rPr lang="fr-FR" altLang="zh-CN" sz="24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ea typeface="+mj-ea"/>
              </a:rPr>
              <a:t>l'information</a:t>
            </a:r>
            <a:endParaRPr lang="zh-CN" altLang="en-US" sz="2400" b="1" dirty="0">
              <a:solidFill>
                <a:schemeClr val="bg1">
                  <a:lumMod val="75000"/>
                  <a:lumOff val="25000"/>
                </a:schemeClr>
              </a:solidFill>
              <a:latin typeface="Amasis MT Pro Medium" panose="02040604050005020304" pitchFamily="18" charset="0"/>
              <a:ea typeface="+mj-ea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72B9E82-F389-4851-BEDF-FFFBCDB614DB}"/>
              </a:ext>
            </a:extLst>
          </p:cNvPr>
          <p:cNvSpPr txBox="1"/>
          <p:nvPr/>
        </p:nvSpPr>
        <p:spPr>
          <a:xfrm>
            <a:off x="8486305" y="4320000"/>
            <a:ext cx="1712007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altLang="zh-CN" sz="24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ea typeface="+mj-ea"/>
              </a:rPr>
              <a:t>Ajouter une </a:t>
            </a:r>
          </a:p>
          <a:p>
            <a:pPr algn="ctr"/>
            <a:r>
              <a:rPr lang="fr-FR" altLang="zh-CN" sz="24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ea typeface="+mj-ea"/>
              </a:rPr>
              <a:t>notification</a:t>
            </a:r>
            <a:endParaRPr lang="zh-CN" altLang="en-US" sz="2400" b="1" dirty="0">
              <a:solidFill>
                <a:schemeClr val="bg1">
                  <a:lumMod val="75000"/>
                  <a:lumOff val="25000"/>
                </a:schemeClr>
              </a:solidFill>
              <a:latin typeface="Amasis MT Pro Medium" panose="02040604050005020304" pitchFamily="18" charset="0"/>
              <a:ea typeface="+mj-ea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8F571AF-1304-5BD3-71ED-48984F928651}"/>
              </a:ext>
            </a:extLst>
          </p:cNvPr>
          <p:cNvSpPr txBox="1"/>
          <p:nvPr/>
        </p:nvSpPr>
        <p:spPr>
          <a:xfrm>
            <a:off x="10928960" y="6632802"/>
            <a:ext cx="118942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sz="1100" dirty="0" err="1">
                <a:solidFill>
                  <a:schemeClr val="tx1">
                    <a:lumMod val="65000"/>
                  </a:schemeClr>
                </a:solidFill>
                <a:latin typeface="Amasis MT Pro Medium" panose="02040604050005020304" pitchFamily="18" charset="0"/>
              </a:rPr>
              <a:t>Designed</a:t>
            </a:r>
            <a:r>
              <a:rPr lang="fr-FR" sz="1100" dirty="0">
                <a:solidFill>
                  <a:schemeClr val="tx1">
                    <a:lumMod val="65000"/>
                  </a:schemeClr>
                </a:solidFill>
                <a:latin typeface="Amasis MT Pro Medium" panose="02040604050005020304" pitchFamily="18" charset="0"/>
              </a:rPr>
              <a:t> by Neil</a:t>
            </a:r>
            <a:r>
              <a:rPr lang="fr-FR" altLang="zh-CN" sz="1100" dirty="0">
                <a:solidFill>
                  <a:schemeClr val="tx1">
                    <a:lumMod val="65000"/>
                  </a:schemeClr>
                </a:solidFill>
                <a:latin typeface="Amasis MT Pro Medium" panose="02040604050005020304" pitchFamily="18" charset="0"/>
              </a:rPr>
              <a:t>©</a:t>
            </a:r>
            <a:endParaRPr lang="fr-FR" sz="1100" dirty="0">
              <a:solidFill>
                <a:schemeClr val="tx1">
                  <a:lumMod val="65000"/>
                </a:schemeClr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0EC56FC-616E-9B30-75E7-E76E532ACDE1}"/>
              </a:ext>
            </a:extLst>
          </p:cNvPr>
          <p:cNvSpPr txBox="1"/>
          <p:nvPr/>
        </p:nvSpPr>
        <p:spPr>
          <a:xfrm>
            <a:off x="11862148" y="6386581"/>
            <a:ext cx="20839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401483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582231B2-8026-2E8F-1107-E42A1239378B}"/>
              </a:ext>
            </a:extLst>
          </p:cNvPr>
          <p:cNvSpPr/>
          <p:nvPr/>
        </p:nvSpPr>
        <p:spPr>
          <a:xfrm flipV="1">
            <a:off x="0" y="1"/>
            <a:ext cx="6129337" cy="6129337"/>
          </a:xfrm>
          <a:custGeom>
            <a:avLst/>
            <a:gdLst>
              <a:gd name="connsiteX0" fmla="*/ 147132 w 6129337"/>
              <a:gd name="connsiteY0" fmla="*/ 0 h 6129337"/>
              <a:gd name="connsiteX1" fmla="*/ 6129337 w 6129337"/>
              <a:gd name="connsiteY1" fmla="*/ 5982205 h 6129337"/>
              <a:gd name="connsiteX2" fmla="*/ 6125617 w 6129337"/>
              <a:gd name="connsiteY2" fmla="*/ 6129337 h 6129337"/>
              <a:gd name="connsiteX3" fmla="*/ 3409935 w 6129337"/>
              <a:gd name="connsiteY3" fmla="*/ 6129337 h 6129337"/>
              <a:gd name="connsiteX4" fmla="*/ 3417364 w 6129337"/>
              <a:gd name="connsiteY4" fmla="*/ 5982205 h 6129337"/>
              <a:gd name="connsiteX5" fmla="*/ 147132 w 6129337"/>
              <a:gd name="connsiteY5" fmla="*/ 2711973 h 6129337"/>
              <a:gd name="connsiteX6" fmla="*/ 0 w 6129337"/>
              <a:gd name="connsiteY6" fmla="*/ 2715694 h 6129337"/>
              <a:gd name="connsiteX7" fmla="*/ 0 w 6129337"/>
              <a:gd name="connsiteY7" fmla="*/ 3721 h 6129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9337" h="6129337">
                <a:moveTo>
                  <a:pt x="147132" y="0"/>
                </a:moveTo>
                <a:cubicBezTo>
                  <a:pt x="3451013" y="0"/>
                  <a:pt x="6129337" y="2678324"/>
                  <a:pt x="6129337" y="5982205"/>
                </a:cubicBezTo>
                <a:lnTo>
                  <a:pt x="6125617" y="6129337"/>
                </a:lnTo>
                <a:lnTo>
                  <a:pt x="3409935" y="6129337"/>
                </a:lnTo>
                <a:lnTo>
                  <a:pt x="3417364" y="5982205"/>
                </a:lnTo>
                <a:cubicBezTo>
                  <a:pt x="3417364" y="4176107"/>
                  <a:pt x="1953231" y="2711973"/>
                  <a:pt x="147132" y="2711973"/>
                </a:cubicBezTo>
                <a:lnTo>
                  <a:pt x="0" y="2715694"/>
                </a:lnTo>
                <a:lnTo>
                  <a:pt x="0" y="3721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7000"/>
                </a:schemeClr>
              </a:gs>
              <a:gs pos="100000">
                <a:schemeClr val="accent1">
                  <a:alpha val="29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75ABCC1-5A22-5BB0-44BF-53D3D9F7BE85}"/>
              </a:ext>
            </a:extLst>
          </p:cNvPr>
          <p:cNvSpPr txBox="1"/>
          <p:nvPr/>
        </p:nvSpPr>
        <p:spPr>
          <a:xfrm>
            <a:off x="3032501" y="2269398"/>
            <a:ext cx="61269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>
                <a:ln w="38100">
                  <a:solidFill>
                    <a:schemeClr val="accent1">
                      <a:alpha val="5000"/>
                    </a:schemeClr>
                  </a:solidFill>
                </a:ln>
                <a:noFill/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PART ONE</a:t>
            </a:r>
            <a:endParaRPr lang="zh-CN" altLang="en-US" sz="8800" b="1" dirty="0">
              <a:ln w="38100">
                <a:solidFill>
                  <a:schemeClr val="accent1">
                    <a:alpha val="5000"/>
                  </a:schemeClr>
                </a:solidFill>
              </a:ln>
              <a:noFill/>
              <a:latin typeface="庞门正道标题体" panose="02010600030101010101" pitchFamily="2" charset="-122"/>
              <a:ea typeface="庞门正道标题体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F9C930A-E83D-1583-E9B0-90DA786A3149}"/>
              </a:ext>
            </a:extLst>
          </p:cNvPr>
          <p:cNvSpPr txBox="1"/>
          <p:nvPr/>
        </p:nvSpPr>
        <p:spPr>
          <a:xfrm>
            <a:off x="3724357" y="2832182"/>
            <a:ext cx="4743285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66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atin typeface="+mj-ea"/>
                <a:ea typeface="+mj-ea"/>
              </a:rPr>
              <a:t>本月工作概述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C8C2B8B-C593-7094-5DBF-32CA029E40EF}"/>
              </a:ext>
            </a:extLst>
          </p:cNvPr>
          <p:cNvSpPr txBox="1"/>
          <p:nvPr/>
        </p:nvSpPr>
        <p:spPr>
          <a:xfrm>
            <a:off x="4531074" y="3744363"/>
            <a:ext cx="31298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75000"/>
                    <a:lumOff val="25000"/>
                    <a:alpha val="48000"/>
                  </a:schemeClr>
                </a:solidFill>
              </a:rPr>
              <a:t>Work overview of this month</a:t>
            </a:r>
            <a:endParaRPr lang="zh-CN" altLang="en-US" sz="1600" dirty="0">
              <a:solidFill>
                <a:schemeClr val="bg1">
                  <a:lumMod val="75000"/>
                  <a:lumOff val="25000"/>
                  <a:alpha val="48000"/>
                </a:schemeClr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D1466AC-D954-BFCE-ECED-2025D639D77C}"/>
              </a:ext>
            </a:extLst>
          </p:cNvPr>
          <p:cNvGrpSpPr/>
          <p:nvPr/>
        </p:nvGrpSpPr>
        <p:grpSpPr>
          <a:xfrm>
            <a:off x="5623963" y="1888108"/>
            <a:ext cx="944073" cy="944073"/>
            <a:chOff x="5623963" y="1888108"/>
            <a:chExt cx="944073" cy="944073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DC24A8C3-2D61-2452-2B31-D9DE16537DCE}"/>
                </a:ext>
              </a:extLst>
            </p:cNvPr>
            <p:cNvGrpSpPr/>
            <p:nvPr/>
          </p:nvGrpSpPr>
          <p:grpSpPr>
            <a:xfrm>
              <a:off x="5623963" y="1888108"/>
              <a:ext cx="944073" cy="944073"/>
              <a:chOff x="3817257" y="4086225"/>
              <a:chExt cx="914400" cy="914400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CD65135C-2E7D-D22A-DB78-39D0CFEE5648}"/>
                  </a:ext>
                </a:extLst>
              </p:cNvPr>
              <p:cNvSpPr/>
              <p:nvPr/>
            </p:nvSpPr>
            <p:spPr>
              <a:xfrm>
                <a:off x="3817257" y="4086225"/>
                <a:ext cx="914400" cy="914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dirty="0">
                  <a:latin typeface="+mj-ea"/>
                  <a:ea typeface="+mj-ea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3EEB696-0EA7-D747-8DCC-9B0D00309ECC}"/>
                  </a:ext>
                </a:extLst>
              </p:cNvPr>
              <p:cNvSpPr txBox="1"/>
              <p:nvPr/>
            </p:nvSpPr>
            <p:spPr>
              <a:xfrm>
                <a:off x="4274428" y="4241673"/>
                <a:ext cx="57" cy="6587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endParaRPr lang="zh-CN" altLang="en-US" sz="4800" b="1" dirty="0">
                  <a:latin typeface="+mj-ea"/>
                  <a:ea typeface="+mj-ea"/>
                </a:endParaRPr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2DFC722-89CF-CBA3-CC24-C7697F38B902}"/>
                </a:ext>
              </a:extLst>
            </p:cNvPr>
            <p:cNvSpPr txBox="1"/>
            <p:nvPr/>
          </p:nvSpPr>
          <p:spPr>
            <a:xfrm>
              <a:off x="5793519" y="2113923"/>
              <a:ext cx="604960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3200" b="1" dirty="0">
                  <a:latin typeface="+mj-ea"/>
                  <a:ea typeface="+mj-ea"/>
                </a:rPr>
                <a:t>01</a:t>
              </a:r>
              <a:endParaRPr lang="zh-CN" altLang="en-US" sz="3200" b="1" dirty="0">
                <a:latin typeface="+mj-ea"/>
                <a:ea typeface="+mj-ea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ED61DBDE-1960-C44A-94CA-928F1E8589C3}"/>
              </a:ext>
            </a:extLst>
          </p:cNvPr>
          <p:cNvSpPr txBox="1"/>
          <p:nvPr/>
        </p:nvSpPr>
        <p:spPr>
          <a:xfrm>
            <a:off x="4531075" y="4231228"/>
            <a:ext cx="312985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请在此简要的输入您本月的工作内容等信息。请在此简要的输入您本月的工作内容等信息。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60C783D-9509-9914-30F2-E78C7B85D31E}"/>
              </a:ext>
            </a:extLst>
          </p:cNvPr>
          <p:cNvSpPr/>
          <p:nvPr/>
        </p:nvSpPr>
        <p:spPr>
          <a:xfrm>
            <a:off x="874712" y="724704"/>
            <a:ext cx="10442575" cy="5404634"/>
          </a:xfrm>
          <a:prstGeom prst="roundRect">
            <a:avLst>
              <a:gd name="adj" fmla="val 5512"/>
            </a:avLst>
          </a:prstGeom>
          <a:solidFill>
            <a:schemeClr val="tx1"/>
          </a:solidFill>
          <a:ln>
            <a:noFill/>
          </a:ln>
          <a:effectLst>
            <a:outerShdw blurRad="114300" dist="38100" dir="2700000" algn="tl" rotWithShape="0">
              <a:schemeClr val="accent1"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 descr="图片包含 徽标&#10;&#10;描述已自动生成">
            <a:extLst>
              <a:ext uri="{FF2B5EF4-FFF2-40B4-BE49-F238E27FC236}">
                <a16:creationId xmlns:a16="http://schemas.microsoft.com/office/drawing/2014/main" id="{BCDA6C20-9C12-701C-CB56-B68DE686E7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9075" r="28349"/>
          <a:stretch/>
        </p:blipFill>
        <p:spPr>
          <a:xfrm>
            <a:off x="9489879" y="803490"/>
            <a:ext cx="1712315" cy="964305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A07FE1F3-E19B-7040-6906-73647EDE9EFD}"/>
              </a:ext>
            </a:extLst>
          </p:cNvPr>
          <p:cNvGrpSpPr/>
          <p:nvPr/>
        </p:nvGrpSpPr>
        <p:grpSpPr>
          <a:xfrm>
            <a:off x="11140761" y="6413172"/>
            <a:ext cx="353052" cy="93536"/>
            <a:chOff x="10510837" y="6584404"/>
            <a:chExt cx="264464" cy="70067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818144C-DA94-0040-13A0-DCBA82C64A00}"/>
                </a:ext>
              </a:extLst>
            </p:cNvPr>
            <p:cNvSpPr/>
            <p:nvPr/>
          </p:nvSpPr>
          <p:spPr>
            <a:xfrm flipH="1">
              <a:off x="10510837" y="6584404"/>
              <a:ext cx="70067" cy="7006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541A36B-CBCD-A7F4-B9FD-91D91B1ED96C}"/>
                </a:ext>
              </a:extLst>
            </p:cNvPr>
            <p:cNvSpPr/>
            <p:nvPr/>
          </p:nvSpPr>
          <p:spPr>
            <a:xfrm flipH="1">
              <a:off x="10608036" y="6584404"/>
              <a:ext cx="70067" cy="70067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55AC32F-6A39-5E8A-A7BF-7C09E4E0CB23}"/>
                </a:ext>
              </a:extLst>
            </p:cNvPr>
            <p:cNvSpPr/>
            <p:nvPr/>
          </p:nvSpPr>
          <p:spPr>
            <a:xfrm flipH="1">
              <a:off x="10705234" y="6584404"/>
              <a:ext cx="70067" cy="70067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9A3C618E-5F0C-3F55-991E-1B7B4D0037D4}"/>
              </a:ext>
            </a:extLst>
          </p:cNvPr>
          <p:cNvSpPr txBox="1">
            <a:spLocks/>
          </p:cNvSpPr>
          <p:nvPr/>
        </p:nvSpPr>
        <p:spPr>
          <a:xfrm>
            <a:off x="3379363" y="1009260"/>
            <a:ext cx="5433214" cy="7469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altLang="zh-CN" dirty="0">
                <a:solidFill>
                  <a:schemeClr val="accent1"/>
                </a:solidFill>
                <a:latin typeface="Amasis MT Pro Medium" panose="02040604050005020304" pitchFamily="18" charset="0"/>
              </a:rPr>
              <a:t>Fonctions à remplir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80D42D-1C2F-CB00-0121-E90594033B64}"/>
              </a:ext>
            </a:extLst>
          </p:cNvPr>
          <p:cNvSpPr txBox="1"/>
          <p:nvPr/>
        </p:nvSpPr>
        <p:spPr>
          <a:xfrm>
            <a:off x="4531072" y="1619964"/>
            <a:ext cx="31298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75000"/>
                    <a:lumOff val="25000"/>
                    <a:alpha val="48000"/>
                  </a:schemeClr>
                </a:solidFill>
                <a:latin typeface="Amasis MT Pro Medium" panose="02040604050005020304" pitchFamily="18" charset="0"/>
              </a:rPr>
              <a:t>Functions to be fulfilled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BF9C111E-206F-6AE8-D5A2-7078FA69855F}"/>
              </a:ext>
            </a:extLst>
          </p:cNvPr>
          <p:cNvGrpSpPr/>
          <p:nvPr/>
        </p:nvGrpSpPr>
        <p:grpSpPr>
          <a:xfrm>
            <a:off x="1279997" y="2897586"/>
            <a:ext cx="9698680" cy="2125219"/>
            <a:chOff x="1411898" y="2914119"/>
            <a:chExt cx="9698680" cy="2125219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F07B369-F0A6-4280-DD5C-22D621E4115C}"/>
                </a:ext>
              </a:extLst>
            </p:cNvPr>
            <p:cNvSpPr txBox="1"/>
            <p:nvPr/>
          </p:nvSpPr>
          <p:spPr>
            <a:xfrm>
              <a:off x="1588511" y="4300674"/>
              <a:ext cx="56105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FR" altLang="zh-CN" sz="24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Amasis MT Pro Medium" panose="02040604050005020304" pitchFamily="18" charset="0"/>
                  <a:ea typeface="+mj-ea"/>
                </a:rPr>
                <a:t>GUI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00FBBF4-42C3-6DF5-8DA0-0ACDBC3AF5B7}"/>
                </a:ext>
              </a:extLst>
            </p:cNvPr>
            <p:cNvSpPr txBox="1"/>
            <p:nvPr/>
          </p:nvSpPr>
          <p:spPr>
            <a:xfrm>
              <a:off x="3227537" y="4300674"/>
              <a:ext cx="1603003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FR" altLang="zh-CN" sz="24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Amasis MT Pro Medium" panose="02040604050005020304" pitchFamily="18" charset="0"/>
                  <a:ea typeface="+mj-ea"/>
                </a:rPr>
                <a:t>Application</a:t>
              </a:r>
            </a:p>
            <a:p>
              <a:pPr algn="ctr"/>
              <a:r>
                <a:rPr lang="fr-FR" altLang="zh-CN" sz="24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Amasis MT Pro Medium" panose="02040604050005020304" pitchFamily="18" charset="0"/>
                  <a:ea typeface="+mj-ea"/>
                </a:rPr>
                <a:t>web</a:t>
              </a:r>
              <a:endParaRPr lang="zh-CN" altLang="en-US" sz="24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ea typeface="+mj-ea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56FE10E-8F4B-C8B8-6A0A-8CFA2222FA2F}"/>
                </a:ext>
              </a:extLst>
            </p:cNvPr>
            <p:cNvSpPr txBox="1"/>
            <p:nvPr/>
          </p:nvSpPr>
          <p:spPr>
            <a:xfrm>
              <a:off x="5139970" y="4300674"/>
              <a:ext cx="2096728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FR" altLang="zh-CN" sz="24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Amasis MT Pro Medium" panose="02040604050005020304" pitchFamily="18" charset="0"/>
                  <a:ea typeface="+mj-ea"/>
                </a:rPr>
                <a:t>Lien vers </a:t>
              </a:r>
            </a:p>
            <a:p>
              <a:pPr algn="ctr"/>
              <a:r>
                <a:rPr lang="fr-FR" altLang="zh-CN" sz="24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Amasis MT Pro Medium" panose="02040604050005020304" pitchFamily="18" charset="0"/>
                  <a:ea typeface="+mj-ea"/>
                </a:rPr>
                <a:t>le compte UCA</a:t>
              </a:r>
              <a:endParaRPr lang="zh-CN" altLang="en-US" sz="24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ea typeface="+mj-ea"/>
              </a:endParaRPr>
            </a:p>
          </p:txBody>
        </p:sp>
        <p:pic>
          <p:nvPicPr>
            <p:cNvPr id="35" name="图形 34" descr="触控屏 纯色填充">
              <a:extLst>
                <a:ext uri="{FF2B5EF4-FFF2-40B4-BE49-F238E27FC236}">
                  <a16:creationId xmlns:a16="http://schemas.microsoft.com/office/drawing/2014/main" id="{BE5CFB97-FB5A-25C9-09E1-FB75D3FC7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11898" y="2914119"/>
              <a:ext cx="914400" cy="914400"/>
            </a:xfrm>
            <a:prstGeom prst="rect">
              <a:avLst/>
            </a:prstGeom>
          </p:spPr>
        </p:pic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2116B1F-00A7-5A69-4250-80A18E1DBD0B}"/>
                </a:ext>
              </a:extLst>
            </p:cNvPr>
            <p:cNvSpPr txBox="1"/>
            <p:nvPr/>
          </p:nvSpPr>
          <p:spPr>
            <a:xfrm>
              <a:off x="7792723" y="4300674"/>
              <a:ext cx="1125308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FR" altLang="zh-CN" sz="24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Amasis MT Pro Medium" panose="02040604050005020304" pitchFamily="18" charset="0"/>
                  <a:ea typeface="+mj-ea"/>
                </a:rPr>
                <a:t>Sécurité</a:t>
              </a:r>
              <a:endParaRPr lang="zh-CN" altLang="en-US" sz="24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 Medium" panose="02040604050005020304" pitchFamily="18" charset="0"/>
                <a:ea typeface="+mj-ea"/>
              </a:endParaRPr>
            </a:p>
          </p:txBody>
        </p:sp>
        <p:pic>
          <p:nvPicPr>
            <p:cNvPr id="37" name="图形 36" descr="单级齿轮 纯色填充">
              <a:extLst>
                <a:ext uri="{FF2B5EF4-FFF2-40B4-BE49-F238E27FC236}">
                  <a16:creationId xmlns:a16="http://schemas.microsoft.com/office/drawing/2014/main" id="{CFE2F1E4-F49F-3D5A-6F37-4A62D1BAC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69687" y="2973914"/>
              <a:ext cx="914400" cy="914400"/>
            </a:xfrm>
            <a:prstGeom prst="rect">
              <a:avLst/>
            </a:prstGeom>
          </p:spPr>
        </p:pic>
        <p:pic>
          <p:nvPicPr>
            <p:cNvPr id="39" name="图形 38" descr="链接 纯色填充">
              <a:extLst>
                <a:ext uri="{FF2B5EF4-FFF2-40B4-BE49-F238E27FC236}">
                  <a16:creationId xmlns:a16="http://schemas.microsoft.com/office/drawing/2014/main" id="{1202C573-0A14-FCF8-7A71-CADE5B80E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727476" y="2973347"/>
              <a:ext cx="914400" cy="914400"/>
            </a:xfrm>
            <a:prstGeom prst="rect">
              <a:avLst/>
            </a:prstGeom>
          </p:spPr>
        </p:pic>
        <p:pic>
          <p:nvPicPr>
            <p:cNvPr id="43" name="图形 42" descr="锁定 纯色填充">
              <a:extLst>
                <a:ext uri="{FF2B5EF4-FFF2-40B4-BE49-F238E27FC236}">
                  <a16:creationId xmlns:a16="http://schemas.microsoft.com/office/drawing/2014/main" id="{0919EE41-D3A9-B689-88D3-E7B9C8A2F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898177" y="2914119"/>
              <a:ext cx="914400" cy="914400"/>
            </a:xfrm>
            <a:prstGeom prst="rect">
              <a:avLst/>
            </a:prstGeom>
          </p:spPr>
        </p:pic>
        <p:pic>
          <p:nvPicPr>
            <p:cNvPr id="45" name="图形 44" descr="图像 纯色填充">
              <a:extLst>
                <a:ext uri="{FF2B5EF4-FFF2-40B4-BE49-F238E27FC236}">
                  <a16:creationId xmlns:a16="http://schemas.microsoft.com/office/drawing/2014/main" id="{D0CA9E61-9913-13AC-8337-5940BA25A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966490" y="2967306"/>
              <a:ext cx="914400" cy="914400"/>
            </a:xfrm>
            <a:prstGeom prst="rect">
              <a:avLst/>
            </a:prstGeom>
          </p:spPr>
        </p:pic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565A1DE6-DAFE-0F4B-EAEA-E2CC24171FF2}"/>
                </a:ext>
              </a:extLst>
            </p:cNvPr>
            <p:cNvSpPr txBox="1"/>
            <p:nvPr/>
          </p:nvSpPr>
          <p:spPr>
            <a:xfrm>
              <a:off x="9736804" y="4300674"/>
              <a:ext cx="1373774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FR" altLang="zh-CN" sz="24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Amasis MT Pro Medium" panose="02040604050005020304" pitchFamily="18" charset="0"/>
                  <a:ea typeface="+mj-ea"/>
                </a:rPr>
                <a:t>Image sur</a:t>
              </a:r>
            </a:p>
            <a:p>
              <a:pPr algn="ctr"/>
              <a:r>
                <a:rPr lang="fr-FR" altLang="zh-CN" sz="24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Amasis MT Pro Medium" panose="02040604050005020304" pitchFamily="18" charset="0"/>
                  <a:ea typeface="+mj-ea"/>
                </a:rPr>
                <a:t>les postes</a:t>
              </a:r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08DCF250-0AAB-59F8-60E9-F9792E4315B8}"/>
              </a:ext>
            </a:extLst>
          </p:cNvPr>
          <p:cNvSpPr txBox="1"/>
          <p:nvPr/>
        </p:nvSpPr>
        <p:spPr>
          <a:xfrm>
            <a:off x="10928960" y="6632802"/>
            <a:ext cx="118942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sz="1100" dirty="0" err="1">
                <a:solidFill>
                  <a:schemeClr val="tx1">
                    <a:lumMod val="65000"/>
                  </a:schemeClr>
                </a:solidFill>
                <a:latin typeface="Amasis MT Pro Medium" panose="02040604050005020304" pitchFamily="18" charset="0"/>
              </a:rPr>
              <a:t>Designed</a:t>
            </a:r>
            <a:r>
              <a:rPr lang="fr-FR" sz="1100" dirty="0">
                <a:solidFill>
                  <a:schemeClr val="tx1">
                    <a:lumMod val="65000"/>
                  </a:schemeClr>
                </a:solidFill>
                <a:latin typeface="Amasis MT Pro Medium" panose="02040604050005020304" pitchFamily="18" charset="0"/>
              </a:rPr>
              <a:t> by Neil</a:t>
            </a:r>
            <a:r>
              <a:rPr lang="fr-FR" altLang="zh-CN" sz="1100" dirty="0">
                <a:solidFill>
                  <a:schemeClr val="tx1">
                    <a:lumMod val="65000"/>
                  </a:schemeClr>
                </a:solidFill>
                <a:latin typeface="Amasis MT Pro Medium" panose="02040604050005020304" pitchFamily="18" charset="0"/>
              </a:rPr>
              <a:t>©</a:t>
            </a:r>
            <a:endParaRPr lang="fr-FR" sz="1100" dirty="0">
              <a:solidFill>
                <a:schemeClr val="tx1">
                  <a:lumMod val="65000"/>
                </a:schemeClr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8522F1D-FF24-C0B7-7A0F-3A94B6B04279}"/>
              </a:ext>
            </a:extLst>
          </p:cNvPr>
          <p:cNvSpPr txBox="1"/>
          <p:nvPr/>
        </p:nvSpPr>
        <p:spPr>
          <a:xfrm>
            <a:off x="11862148" y="6386581"/>
            <a:ext cx="20839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70185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4110D0F2-7C42-4049-3654-0372E303B6B7}"/>
              </a:ext>
            </a:extLst>
          </p:cNvPr>
          <p:cNvGrpSpPr/>
          <p:nvPr/>
        </p:nvGrpSpPr>
        <p:grpSpPr>
          <a:xfrm>
            <a:off x="808841" y="1951709"/>
            <a:ext cx="4160051" cy="467916"/>
            <a:chOff x="6696074" y="1695450"/>
            <a:chExt cx="4160051" cy="467916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BDA8C0E-CDA4-B54B-60C4-050B81962AE0}"/>
                </a:ext>
              </a:extLst>
            </p:cNvPr>
            <p:cNvSpPr txBox="1"/>
            <p:nvPr/>
          </p:nvSpPr>
          <p:spPr>
            <a:xfrm>
              <a:off x="6696075" y="1695450"/>
              <a:ext cx="416005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fr-FR" altLang="zh-CN" sz="24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Connexion au compte UCA</a:t>
              </a:r>
              <a:endParaRPr lang="zh-CN" altLang="en-US" sz="24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65BB7FBF-E60A-F66A-F3BE-E3154FDA5576}"/>
                </a:ext>
              </a:extLst>
            </p:cNvPr>
            <p:cNvGrpSpPr/>
            <p:nvPr/>
          </p:nvGrpSpPr>
          <p:grpSpPr>
            <a:xfrm>
              <a:off x="6696074" y="2105025"/>
              <a:ext cx="469255" cy="58341"/>
              <a:chOff x="6722269" y="2105025"/>
              <a:chExt cx="469255" cy="58341"/>
            </a:xfrm>
          </p:grpSpPr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1B82F1F2-8D0B-AD78-AEAB-506F6A649593}"/>
                  </a:ext>
                </a:extLst>
              </p:cNvPr>
              <p:cNvSpPr/>
              <p:nvPr/>
            </p:nvSpPr>
            <p:spPr>
              <a:xfrm>
                <a:off x="6722269" y="2105025"/>
                <a:ext cx="366715" cy="58341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C7D73D18-3416-42A2-FF36-44A365E16FEA}"/>
                  </a:ext>
                </a:extLst>
              </p:cNvPr>
              <p:cNvSpPr/>
              <p:nvPr/>
            </p:nvSpPr>
            <p:spPr>
              <a:xfrm>
                <a:off x="7134225" y="2105025"/>
                <a:ext cx="57299" cy="58341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67A9252-C5CC-3C4C-A393-5C1A91F96BBE}"/>
              </a:ext>
            </a:extLst>
          </p:cNvPr>
          <p:cNvGrpSpPr/>
          <p:nvPr/>
        </p:nvGrpSpPr>
        <p:grpSpPr>
          <a:xfrm>
            <a:off x="808841" y="3130020"/>
            <a:ext cx="3550653" cy="467916"/>
            <a:chOff x="6696074" y="1695450"/>
            <a:chExt cx="3550653" cy="467916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7415D06-D0CD-68DC-DBE3-67543D399F86}"/>
                </a:ext>
              </a:extLst>
            </p:cNvPr>
            <p:cNvSpPr txBox="1"/>
            <p:nvPr/>
          </p:nvSpPr>
          <p:spPr>
            <a:xfrm>
              <a:off x="6696075" y="1695450"/>
              <a:ext cx="355065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fr-FR" altLang="zh-CN" sz="24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Gestion du BDE Sigma</a:t>
              </a:r>
              <a:endParaRPr lang="zh-CN" altLang="en-US" sz="24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0F9541A-19BC-DADA-4DFC-2B5D2FA459FC}"/>
                </a:ext>
              </a:extLst>
            </p:cNvPr>
            <p:cNvGrpSpPr/>
            <p:nvPr/>
          </p:nvGrpSpPr>
          <p:grpSpPr>
            <a:xfrm>
              <a:off x="6696074" y="2105025"/>
              <a:ext cx="469255" cy="58341"/>
              <a:chOff x="6722269" y="2105025"/>
              <a:chExt cx="469255" cy="58341"/>
            </a:xfrm>
          </p:grpSpPr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91B09324-CCA0-82B4-DAE2-CB55BD8A667E}"/>
                  </a:ext>
                </a:extLst>
              </p:cNvPr>
              <p:cNvSpPr/>
              <p:nvPr/>
            </p:nvSpPr>
            <p:spPr>
              <a:xfrm>
                <a:off x="6722269" y="2105025"/>
                <a:ext cx="366715" cy="58341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4975D2D7-2975-FF7C-4597-8C01142545FC}"/>
                  </a:ext>
                </a:extLst>
              </p:cNvPr>
              <p:cNvSpPr/>
              <p:nvPr/>
            </p:nvSpPr>
            <p:spPr>
              <a:xfrm>
                <a:off x="7134225" y="2105025"/>
                <a:ext cx="57299" cy="58341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7A008A6-41E5-B99C-BE25-AE9CF4F51D4F}"/>
              </a:ext>
            </a:extLst>
          </p:cNvPr>
          <p:cNvGrpSpPr/>
          <p:nvPr/>
        </p:nvGrpSpPr>
        <p:grpSpPr>
          <a:xfrm>
            <a:off x="808841" y="4308331"/>
            <a:ext cx="4128247" cy="467916"/>
            <a:chOff x="6696074" y="1695450"/>
            <a:chExt cx="4128247" cy="467916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5210DA3-AD69-055D-A18E-1A5A85EC4689}"/>
                </a:ext>
              </a:extLst>
            </p:cNvPr>
            <p:cNvSpPr txBox="1"/>
            <p:nvPr/>
          </p:nvSpPr>
          <p:spPr>
            <a:xfrm>
              <a:off x="6696075" y="1695450"/>
              <a:ext cx="4128246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fr-FR" altLang="zh-CN" sz="24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Cryptage des programmes</a:t>
              </a:r>
              <a:endParaRPr lang="zh-CN" altLang="en-US" sz="24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E6ED4EAF-E7CE-A499-2858-CA394FDF6DEC}"/>
                </a:ext>
              </a:extLst>
            </p:cNvPr>
            <p:cNvGrpSpPr/>
            <p:nvPr/>
          </p:nvGrpSpPr>
          <p:grpSpPr>
            <a:xfrm>
              <a:off x="6696074" y="2105025"/>
              <a:ext cx="469255" cy="58341"/>
              <a:chOff x="6722269" y="2105025"/>
              <a:chExt cx="469255" cy="58341"/>
            </a:xfrm>
          </p:grpSpPr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F1955794-E5ED-1D6A-4254-06E188057A53}"/>
                  </a:ext>
                </a:extLst>
              </p:cNvPr>
              <p:cNvSpPr/>
              <p:nvPr/>
            </p:nvSpPr>
            <p:spPr>
              <a:xfrm>
                <a:off x="6722269" y="2105025"/>
                <a:ext cx="366715" cy="58341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4D646F8B-9B21-62FD-F368-027154544528}"/>
                  </a:ext>
                </a:extLst>
              </p:cNvPr>
              <p:cNvSpPr/>
              <p:nvPr/>
            </p:nvSpPr>
            <p:spPr>
              <a:xfrm>
                <a:off x="7134225" y="2105025"/>
                <a:ext cx="57299" cy="58341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6D0F6418-4718-1A3E-1762-26A61C86C0C3}"/>
              </a:ext>
            </a:extLst>
          </p:cNvPr>
          <p:cNvGrpSpPr/>
          <p:nvPr/>
        </p:nvGrpSpPr>
        <p:grpSpPr>
          <a:xfrm>
            <a:off x="247989" y="234056"/>
            <a:ext cx="4539706" cy="803057"/>
            <a:chOff x="2588954" y="3950387"/>
            <a:chExt cx="4539706" cy="803057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73CB67F-9F58-D92F-B720-9289FE2B07F3}"/>
                </a:ext>
              </a:extLst>
            </p:cNvPr>
            <p:cNvSpPr txBox="1"/>
            <p:nvPr/>
          </p:nvSpPr>
          <p:spPr>
            <a:xfrm>
              <a:off x="2588956" y="3950387"/>
              <a:ext cx="4539704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altLang="zh-CN" sz="36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Amasis MT Pro Medium" panose="020B0604020202020204" pitchFamily="18" charset="0"/>
                  <a:ea typeface="+mj-ea"/>
                </a:rPr>
                <a:t>Problèmes rencontrés</a:t>
              </a:r>
              <a:endParaRPr lang="zh-CN" alt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masis MT Pro Medium" panose="020B0604020202020204" pitchFamily="18" charset="0"/>
                <a:ea typeface="+mj-ea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9E8BC6F-A486-09CD-FD67-1EE8E37024F4}"/>
                </a:ext>
              </a:extLst>
            </p:cNvPr>
            <p:cNvSpPr txBox="1"/>
            <p:nvPr/>
          </p:nvSpPr>
          <p:spPr>
            <a:xfrm>
              <a:off x="2588954" y="4507223"/>
              <a:ext cx="312985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>
                  <a:solidFill>
                    <a:schemeClr val="bg1">
                      <a:lumMod val="75000"/>
                      <a:lumOff val="25000"/>
                      <a:alpha val="48000"/>
                    </a:schemeClr>
                  </a:solidFill>
                  <a:latin typeface="Amasis MT Pro Medium" panose="02040604050005020304" pitchFamily="18" charset="0"/>
                </a:rPr>
                <a:t>Problems encountered</a:t>
              </a:r>
              <a:endParaRPr lang="zh-CN" altLang="en-US" sz="1600" dirty="0">
                <a:solidFill>
                  <a:schemeClr val="bg1">
                    <a:lumMod val="75000"/>
                    <a:lumOff val="25000"/>
                    <a:alpha val="48000"/>
                  </a:schemeClr>
                </a:solidFill>
                <a:latin typeface="Amasis MT Pro Medium" panose="02040604050005020304" pitchFamily="18" charset="0"/>
              </a:endParaRPr>
            </a:p>
          </p:txBody>
        </p:sp>
      </p:grp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B79D185-55AA-2123-75E0-D0C8F2103EC7}"/>
              </a:ext>
            </a:extLst>
          </p:cNvPr>
          <p:cNvSpPr/>
          <p:nvPr/>
        </p:nvSpPr>
        <p:spPr>
          <a:xfrm>
            <a:off x="73530" y="285839"/>
            <a:ext cx="100929" cy="69949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图片 5" descr="图片包含 徽标&#10;&#10;描述已自动生成">
            <a:extLst>
              <a:ext uri="{FF2B5EF4-FFF2-40B4-BE49-F238E27FC236}">
                <a16:creationId xmlns:a16="http://schemas.microsoft.com/office/drawing/2014/main" id="{BF04B9BC-D525-3110-5BB2-56AB5A396D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48"/>
          <a:stretch/>
        </p:blipFill>
        <p:spPr>
          <a:xfrm>
            <a:off x="10345059" y="5292"/>
            <a:ext cx="1850920" cy="1060549"/>
          </a:xfrm>
          <a:prstGeom prst="rect">
            <a:avLst/>
          </a:prstGeom>
        </p:spPr>
      </p:pic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C6150ECE-9C2D-68B0-8603-AE57504B8E55}"/>
              </a:ext>
            </a:extLst>
          </p:cNvPr>
          <p:cNvSpPr/>
          <p:nvPr/>
        </p:nvSpPr>
        <p:spPr>
          <a:xfrm>
            <a:off x="0" y="728663"/>
            <a:ext cx="6129337" cy="6129337"/>
          </a:xfrm>
          <a:custGeom>
            <a:avLst/>
            <a:gdLst>
              <a:gd name="connsiteX0" fmla="*/ 147132 w 6129337"/>
              <a:gd name="connsiteY0" fmla="*/ 0 h 6129337"/>
              <a:gd name="connsiteX1" fmla="*/ 6129337 w 6129337"/>
              <a:gd name="connsiteY1" fmla="*/ 5982205 h 6129337"/>
              <a:gd name="connsiteX2" fmla="*/ 6125617 w 6129337"/>
              <a:gd name="connsiteY2" fmla="*/ 6129337 h 6129337"/>
              <a:gd name="connsiteX3" fmla="*/ 3409935 w 6129337"/>
              <a:gd name="connsiteY3" fmla="*/ 6129337 h 6129337"/>
              <a:gd name="connsiteX4" fmla="*/ 3417364 w 6129337"/>
              <a:gd name="connsiteY4" fmla="*/ 5982205 h 6129337"/>
              <a:gd name="connsiteX5" fmla="*/ 147132 w 6129337"/>
              <a:gd name="connsiteY5" fmla="*/ 2711973 h 6129337"/>
              <a:gd name="connsiteX6" fmla="*/ 0 w 6129337"/>
              <a:gd name="connsiteY6" fmla="*/ 2715694 h 6129337"/>
              <a:gd name="connsiteX7" fmla="*/ 0 w 6129337"/>
              <a:gd name="connsiteY7" fmla="*/ 3721 h 6129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9337" h="6129337">
                <a:moveTo>
                  <a:pt x="147132" y="0"/>
                </a:moveTo>
                <a:cubicBezTo>
                  <a:pt x="3451013" y="0"/>
                  <a:pt x="6129337" y="2678324"/>
                  <a:pt x="6129337" y="5982205"/>
                </a:cubicBezTo>
                <a:lnTo>
                  <a:pt x="6125617" y="6129337"/>
                </a:lnTo>
                <a:lnTo>
                  <a:pt x="3409935" y="6129337"/>
                </a:lnTo>
                <a:lnTo>
                  <a:pt x="3417364" y="5982205"/>
                </a:lnTo>
                <a:cubicBezTo>
                  <a:pt x="3417364" y="4176107"/>
                  <a:pt x="1953231" y="2711973"/>
                  <a:pt x="147132" y="2711973"/>
                </a:cubicBezTo>
                <a:lnTo>
                  <a:pt x="0" y="2715694"/>
                </a:lnTo>
                <a:lnTo>
                  <a:pt x="0" y="3721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7000"/>
                </a:schemeClr>
              </a:gs>
              <a:gs pos="100000">
                <a:schemeClr val="accent1">
                  <a:alpha val="29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4" name="图形 13">
            <a:extLst>
              <a:ext uri="{FF2B5EF4-FFF2-40B4-BE49-F238E27FC236}">
                <a16:creationId xmlns:a16="http://schemas.microsoft.com/office/drawing/2014/main" id="{561CC4F6-A5CA-3C71-15D3-91A9000D3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81776" y="1231635"/>
            <a:ext cx="6002170" cy="600217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4F195AF-3162-535B-8239-3A25738E5C70}"/>
              </a:ext>
            </a:extLst>
          </p:cNvPr>
          <p:cNvSpPr txBox="1"/>
          <p:nvPr/>
        </p:nvSpPr>
        <p:spPr>
          <a:xfrm>
            <a:off x="10928960" y="6632802"/>
            <a:ext cx="118942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sz="1100" dirty="0" err="1">
                <a:solidFill>
                  <a:schemeClr val="tx1">
                    <a:lumMod val="65000"/>
                  </a:schemeClr>
                </a:solidFill>
                <a:latin typeface="Amasis MT Pro Medium" panose="02040604050005020304" pitchFamily="18" charset="0"/>
              </a:rPr>
              <a:t>Designed</a:t>
            </a:r>
            <a:r>
              <a:rPr lang="fr-FR" sz="1100" dirty="0">
                <a:solidFill>
                  <a:schemeClr val="tx1">
                    <a:lumMod val="65000"/>
                  </a:schemeClr>
                </a:solidFill>
                <a:latin typeface="Amasis MT Pro Medium" panose="02040604050005020304" pitchFamily="18" charset="0"/>
              </a:rPr>
              <a:t> by Neil</a:t>
            </a:r>
            <a:r>
              <a:rPr lang="fr-FR" altLang="zh-CN" sz="1100" dirty="0">
                <a:solidFill>
                  <a:schemeClr val="tx1">
                    <a:lumMod val="65000"/>
                  </a:schemeClr>
                </a:solidFill>
                <a:latin typeface="Amasis MT Pro Medium" panose="02040604050005020304" pitchFamily="18" charset="0"/>
              </a:rPr>
              <a:t>©</a:t>
            </a:r>
            <a:endParaRPr lang="fr-FR" sz="1100" dirty="0">
              <a:solidFill>
                <a:schemeClr val="tx1">
                  <a:lumMod val="65000"/>
                </a:schemeClr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33A4FAC-AA3D-D3AB-9333-580BB15E6ECD}"/>
              </a:ext>
            </a:extLst>
          </p:cNvPr>
          <p:cNvSpPr txBox="1"/>
          <p:nvPr/>
        </p:nvSpPr>
        <p:spPr>
          <a:xfrm>
            <a:off x="11862148" y="6386581"/>
            <a:ext cx="20839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1048056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70197298-1F19-5686-BFEE-F6FA38DF4A9D}"/>
              </a:ext>
            </a:extLst>
          </p:cNvPr>
          <p:cNvSpPr/>
          <p:nvPr/>
        </p:nvSpPr>
        <p:spPr>
          <a:xfrm>
            <a:off x="1" y="5328842"/>
            <a:ext cx="1529159" cy="1529159"/>
          </a:xfrm>
          <a:custGeom>
            <a:avLst/>
            <a:gdLst>
              <a:gd name="connsiteX0" fmla="*/ 147132 w 1529159"/>
              <a:gd name="connsiteY0" fmla="*/ 0 h 1529159"/>
              <a:gd name="connsiteX1" fmla="*/ 1529159 w 1529159"/>
              <a:gd name="connsiteY1" fmla="*/ 1382027 h 1529159"/>
              <a:gd name="connsiteX2" fmla="*/ 1522024 w 1529159"/>
              <a:gd name="connsiteY2" fmla="*/ 1523331 h 1529159"/>
              <a:gd name="connsiteX3" fmla="*/ 1521134 w 1529159"/>
              <a:gd name="connsiteY3" fmla="*/ 1529159 h 1529159"/>
              <a:gd name="connsiteX4" fmla="*/ 887799 w 1529159"/>
              <a:gd name="connsiteY4" fmla="*/ 1529159 h 1529159"/>
              <a:gd name="connsiteX5" fmla="*/ 902631 w 1529159"/>
              <a:gd name="connsiteY5" fmla="*/ 1382027 h 1529159"/>
              <a:gd name="connsiteX6" fmla="*/ 147132 w 1529159"/>
              <a:gd name="connsiteY6" fmla="*/ 626528 h 1529159"/>
              <a:gd name="connsiteX7" fmla="*/ 69887 w 1529159"/>
              <a:gd name="connsiteY7" fmla="*/ 630429 h 1529159"/>
              <a:gd name="connsiteX8" fmla="*/ 0 w 1529159"/>
              <a:gd name="connsiteY8" fmla="*/ 641095 h 1529159"/>
              <a:gd name="connsiteX9" fmla="*/ 0 w 1529159"/>
              <a:gd name="connsiteY9" fmla="*/ 8025 h 1529159"/>
              <a:gd name="connsiteX10" fmla="*/ 5828 w 1529159"/>
              <a:gd name="connsiteY10" fmla="*/ 7136 h 1529159"/>
              <a:gd name="connsiteX11" fmla="*/ 147132 w 1529159"/>
              <a:gd name="connsiteY11" fmla="*/ 0 h 1529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9159" h="1529159">
                <a:moveTo>
                  <a:pt x="147132" y="0"/>
                </a:moveTo>
                <a:cubicBezTo>
                  <a:pt x="910404" y="0"/>
                  <a:pt x="1529159" y="618755"/>
                  <a:pt x="1529159" y="1382027"/>
                </a:cubicBezTo>
                <a:cubicBezTo>
                  <a:pt x="1529159" y="1429732"/>
                  <a:pt x="1526742" y="1476872"/>
                  <a:pt x="1522024" y="1523331"/>
                </a:cubicBezTo>
                <a:lnTo>
                  <a:pt x="1521134" y="1529159"/>
                </a:lnTo>
                <a:lnTo>
                  <a:pt x="887799" y="1529159"/>
                </a:lnTo>
                <a:lnTo>
                  <a:pt x="902631" y="1382027"/>
                </a:lnTo>
                <a:cubicBezTo>
                  <a:pt x="902631" y="964776"/>
                  <a:pt x="564383" y="626528"/>
                  <a:pt x="147132" y="626528"/>
                </a:cubicBezTo>
                <a:cubicBezTo>
                  <a:pt x="121054" y="626528"/>
                  <a:pt x="95284" y="627849"/>
                  <a:pt x="69887" y="630429"/>
                </a:cubicBezTo>
                <a:lnTo>
                  <a:pt x="0" y="641095"/>
                </a:lnTo>
                <a:lnTo>
                  <a:pt x="0" y="8025"/>
                </a:lnTo>
                <a:lnTo>
                  <a:pt x="5828" y="7136"/>
                </a:lnTo>
                <a:cubicBezTo>
                  <a:pt x="52288" y="2417"/>
                  <a:pt x="99428" y="0"/>
                  <a:pt x="1471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1D045C0-35FE-26D3-4EAC-7C5F62250694}"/>
              </a:ext>
            </a:extLst>
          </p:cNvPr>
          <p:cNvGrpSpPr/>
          <p:nvPr/>
        </p:nvGrpSpPr>
        <p:grpSpPr>
          <a:xfrm>
            <a:off x="874713" y="2013625"/>
            <a:ext cx="4243534" cy="2830749"/>
            <a:chOff x="794432" y="1848749"/>
            <a:chExt cx="4243534" cy="2830749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6B85A3F-4C52-491E-AAC4-08D60F74D808}"/>
                </a:ext>
              </a:extLst>
            </p:cNvPr>
            <p:cNvSpPr txBox="1"/>
            <p:nvPr/>
          </p:nvSpPr>
          <p:spPr>
            <a:xfrm>
              <a:off x="794432" y="1848749"/>
              <a:ext cx="42435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altLang="zh-CN" sz="3600" b="1" dirty="0">
                  <a:ln w="25400">
                    <a:solidFill>
                      <a:schemeClr val="accent1"/>
                    </a:solidFill>
                  </a:ln>
                  <a:noFill/>
                  <a:latin typeface="庞门正道标题体" panose="02010600030101010101" pitchFamily="2" charset="-122"/>
                  <a:ea typeface="庞门正道标题体" panose="02010600030101010101" pitchFamily="2" charset="-122"/>
                </a:rPr>
                <a:t>Projet BDE Sigma</a:t>
              </a:r>
              <a:endParaRPr lang="zh-CN" altLang="en-US" sz="3600" b="1" dirty="0">
                <a:ln w="25400">
                  <a:solidFill>
                    <a:schemeClr val="accent1"/>
                  </a:solidFill>
                </a:ln>
                <a:noFill/>
                <a:latin typeface="庞门正道标题体" panose="02010600030101010101" pitchFamily="2" charset="-122"/>
                <a:ea typeface="庞门正道标题体" panose="02010600030101010101" pitchFamily="2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65ADD48-4D0D-8287-2902-DFA322CFA691}"/>
                </a:ext>
              </a:extLst>
            </p:cNvPr>
            <p:cNvSpPr txBox="1"/>
            <p:nvPr/>
          </p:nvSpPr>
          <p:spPr>
            <a:xfrm>
              <a:off x="940318" y="2673810"/>
              <a:ext cx="233288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altLang="zh-CN" sz="4800" b="1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庞门正道标题体" panose="02010600030101010101" pitchFamily="2" charset="-122"/>
                  <a:ea typeface="庞门正道标题体" panose="02010600030101010101" pitchFamily="2" charset="-122"/>
                </a:rPr>
                <a:t>Merci !</a:t>
              </a:r>
              <a:endParaRPr lang="zh-CN" altLang="en-US" sz="48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8ADA844-72B4-2033-B07F-A8F9A7E74824}"/>
                </a:ext>
              </a:extLst>
            </p:cNvPr>
            <p:cNvGrpSpPr/>
            <p:nvPr/>
          </p:nvGrpSpPr>
          <p:grpSpPr>
            <a:xfrm>
              <a:off x="851003" y="3747041"/>
              <a:ext cx="3732643" cy="564732"/>
              <a:chOff x="1523259" y="4485217"/>
              <a:chExt cx="3732643" cy="564732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DA355F1B-6F89-AAA1-AB21-BF7C04EEA3F6}"/>
                  </a:ext>
                </a:extLst>
              </p:cNvPr>
              <p:cNvSpPr/>
              <p:nvPr/>
            </p:nvSpPr>
            <p:spPr>
              <a:xfrm>
                <a:off x="1523259" y="4491307"/>
                <a:ext cx="1887885" cy="558642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BF74E6F-DE4A-F699-5D66-9D859B36B841}"/>
                  </a:ext>
                </a:extLst>
              </p:cNvPr>
              <p:cNvSpPr txBox="1"/>
              <p:nvPr/>
            </p:nvSpPr>
            <p:spPr>
              <a:xfrm>
                <a:off x="1772976" y="4524406"/>
                <a:ext cx="1384995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altLang="zh-CN" sz="1600" dirty="0"/>
                  <a:t>Ao XIE</a:t>
                </a:r>
              </a:p>
              <a:p>
                <a:pPr algn="ctr"/>
                <a:r>
                  <a:rPr lang="fr-FR" altLang="zh-CN" sz="1600" dirty="0"/>
                  <a:t>Hugo DENIZOT</a:t>
                </a:r>
                <a:endParaRPr lang="zh-CN" altLang="en-US" sz="1600" dirty="0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2DD28AB-F182-D5A1-0221-A68FF5D071C1}"/>
                  </a:ext>
                </a:extLst>
              </p:cNvPr>
              <p:cNvSpPr txBox="1"/>
              <p:nvPr/>
            </p:nvSpPr>
            <p:spPr>
              <a:xfrm>
                <a:off x="3619462" y="4485217"/>
                <a:ext cx="163644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zh-CN" altLang="en-US" sz="1600" dirty="0"/>
                  <a:t>时间：</a:t>
                </a:r>
                <a:r>
                  <a:rPr lang="en-US" altLang="zh-CN" sz="1600" dirty="0"/>
                  <a:t>20XX.X</a:t>
                </a:r>
                <a:r>
                  <a:rPr lang="zh-CN" altLang="en-US" sz="1600" dirty="0"/>
                  <a:t>月</a:t>
                </a:r>
              </a:p>
            </p:txBody>
          </p:sp>
        </p:grp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46C103F3-893F-72E8-CFC2-9CA2F76A6D71}"/>
                </a:ext>
              </a:extLst>
            </p:cNvPr>
            <p:cNvCxnSpPr>
              <a:cxnSpLocks/>
            </p:cNvCxnSpPr>
            <p:nvPr/>
          </p:nvCxnSpPr>
          <p:spPr>
            <a:xfrm>
              <a:off x="794432" y="4679498"/>
              <a:ext cx="4025487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图形 54">
            <a:extLst>
              <a:ext uri="{FF2B5EF4-FFF2-40B4-BE49-F238E27FC236}">
                <a16:creationId xmlns:a16="http://schemas.microsoft.com/office/drawing/2014/main" id="{D89E7ACD-4FA3-A54E-C18C-A1023C577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6239" y="428658"/>
            <a:ext cx="5693517" cy="5693517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B6150CD0-2B91-36EA-B7A4-40F489CD29D0}"/>
              </a:ext>
            </a:extLst>
          </p:cNvPr>
          <p:cNvGrpSpPr/>
          <p:nvPr/>
        </p:nvGrpSpPr>
        <p:grpSpPr>
          <a:xfrm>
            <a:off x="874713" y="381890"/>
            <a:ext cx="353052" cy="93536"/>
            <a:chOff x="10510837" y="6584404"/>
            <a:chExt cx="264464" cy="70067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3802AFD-58DB-11F2-D705-33B428F1325A}"/>
                </a:ext>
              </a:extLst>
            </p:cNvPr>
            <p:cNvSpPr/>
            <p:nvPr/>
          </p:nvSpPr>
          <p:spPr>
            <a:xfrm flipH="1">
              <a:off x="10510837" y="6584404"/>
              <a:ext cx="70067" cy="7006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C1F2DC4-38C2-332B-FB5B-D3BE9759A4D9}"/>
                </a:ext>
              </a:extLst>
            </p:cNvPr>
            <p:cNvSpPr/>
            <p:nvPr/>
          </p:nvSpPr>
          <p:spPr>
            <a:xfrm flipH="1">
              <a:off x="10608036" y="6584404"/>
              <a:ext cx="70067" cy="70067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094BF61-81DF-B905-F11C-6B3121B21D85}"/>
                </a:ext>
              </a:extLst>
            </p:cNvPr>
            <p:cNvSpPr/>
            <p:nvPr/>
          </p:nvSpPr>
          <p:spPr>
            <a:xfrm flipH="1">
              <a:off x="10705234" y="6584404"/>
              <a:ext cx="70067" cy="70067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图片包含 徽标&#10;&#10;描述已自动生成">
            <a:extLst>
              <a:ext uri="{FF2B5EF4-FFF2-40B4-BE49-F238E27FC236}">
                <a16:creationId xmlns:a16="http://schemas.microsoft.com/office/drawing/2014/main" id="{13607EC5-8191-2D9B-77AB-1AFF8A7105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48"/>
          <a:stretch/>
        </p:blipFill>
        <p:spPr>
          <a:xfrm>
            <a:off x="874713" y="631246"/>
            <a:ext cx="1850920" cy="1060549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2DFE0DD0-2F5A-796F-1AB5-8950B9B43506}"/>
              </a:ext>
            </a:extLst>
          </p:cNvPr>
          <p:cNvSpPr/>
          <p:nvPr/>
        </p:nvSpPr>
        <p:spPr>
          <a:xfrm>
            <a:off x="2939124" y="3914566"/>
            <a:ext cx="1887885" cy="55864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/>
              <a:t>2023. 01. 25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DF686C-A196-8757-A057-AF9D5E9E1167}"/>
              </a:ext>
            </a:extLst>
          </p:cNvPr>
          <p:cNvSpPr txBox="1"/>
          <p:nvPr/>
        </p:nvSpPr>
        <p:spPr>
          <a:xfrm>
            <a:off x="10928960" y="6632802"/>
            <a:ext cx="118942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sz="1100" dirty="0" err="1">
                <a:solidFill>
                  <a:schemeClr val="tx1">
                    <a:lumMod val="65000"/>
                  </a:schemeClr>
                </a:solidFill>
                <a:latin typeface="Amasis MT Pro Medium" panose="02040604050005020304" pitchFamily="18" charset="0"/>
              </a:rPr>
              <a:t>Designed</a:t>
            </a:r>
            <a:r>
              <a:rPr lang="fr-FR" sz="1100" dirty="0">
                <a:solidFill>
                  <a:schemeClr val="tx1">
                    <a:lumMod val="65000"/>
                  </a:schemeClr>
                </a:solidFill>
                <a:latin typeface="Amasis MT Pro Medium" panose="02040604050005020304" pitchFamily="18" charset="0"/>
              </a:rPr>
              <a:t> by Neil</a:t>
            </a:r>
            <a:r>
              <a:rPr lang="fr-FR" altLang="zh-CN" sz="1100" dirty="0">
                <a:solidFill>
                  <a:schemeClr val="tx1">
                    <a:lumMod val="65000"/>
                  </a:schemeClr>
                </a:solidFill>
                <a:latin typeface="Amasis MT Pro Medium" panose="02040604050005020304" pitchFamily="18" charset="0"/>
              </a:rPr>
              <a:t>©</a:t>
            </a:r>
            <a:endParaRPr lang="fr-FR" sz="1100" dirty="0">
              <a:solidFill>
                <a:schemeClr val="tx1">
                  <a:lumMod val="65000"/>
                </a:schemeClr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AB22FA-FF70-4C29-1AEB-8F4241BA818F}"/>
              </a:ext>
            </a:extLst>
          </p:cNvPr>
          <p:cNvSpPr txBox="1"/>
          <p:nvPr/>
        </p:nvSpPr>
        <p:spPr>
          <a:xfrm>
            <a:off x="11862148" y="6386581"/>
            <a:ext cx="20839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2593215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A40DB"/>
      </a:accent1>
      <a:accent2>
        <a:srgbClr val="5B6BDA"/>
      </a:accent2>
      <a:accent3>
        <a:srgbClr val="7B87E1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庞门正道标题体"/>
        <a:ea typeface="庞门正道标题体"/>
        <a:cs typeface=""/>
      </a:majorFont>
      <a:minorFont>
        <a:latin typeface="思源黑体 CN Regular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sz="1600" dirty="0">
            <a:solidFill>
              <a:schemeClr val="bg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271</Words>
  <Application>Microsoft Office PowerPoint</Application>
  <PresentationFormat>宽屏</PresentationFormat>
  <Paragraphs>91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庞门正道标题体</vt:lpstr>
      <vt:lpstr>思源黑体 CN Regular</vt:lpstr>
      <vt:lpstr>Amasis MT Pro</vt:lpstr>
      <vt:lpstr>Amasis MT Pro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51PPT模板网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Sigme BDE Project</dc:title>
  <dc:creator>Neil XIE</dc:creator>
  <cp:keywords>Neil XIE Ao</cp:keywords>
  <dc:description>www.51pptmoban.com</dc:description>
  <cp:lastModifiedBy>Neil Xie</cp:lastModifiedBy>
  <cp:revision>21</cp:revision>
  <dcterms:created xsi:type="dcterms:W3CDTF">2022-11-26T09:21:02Z</dcterms:created>
  <dcterms:modified xsi:type="dcterms:W3CDTF">2023-01-24T23:44:51Z</dcterms:modified>
</cp:coreProperties>
</file>