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307" r:id="rId4"/>
    <p:sldId id="304" r:id="rId5"/>
    <p:sldId id="305" r:id="rId6"/>
    <p:sldId id="306" r:id="rId7"/>
    <p:sldId id="308" r:id="rId8"/>
    <p:sldId id="30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dre du jour" id="{779CC93D-E52E-4D84-901B-11D7331DD495}">
          <p14:sldIdLst>
            <p14:sldId id="256"/>
            <p14:sldId id="307"/>
            <p14:sldId id="304"/>
            <p14:sldId id="305"/>
            <p14:sldId id="306"/>
            <p14:sldId id="308"/>
            <p14:sldId id="309"/>
          </p14:sldIdLst>
        </p14:section>
        <p14:section name="Concepts" id="{04F76066-6422-4F0A-AEE7-C77D00F27F25}">
          <p14:sldIdLst/>
        </p14:section>
        <p14:section name="Common Language Runtime" id="{E5E840DE-881F-4563-AF52-A48DE1E5B190}">
          <p14:sldIdLst/>
        </p14:section>
        <p14:section name="Bibliothèque de classes" id="{B4119963-BD59-4A02-B906-52EA98907588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5" autoAdjust="0"/>
    <p:restoredTop sz="75507" autoAdjust="0"/>
  </p:normalViewPr>
  <p:slideViewPr>
    <p:cSldViewPr>
      <p:cViewPr varScale="1">
        <p:scale>
          <a:sx n="124" d="100"/>
          <a:sy n="124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88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17/10/2022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990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rPr lang="fr-FR"/>
              <a:pPr/>
              <a:t>17/10/2022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rPr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42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60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 dirty="0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fr-FR"/>
              <a:pPr/>
              <a:t>17/10/2022</a:t>
            </a:fld>
            <a:endParaRPr kumimoji="0"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/>
              <a:pPr/>
              <a:t>‹N°›</a:t>
            </a:fld>
            <a:endParaRPr kumimoji="0"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.NET C#</a:t>
            </a:r>
            <a:br>
              <a:rPr lang="fr-FR" dirty="0"/>
            </a:br>
            <a:r>
              <a:rPr lang="fr-FR" sz="3200" dirty="0"/>
              <a:t>Objets et Types</a:t>
            </a:r>
            <a:br>
              <a:rPr lang="fr-FR" sz="3200" dirty="0"/>
            </a:br>
            <a:r>
              <a:rPr lang="fr-FR" sz="3200" dirty="0"/>
              <a:t> Annexe 2 : solution EX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Maxence Laurent</a:t>
            </a:r>
            <a:endParaRPr lang="fr-FR" dirty="0"/>
          </a:p>
        </p:txBody>
      </p:sp>
      <p:pic>
        <p:nvPicPr>
          <p:cNvPr id="1028" name="Picture 4" descr="http://i.microsoft.com/net/images/chrome/net_logo.jpg">
            <a:hlinkClick r:id="rId3"/>
          </p:cNvPr>
          <p:cNvPicPr>
            <a:picLocks noGrp="1" noChangeArrowheads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880" y="5105400"/>
            <a:ext cx="18954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81662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Exercice 2 : classe générique de liste liée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Reprendre les classes </a:t>
            </a:r>
            <a:r>
              <a:rPr lang="fr-FR" dirty="0" err="1"/>
              <a:t>LinkedListNode</a:t>
            </a:r>
            <a:r>
              <a:rPr lang="fr-FR" dirty="0"/>
              <a:t> et </a:t>
            </a:r>
            <a:r>
              <a:rPr lang="fr-FR" dirty="0" err="1"/>
              <a:t>LinkedList</a:t>
            </a:r>
            <a:r>
              <a:rPr lang="fr-FR" dirty="0"/>
              <a:t> pour en faire des classes génériques et détecter l’erreur dans le client à la compilation.</a:t>
            </a:r>
          </a:p>
        </p:txBody>
      </p:sp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 de liste liée : le </a:t>
            </a:r>
            <a:r>
              <a:rPr lang="fr-FR" dirty="0" err="1"/>
              <a:t>noeud</a:t>
            </a:r>
            <a:endParaRPr lang="fr-F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object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.Value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value;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object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Next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internal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internal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de liste liée : la liste</a:t>
            </a:r>
          </a:p>
        </p:txBody>
      </p:sp>
      <p:sp>
        <p:nvSpPr>
          <p:cNvPr id="4403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340768"/>
            <a:ext cx="8077200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: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First {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Last {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AddLast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object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value)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(value);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(First ==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First =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Last = First;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Last.Next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Last =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IEnumerator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.GetEnumerator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current = First;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(current !=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{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yield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current.Value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current =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current.Next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liste liée : le client</a:t>
            </a:r>
          </a:p>
        </p:txBody>
      </p:sp>
      <p:sp>
        <p:nvSpPr>
          <p:cNvPr id="45057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Main(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args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list1 =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list1.AddLast(2);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list1.AddLast(4);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list1.AddLast(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"6"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list1)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(i);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724128" y="3933056"/>
            <a:ext cx="2592288" cy="936104"/>
          </a:xfrm>
          <a:prstGeom prst="borderCallout1">
            <a:avLst>
              <a:gd name="adj1" fmla="val 18750"/>
              <a:gd name="adj2" fmla="val -8333"/>
              <a:gd name="adj3" fmla="val -11600"/>
              <a:gd name="adj4" fmla="val -8241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ERREUR à l’exécution : « 6 » n’est pas un entier</a:t>
            </a:r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(1/2) : </a:t>
            </a:r>
            <a:r>
              <a:rPr lang="fr-FR" dirty="0" err="1"/>
              <a:t>LinkedListNode</a:t>
            </a:r>
            <a:r>
              <a:rPr lang="fr-FR" dirty="0"/>
              <a:t>&lt;T&gt;</a:t>
            </a:r>
          </a:p>
        </p:txBody>
      </p:sp>
      <p:sp>
        <p:nvSpPr>
          <p:cNvPr id="46081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(T value)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.Value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value;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 Value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 Next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internal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Prev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internal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(2/2) : </a:t>
            </a:r>
            <a:r>
              <a:rPr lang="fr-FR" dirty="0" err="1"/>
              <a:t>LinkedList</a:t>
            </a:r>
            <a:r>
              <a:rPr lang="fr-FR" dirty="0"/>
              <a:t>&lt;T&gt;</a:t>
            </a:r>
          </a:p>
        </p:txBody>
      </p:sp>
      <p:sp>
        <p:nvSpPr>
          <p:cNvPr id="48129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685800" y="1340769"/>
            <a:ext cx="3861955" cy="55172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: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 First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 Last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get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AddLast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(T value)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&lt;T&gt;(value);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(First ==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First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Last = First;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Last.Next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Last =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newNode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876800" y="1340768"/>
            <a:ext cx="4038600" cy="5517232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srgbClr val="2B91AF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solidFill>
                <a:srgbClr val="2B91AF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IEnumerator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&lt;T&gt;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&lt;T&gt;.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GetEnumerator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LinkedListNode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&lt;T&gt; current = First;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while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(current !=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null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yield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current.Value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  current = 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current.Next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IEnumerator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.GetEnumerator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((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IEnumerable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&lt;T&gt;)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).</a:t>
            </a:r>
            <a:r>
              <a:rPr lang="en-US" sz="1400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GetEnumerator</a:t>
            </a: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lang="fr-FR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sz="1400" dirty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400" dirty="0"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lang="fr-FR" sz="1400" dirty="0"/>
          </a:p>
        </p:txBody>
      </p:sp>
    </p:spTree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1F3F809FA25448D8330EB0B1CBD31" ma:contentTypeVersion="10" ma:contentTypeDescription="Crée un document." ma:contentTypeScope="" ma:versionID="d1c5c4c629170cf65144a545e65bdefb">
  <xsd:schema xmlns:xsd="http://www.w3.org/2001/XMLSchema" xmlns:xs="http://www.w3.org/2001/XMLSchema" xmlns:p="http://schemas.microsoft.com/office/2006/metadata/properties" xmlns:ns2="64e2001c-ab6a-42f3-8b7a-057d52d76ac8" xmlns:ns3="b3547129-2fac-47ed-ad0b-16fa8e00f7f3" targetNamespace="http://schemas.microsoft.com/office/2006/metadata/properties" ma:root="true" ma:fieldsID="88fe8b58f0f5b79855d16ae9bbe21c9e" ns2:_="" ns3:_="">
    <xsd:import namespace="64e2001c-ab6a-42f3-8b7a-057d52d76ac8"/>
    <xsd:import namespace="b3547129-2fac-47ed-ad0b-16fa8e00f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2001c-ab6a-42f3-8b7a-057d52d76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bb449ef9-7750-462c-9432-588b267b5a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47129-2fac-47ed-ad0b-16fa8e00f7f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daa12fe-3651-427c-8587-5f3da5d41c81}" ma:internalName="TaxCatchAll" ma:showField="CatchAllData" ma:web="b3547129-2fac-47ed-ad0b-16fa8e00f7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e2001c-ab6a-42f3-8b7a-057d52d76ac8">
      <Terms xmlns="http://schemas.microsoft.com/office/infopath/2007/PartnerControls"/>
    </lcf76f155ced4ddcb4097134ff3c332f>
    <TaxCatchAll xmlns="b3547129-2fac-47ed-ad0b-16fa8e00f7f3" xsi:nil="true"/>
  </documentManagement>
</p:properties>
</file>

<file path=customXml/itemProps1.xml><?xml version="1.0" encoding="utf-8"?>
<ds:datastoreItem xmlns:ds="http://schemas.openxmlformats.org/officeDocument/2006/customXml" ds:itemID="{0187AA6B-AD37-43C6-BD93-213DC8FA3103}"/>
</file>

<file path=customXml/itemProps2.xml><?xml version="1.0" encoding="utf-8"?>
<ds:datastoreItem xmlns:ds="http://schemas.openxmlformats.org/officeDocument/2006/customXml" ds:itemID="{DD8071DB-3FA5-4C7B-B979-5375223381C7}"/>
</file>

<file path=customXml/itemProps3.xml><?xml version="1.0" encoding="utf-8"?>
<ds:datastoreItem xmlns:ds="http://schemas.openxmlformats.org/officeDocument/2006/customXml" ds:itemID="{01E04F94-1A4E-45C6-845F-CED09F7B5410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621</Words>
  <Application>Microsoft Office PowerPoint</Application>
  <PresentationFormat>Affichage à l'écran (4:3)</PresentationFormat>
  <Paragraphs>119</Paragraphs>
  <Slides>7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Georgia</vt:lpstr>
      <vt:lpstr>Training</vt:lpstr>
      <vt:lpstr>think-cell Slide</vt:lpstr>
      <vt:lpstr>Développement .NET C# Objets et Types  Annexe 2 : solution EX 2</vt:lpstr>
      <vt:lpstr>Exercice 2 : classe générique de liste liée</vt:lpstr>
      <vt:lpstr>Exercice de liste liée : le noeud</vt:lpstr>
      <vt:lpstr>Exercice de liste liée : la liste</vt:lpstr>
      <vt:lpstr>Exemple d’une liste liée : le client</vt:lpstr>
      <vt:lpstr>Solution (1/2) : LinkedListNode&lt;T&gt;</vt:lpstr>
      <vt:lpstr>Solution (2/2) : LinkedList&lt;T&gt;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.NET C#</dc:title>
  <dc:subject>Bases du C#</dc:subject>
  <dc:creator/>
  <cp:lastModifiedBy/>
  <cp:revision>1</cp:revision>
  <dcterms:created xsi:type="dcterms:W3CDTF">2012-12-02T13:55:41Z</dcterms:created>
  <dcterms:modified xsi:type="dcterms:W3CDTF">2022-10-17T17:02:27Z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  <property fmtid="{D5CDD505-2E9C-101B-9397-08002B2CF9AE}" pid="3" name="ContentTypeId">
    <vt:lpwstr>0x010100F271F3F809FA25448D8330EB0B1CBD31</vt:lpwstr>
  </property>
  <property fmtid="{D5CDD505-2E9C-101B-9397-08002B2CF9AE}" pid="4" name="MediaServiceImageTags">
    <vt:lpwstr/>
  </property>
</Properties>
</file>