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64082-195C-D04E-C07C-C55A84759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697308-1971-8905-FDBF-AEC3D53DE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fr-FR"/>
              <a:t>单击此处编辑母版副标题样式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AEA85-8A92-A735-2CDA-06D849AF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8700-A50E-49FF-B7F7-B1B22A47FB6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80F9A-65AC-329A-8201-9690FF1B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51082-CC6E-38D8-949D-6BDE88DE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602-B544-4CC7-9928-C37F097E68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9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21474-CC94-5265-3EC6-2F1424E4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AEA7A8-7B07-8CA2-5EB6-11DDFB64D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45E36-FCBC-6800-6CDC-5A5BF98D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8700-A50E-49FF-B7F7-B1B22A47FB6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38F81-FAC4-A40D-AC4B-EE46498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B8963-2919-C01C-182D-EBB7F766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602-B544-4CC7-9928-C37F097E68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30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C1B7D1-8AED-04B4-3B44-ACB7AD43B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9E94F-6945-AE6E-C899-C499D9BF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AA436-792C-D150-FA3D-D3A54371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8700-A50E-49FF-B7F7-B1B22A47FB6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77EE8-3F1F-F6A7-D73B-24037F66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727B0-DA6C-4C75-10A1-71E5A593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602-B544-4CC7-9928-C37F097E68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51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040B-A84E-F3B0-C952-948EB0A1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AD199-C43D-B69E-5A7F-1FC742C6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ED552-59A8-3EE7-12DE-A4B43A1F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8700-A50E-49FF-B7F7-B1B22A47FB6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CEA2A-CC5F-2593-6DA8-7057CAAB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54C96-DD67-55DF-9860-DAE3C3A7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602-B544-4CC7-9928-C37F097E68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5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37A0D-3CCE-945B-F100-2C2A8CBC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F00674-C8B9-5B8C-0034-215461DED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E912E-18C6-06BE-F312-1EE85A04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8700-A50E-49FF-B7F7-B1B22A47FB6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96FC8-3041-3030-1369-C1E624CF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4A6C1-B847-DC2E-1748-B11D6060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602-B544-4CC7-9928-C37F097E68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9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9D3D8-3F26-F759-CB9C-E6B89C29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95589-A376-F942-6355-669C3B3AF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1BFF7-260B-41D0-DF9A-24E168F85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F98A0A-FF80-23D6-6C8A-2411CD3E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8700-A50E-49FF-B7F7-B1B22A47FB6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98E99-EC26-333B-16FA-22E0255C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FF492-66BE-BC2A-5AEE-E5D27A35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602-B544-4CC7-9928-C37F097E68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15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BD8B6-B492-DCA0-67A1-4AD30C19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03865-5126-007D-781E-8D5BC269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49ACF9-D676-9606-E55D-E27B5A20D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37F4F8-B131-8003-78CE-C422318DD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B32F33-C6D0-DD21-3E92-61D261F80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AB1930-8C42-ED14-4D3F-124DF9E1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8700-A50E-49FF-B7F7-B1B22A47FB6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13DFC-A1CD-9816-7697-6734790D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72144-8975-205B-EB3F-AAB45586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602-B544-4CC7-9928-C37F097E68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20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884CA-3BD5-7BE8-DF83-9405660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A25A65-2FCF-6675-6944-3DF37159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8700-A50E-49FF-B7F7-B1B22A47FB6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A876F1-E9B3-BC36-8337-48F3AE58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81185-1005-6FAF-E874-83A4BAFA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602-B544-4CC7-9928-C37F097E68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6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F8B431-6DAF-5433-D2BD-652C3604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8700-A50E-49FF-B7F7-B1B22A47FB6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242558-5264-B6D4-B35D-F79B93B7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3B7C8D-2C59-996E-3633-A3FC2A8C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602-B544-4CC7-9928-C37F097E68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7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6F5C7-A194-C38E-B715-3346FADF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53299-FF3A-6A52-E26B-E4D904C9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47DE5A-C0B2-B291-AC23-2CDDDF76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90974-1C9B-5868-E260-B6CC9244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8700-A50E-49FF-B7F7-B1B22A47FB6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9ACDF-3C72-26E9-4A9E-148C4653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15FC3-C673-FA21-DC8E-49B71767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602-B544-4CC7-9928-C37F097E68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02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8218-B5CC-BA46-04EB-AF358E45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4CE53C-4E64-F5BB-EDD5-AA2AFE1D9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35D985-AD4F-6199-C79F-34F6982E1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fr-FR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ED42B-7FD2-11E1-81AA-94F8D197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8700-A50E-49FF-B7F7-B1B22A47FB6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473CCC-05B3-ED68-0D94-0D6AA85D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662EC-4005-C2B9-CBDF-B2255A15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A4602-B544-4CC7-9928-C37F097E68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92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7DD8ED-8CCE-195F-761E-3ABD76A8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fr-FR"/>
              <a:t>单击此处编辑母版标题样式</a:t>
            </a:r>
            <a:endParaRPr lang="fr-FR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BC119-1B00-A731-029F-408438FC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FR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74947-A409-2918-07B1-BDF802AC8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8700-A50E-49FF-B7F7-B1B22A47FB63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B1FA7-0CD4-191F-A557-C047EDE7C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BFF0C-1998-DD64-C01C-06A046EA6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A4602-B544-4CC7-9928-C37F097E68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07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A88443D-0AF0-031D-47F1-DE869702629B}"/>
              </a:ext>
            </a:extLst>
          </p:cNvPr>
          <p:cNvGrpSpPr/>
          <p:nvPr/>
        </p:nvGrpSpPr>
        <p:grpSpPr>
          <a:xfrm>
            <a:off x="1671007" y="2038562"/>
            <a:ext cx="8849985" cy="2780875"/>
            <a:chOff x="1596729" y="2431774"/>
            <a:chExt cx="8849985" cy="2780875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8730773-20EF-3693-2984-73F28FD72228}"/>
                </a:ext>
              </a:extLst>
            </p:cNvPr>
            <p:cNvCxnSpPr>
              <a:cxnSpLocks/>
            </p:cNvCxnSpPr>
            <p:nvPr/>
          </p:nvCxnSpPr>
          <p:spPr>
            <a:xfrm>
              <a:off x="2935705" y="2431774"/>
              <a:ext cx="0" cy="27808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9FA033C-4BF4-3465-2326-7EF661A2DED3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4790661"/>
              <a:ext cx="766638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0687947-25DA-9146-FFBC-0D43C2EEF7D4}"/>
                </a:ext>
              </a:extLst>
            </p:cNvPr>
            <p:cNvSpPr/>
            <p:nvPr/>
          </p:nvSpPr>
          <p:spPr>
            <a:xfrm>
              <a:off x="2975688" y="4198450"/>
              <a:ext cx="1440000" cy="360000"/>
            </a:xfrm>
            <a:prstGeom prst="roundRect">
              <a:avLst/>
            </a:prstGeom>
            <a:solidFill>
              <a:srgbClr val="92A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E105140-DC2F-9669-E101-24F3C26CA73C}"/>
                </a:ext>
              </a:extLst>
            </p:cNvPr>
            <p:cNvSpPr/>
            <p:nvPr/>
          </p:nvSpPr>
          <p:spPr>
            <a:xfrm>
              <a:off x="4412688" y="3632059"/>
              <a:ext cx="360000" cy="360000"/>
            </a:xfrm>
            <a:prstGeom prst="roundRect">
              <a:avLst/>
            </a:prstGeom>
            <a:solidFill>
              <a:srgbClr val="92A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9E730CA-ABDC-C5B4-4959-257C6680181E}"/>
                </a:ext>
              </a:extLst>
            </p:cNvPr>
            <p:cNvSpPr/>
            <p:nvPr/>
          </p:nvSpPr>
          <p:spPr>
            <a:xfrm>
              <a:off x="5492688" y="3068441"/>
              <a:ext cx="360000" cy="360000"/>
            </a:xfrm>
            <a:prstGeom prst="roundRect">
              <a:avLst/>
            </a:prstGeom>
            <a:solidFill>
              <a:srgbClr val="92AC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ACD1D72-0E4C-5985-08B0-5B07F6BE0AB9}"/>
                </a:ext>
              </a:extLst>
            </p:cNvPr>
            <p:cNvSpPr/>
            <p:nvPr/>
          </p:nvSpPr>
          <p:spPr>
            <a:xfrm>
              <a:off x="2972688" y="3065668"/>
              <a:ext cx="720000" cy="360000"/>
            </a:xfrm>
            <a:prstGeom prst="roundRect">
              <a:avLst/>
            </a:prstGeom>
            <a:solidFill>
              <a:srgbClr val="614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197ABFF-605E-BEB9-3AB4-BC62CC8CB4FC}"/>
                </a:ext>
              </a:extLst>
            </p:cNvPr>
            <p:cNvSpPr/>
            <p:nvPr/>
          </p:nvSpPr>
          <p:spPr>
            <a:xfrm>
              <a:off x="4772688" y="3634529"/>
              <a:ext cx="1080000" cy="360000"/>
            </a:xfrm>
            <a:prstGeom prst="roundRect">
              <a:avLst/>
            </a:prstGeom>
            <a:solidFill>
              <a:srgbClr val="614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6894D3B-B2BC-0513-7B51-0FF3B651F2AC}"/>
                </a:ext>
              </a:extLst>
            </p:cNvPr>
            <p:cNvSpPr/>
            <p:nvPr/>
          </p:nvSpPr>
          <p:spPr>
            <a:xfrm>
              <a:off x="6212688" y="4198450"/>
              <a:ext cx="3600000" cy="360000"/>
            </a:xfrm>
            <a:prstGeom prst="roundRect">
              <a:avLst/>
            </a:prstGeom>
            <a:solidFill>
              <a:srgbClr val="614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F76C992-3E16-59B2-4305-2ADE2574131D}"/>
                </a:ext>
              </a:extLst>
            </p:cNvPr>
            <p:cNvSpPr/>
            <p:nvPr/>
          </p:nvSpPr>
          <p:spPr>
            <a:xfrm>
              <a:off x="2981854" y="3632059"/>
              <a:ext cx="360000" cy="360000"/>
            </a:xfrm>
            <a:prstGeom prst="roundRect">
              <a:avLst/>
            </a:prstGeom>
            <a:solidFill>
              <a:srgbClr val="A56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10AAB36-BF15-7E91-E539-305D67BD63B0}"/>
                </a:ext>
              </a:extLst>
            </p:cNvPr>
            <p:cNvSpPr/>
            <p:nvPr/>
          </p:nvSpPr>
          <p:spPr>
            <a:xfrm>
              <a:off x="5492688" y="4198450"/>
              <a:ext cx="720000" cy="360000"/>
            </a:xfrm>
            <a:prstGeom prst="roundRect">
              <a:avLst/>
            </a:prstGeom>
            <a:solidFill>
              <a:srgbClr val="A56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CDDC81F-6412-2294-3100-7EF6A67CA06C}"/>
                </a:ext>
              </a:extLst>
            </p:cNvPr>
            <p:cNvSpPr/>
            <p:nvPr/>
          </p:nvSpPr>
          <p:spPr>
            <a:xfrm>
              <a:off x="3692688" y="3065668"/>
              <a:ext cx="1800000" cy="360000"/>
            </a:xfrm>
            <a:prstGeom prst="roundRect">
              <a:avLst/>
            </a:prstGeom>
            <a:solidFill>
              <a:srgbClr val="A56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5E534B8-5A7B-EB39-F12B-AF2B4F25990D}"/>
                </a:ext>
              </a:extLst>
            </p:cNvPr>
            <p:cNvSpPr txBox="1"/>
            <p:nvPr/>
          </p:nvSpPr>
          <p:spPr>
            <a:xfrm>
              <a:off x="1596729" y="3071590"/>
              <a:ext cx="122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/>
                <a:t>M1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AC521D0-1E3A-B91E-C8DE-5F9DCD562A63}"/>
                </a:ext>
              </a:extLst>
            </p:cNvPr>
            <p:cNvSpPr txBox="1"/>
            <p:nvPr/>
          </p:nvSpPr>
          <p:spPr>
            <a:xfrm>
              <a:off x="1596729" y="3632059"/>
              <a:ext cx="122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/>
                <a:t>M2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5C19592-AB4B-2689-7930-DA1AF9F10642}"/>
                </a:ext>
              </a:extLst>
            </p:cNvPr>
            <p:cNvSpPr txBox="1"/>
            <p:nvPr/>
          </p:nvSpPr>
          <p:spPr>
            <a:xfrm>
              <a:off x="1596730" y="4192528"/>
              <a:ext cx="122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/>
                <a:t>M3</a:t>
              </a: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635830B-87D3-61B7-3366-EC1D75EBEE56}"/>
                </a:ext>
              </a:extLst>
            </p:cNvPr>
            <p:cNvGrpSpPr/>
            <p:nvPr/>
          </p:nvGrpSpPr>
          <p:grpSpPr>
            <a:xfrm>
              <a:off x="8499314" y="2510532"/>
              <a:ext cx="1947400" cy="1490859"/>
              <a:chOff x="10111409" y="3187148"/>
              <a:chExt cx="1947400" cy="1490859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FBB95DDB-574E-0397-B38F-05E6B6610017}"/>
                  </a:ext>
                </a:extLst>
              </p:cNvPr>
              <p:cNvSpPr/>
              <p:nvPr/>
            </p:nvSpPr>
            <p:spPr>
              <a:xfrm>
                <a:off x="10239610" y="4198450"/>
                <a:ext cx="360000" cy="360000"/>
              </a:xfrm>
              <a:prstGeom prst="roundRect">
                <a:avLst/>
              </a:prstGeom>
              <a:solidFill>
                <a:srgbClr val="92AC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BB66330-EE7C-06CE-8564-C7032C0C434A}"/>
                  </a:ext>
                </a:extLst>
              </p:cNvPr>
              <p:cNvSpPr/>
              <p:nvPr/>
            </p:nvSpPr>
            <p:spPr>
              <a:xfrm>
                <a:off x="10239610" y="3774523"/>
                <a:ext cx="360000" cy="360000"/>
              </a:xfrm>
              <a:prstGeom prst="roundRect">
                <a:avLst/>
              </a:prstGeom>
              <a:solidFill>
                <a:srgbClr val="A56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C60429E3-0F0D-DC5F-EC0D-EB4FEC1D9B6C}"/>
                  </a:ext>
                </a:extLst>
              </p:cNvPr>
              <p:cNvSpPr/>
              <p:nvPr/>
            </p:nvSpPr>
            <p:spPr>
              <a:xfrm>
                <a:off x="10239610" y="3350851"/>
                <a:ext cx="360000" cy="360000"/>
              </a:xfrm>
              <a:prstGeom prst="roundRect">
                <a:avLst/>
              </a:prstGeom>
              <a:solidFill>
                <a:srgbClr val="614E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B81CFEC-F2F1-3F21-E5A7-BAD66C5CABA8}"/>
                  </a:ext>
                </a:extLst>
              </p:cNvPr>
              <p:cNvSpPr txBox="1"/>
              <p:nvPr/>
            </p:nvSpPr>
            <p:spPr>
              <a:xfrm>
                <a:off x="10832984" y="3341264"/>
                <a:ext cx="122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P1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A36A149-66DE-5946-DA1E-B005E4DCA45F}"/>
                  </a:ext>
                </a:extLst>
              </p:cNvPr>
              <p:cNvSpPr txBox="1"/>
              <p:nvPr/>
            </p:nvSpPr>
            <p:spPr>
              <a:xfrm>
                <a:off x="10832984" y="3765191"/>
                <a:ext cx="122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P2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4CCD40C-202E-02B3-2904-63DBA8330225}"/>
                  </a:ext>
                </a:extLst>
              </p:cNvPr>
              <p:cNvSpPr txBox="1"/>
              <p:nvPr/>
            </p:nvSpPr>
            <p:spPr>
              <a:xfrm>
                <a:off x="10832984" y="4189118"/>
                <a:ext cx="122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P3</a:t>
                </a:r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3E8E348F-778F-1434-5715-A72757C30B25}"/>
                  </a:ext>
                </a:extLst>
              </p:cNvPr>
              <p:cNvSpPr/>
              <p:nvPr/>
            </p:nvSpPr>
            <p:spPr>
              <a:xfrm>
                <a:off x="10111409" y="3187148"/>
                <a:ext cx="1225824" cy="149085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804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436825A1-BB17-98D4-0A98-8867E7020D47}"/>
              </a:ext>
            </a:extLst>
          </p:cNvPr>
          <p:cNvGrpSpPr/>
          <p:nvPr/>
        </p:nvGrpSpPr>
        <p:grpSpPr>
          <a:xfrm>
            <a:off x="2663250" y="819000"/>
            <a:ext cx="6865499" cy="5220000"/>
            <a:chOff x="2675242" y="819000"/>
            <a:chExt cx="6865499" cy="5220000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C90E4AD-9F4F-46AF-E4BC-B9E55ED4EB0F}"/>
                </a:ext>
              </a:extLst>
            </p:cNvPr>
            <p:cNvGrpSpPr/>
            <p:nvPr/>
          </p:nvGrpSpPr>
          <p:grpSpPr>
            <a:xfrm>
              <a:off x="3755242" y="819000"/>
              <a:ext cx="4681515" cy="5220000"/>
              <a:chOff x="1800000" y="720000"/>
              <a:chExt cx="4681515" cy="52200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610F5F24-612A-66B7-07C6-C246F5F3BF80}"/>
                  </a:ext>
                </a:extLst>
              </p:cNvPr>
              <p:cNvGrpSpPr/>
              <p:nvPr/>
            </p:nvGrpSpPr>
            <p:grpSpPr>
              <a:xfrm>
                <a:off x="1800000" y="72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9D140474-990E-D74C-EE00-4CF487D15665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4550CDC3-3D5E-01A7-8BF8-A6372C40F84C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D7597633-54A5-6769-51E0-2223A39C8F47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9EE1C1FD-0600-A729-1D1D-7D54479F1AE2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4E88A6D0-AEF4-C8C6-22BF-C546B2BBC607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5C06FC79-A08E-0979-34D4-514880FD1F12}"/>
                  </a:ext>
                </a:extLst>
              </p:cNvPr>
              <p:cNvGrpSpPr/>
              <p:nvPr/>
            </p:nvGrpSpPr>
            <p:grpSpPr>
              <a:xfrm>
                <a:off x="1800000" y="342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9823CBE-6654-A574-1E49-407EAE25184F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FA30B55F-5527-D113-DAA6-38CC82F8D7B1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051696A2-8589-04EE-A166-5F1C3A58F7B7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A03303D5-05CD-8474-925B-6AF61726E4E1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D975FEE2-2437-8B23-BDFA-EBBD9D93FB77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30C72C9-B74C-9236-D4F7-D03D5A5D2761}"/>
                  </a:ext>
                </a:extLst>
              </p:cNvPr>
              <p:cNvGrpSpPr/>
              <p:nvPr/>
            </p:nvGrpSpPr>
            <p:grpSpPr>
              <a:xfrm>
                <a:off x="1800000" y="558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4A0AA122-933E-7EDF-C336-2E6BE1849427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2CFE5BEC-3157-D0FB-CE69-6564ED93C773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996B63E2-2580-597D-C5D3-E44C3745A41A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8916194-DCD3-4831-502E-035188BC73EB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68314CF-3615-4DF8-3ED7-1D948542874C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FE7AF56-0979-A86F-28CC-D949DEDBD5BF}"/>
                  </a:ext>
                </a:extLst>
              </p:cNvPr>
              <p:cNvGrpSpPr/>
              <p:nvPr/>
            </p:nvGrpSpPr>
            <p:grpSpPr>
              <a:xfrm>
                <a:off x="1800000" y="396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55518D89-6B8E-7CE9-D954-ABE1634DCCCB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DADFFB37-B3B9-66AC-ABD2-753943D7623B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AAD08FA3-397B-4D71-0055-3B87B7CB2596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40E8F850-914D-6BA7-7060-E7E198F750BC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2345A9CA-06EA-F9AC-9B9D-410C773CA193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BF935831-7232-703F-9E65-3B5CB2335999}"/>
                  </a:ext>
                </a:extLst>
              </p:cNvPr>
              <p:cNvGrpSpPr/>
              <p:nvPr/>
            </p:nvGrpSpPr>
            <p:grpSpPr>
              <a:xfrm>
                <a:off x="1800000" y="450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6FF6B5DA-0AAB-163D-1231-2B8D809FF28A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3289F3AF-F805-B28A-09F2-5701942BC505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7C757656-1B63-8D54-120C-132573BF3A9B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667D3262-11E7-BC65-8C6C-B70970CA7876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4C53BFAA-184C-4485-8BF7-CC6B56D47D7F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6AEF8FF5-B8FB-63C6-1136-97B3E5D106C1}"/>
                  </a:ext>
                </a:extLst>
              </p:cNvPr>
              <p:cNvGrpSpPr/>
              <p:nvPr/>
            </p:nvGrpSpPr>
            <p:grpSpPr>
              <a:xfrm>
                <a:off x="1800000" y="504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FD8347AF-982B-8F3F-E87B-D7543B607F06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16680947-A47D-7559-2801-84833D79ACE1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D89457F1-AF3C-D7E2-D7A8-84DF52736BE9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5711A599-953F-77A9-D132-CFA620B1AE44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BEDB1E90-B0C4-C626-D0F6-02B45D6664AC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178D9308-837D-ABF5-DC5D-E70F8C6596D4}"/>
                  </a:ext>
                </a:extLst>
              </p:cNvPr>
              <p:cNvGrpSpPr/>
              <p:nvPr/>
            </p:nvGrpSpPr>
            <p:grpSpPr>
              <a:xfrm>
                <a:off x="1800000" y="126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744F2C6D-71A2-90F8-99BF-A3C6917D216B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21C247CE-BF5D-A18E-9719-F7EBF4734E4C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FE4ADF5E-7F29-90DA-0A6B-DC4CCF974E74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DC489430-4062-1E88-0FCB-544BF0F1F851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511CB351-D21E-75AF-1ACB-473929D4E96B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14F0AFDD-7C0B-374C-D21E-CF8BE4A42DC3}"/>
                  </a:ext>
                </a:extLst>
              </p:cNvPr>
              <p:cNvGrpSpPr/>
              <p:nvPr/>
            </p:nvGrpSpPr>
            <p:grpSpPr>
              <a:xfrm>
                <a:off x="1800000" y="180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541B7FDA-1F3E-4C5A-9359-2A16D450F7BC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109FD6BA-D818-E811-D38D-99E5009964AC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80479D8F-D266-3F01-6EC7-F1291EE5A0C7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EEB2D185-0F2D-A4DD-CE4E-D93925135CCB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820DDC3-A9D0-B9BC-F234-526807983742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8ECC0458-26D6-E308-E157-D16BD8CF10C1}"/>
                  </a:ext>
                </a:extLst>
              </p:cNvPr>
              <p:cNvGrpSpPr/>
              <p:nvPr/>
            </p:nvGrpSpPr>
            <p:grpSpPr>
              <a:xfrm>
                <a:off x="1801515" y="288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AD934468-823C-60C5-E262-FA873A8D15AE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EDB14B08-D806-237B-98AB-A92AD7464C00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DB6E1BBF-7799-EA6E-C197-52AB33209EE4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60EABFCA-91F6-B8D7-6AF7-84663B0D3120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6BDEA734-8143-1046-B6E9-3BC6806AC456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B70F9A10-2C70-0241-3B54-2E15AA536C52}"/>
                  </a:ext>
                </a:extLst>
              </p:cNvPr>
              <p:cNvGrpSpPr/>
              <p:nvPr/>
            </p:nvGrpSpPr>
            <p:grpSpPr>
              <a:xfrm>
                <a:off x="1800000" y="234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433166F7-1833-BC60-FB81-39B9213B9A06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98D08140-79C4-1720-79AE-86A05BFF9A9A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fr-FR" dirty="0"/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E0B15D66-7D2E-5EE5-0595-85C9528DA6B3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C87489CD-3636-EAC3-1AE6-33267CCFE468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DC0629EB-DC06-DD80-A0F8-BA5545A33F71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</p:grpSp>
        </p:grp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AFB21D7A-43E7-39F3-80F0-F504A011058E}"/>
                </a:ext>
              </a:extLst>
            </p:cNvPr>
            <p:cNvSpPr/>
            <p:nvPr/>
          </p:nvSpPr>
          <p:spPr>
            <a:xfrm>
              <a:off x="2675242" y="3249000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4DBB9E3-C9C8-F28D-157C-8AD22838770C}"/>
                </a:ext>
              </a:extLst>
            </p:cNvPr>
            <p:cNvSpPr/>
            <p:nvPr/>
          </p:nvSpPr>
          <p:spPr>
            <a:xfrm>
              <a:off x="9155242" y="3249000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F9C20DB-E5A0-7A58-F720-C3740A7E495A}"/>
                </a:ext>
              </a:extLst>
            </p:cNvPr>
            <p:cNvSpPr txBox="1"/>
            <p:nvPr/>
          </p:nvSpPr>
          <p:spPr>
            <a:xfrm>
              <a:off x="9129743" y="3207948"/>
              <a:ext cx="41099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  <a:p>
              <a:pPr algn="ctr"/>
              <a:endParaRPr lang="fr-FR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fr-FR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fr-FR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1C818C9-53E1-40D0-9245-61F3BCEBC217}"/>
                </a:ext>
              </a:extLst>
            </p:cNvPr>
            <p:cNvCxnSpPr>
              <a:cxnSpLocks/>
              <a:stCxn id="4" idx="2"/>
              <a:endCxn id="71" idx="6"/>
            </p:cNvCxnSpPr>
            <p:nvPr/>
          </p:nvCxnSpPr>
          <p:spPr>
            <a:xfrm flipH="1">
              <a:off x="3035242" y="999000"/>
              <a:ext cx="720000" cy="243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6126EFB-03D7-0C4E-4518-ABA6036F7580}"/>
                </a:ext>
              </a:extLst>
            </p:cNvPr>
            <p:cNvCxnSpPr>
              <a:stCxn id="71" idx="6"/>
              <a:endCxn id="47" idx="2"/>
            </p:cNvCxnSpPr>
            <p:nvPr/>
          </p:nvCxnSpPr>
          <p:spPr>
            <a:xfrm flipV="1">
              <a:off x="3035242" y="1539000"/>
              <a:ext cx="720000" cy="189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EA04C7F0-43CE-BC9F-9380-1F4A543936FC}"/>
                </a:ext>
              </a:extLst>
            </p:cNvPr>
            <p:cNvCxnSpPr>
              <a:stCxn id="53" idx="2"/>
              <a:endCxn id="71" idx="6"/>
            </p:cNvCxnSpPr>
            <p:nvPr/>
          </p:nvCxnSpPr>
          <p:spPr>
            <a:xfrm flipH="1">
              <a:off x="3035242" y="2079000"/>
              <a:ext cx="720000" cy="135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C6BBE947-6995-CAD7-CBAE-54F3CC4A0947}"/>
                </a:ext>
              </a:extLst>
            </p:cNvPr>
            <p:cNvCxnSpPr>
              <a:stCxn id="65" idx="2"/>
              <a:endCxn id="71" idx="6"/>
            </p:cNvCxnSpPr>
            <p:nvPr/>
          </p:nvCxnSpPr>
          <p:spPr>
            <a:xfrm flipH="1">
              <a:off x="3035242" y="2619000"/>
              <a:ext cx="720000" cy="81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7E63CE41-444C-41E6-6A58-6DD6608916A0}"/>
                </a:ext>
              </a:extLst>
            </p:cNvPr>
            <p:cNvCxnSpPr>
              <a:stCxn id="59" idx="2"/>
              <a:endCxn id="71" idx="6"/>
            </p:cNvCxnSpPr>
            <p:nvPr/>
          </p:nvCxnSpPr>
          <p:spPr>
            <a:xfrm flipH="1">
              <a:off x="3035242" y="3159000"/>
              <a:ext cx="721515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CAB32B59-A22D-D8A3-8948-85227A1D9B8F}"/>
                </a:ext>
              </a:extLst>
            </p:cNvPr>
            <p:cNvCxnSpPr>
              <a:stCxn id="17" idx="2"/>
              <a:endCxn id="71" idx="6"/>
            </p:cNvCxnSpPr>
            <p:nvPr/>
          </p:nvCxnSpPr>
          <p:spPr>
            <a:xfrm flipH="1" flipV="1">
              <a:off x="3035242" y="3429000"/>
              <a:ext cx="72000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75099B2-16AB-D7D4-CE56-F76D579343A6}"/>
                </a:ext>
              </a:extLst>
            </p:cNvPr>
            <p:cNvCxnSpPr>
              <a:stCxn id="29" idx="2"/>
              <a:endCxn id="71" idx="6"/>
            </p:cNvCxnSpPr>
            <p:nvPr/>
          </p:nvCxnSpPr>
          <p:spPr>
            <a:xfrm flipH="1" flipV="1">
              <a:off x="3035242" y="3429000"/>
              <a:ext cx="720000" cy="81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210AB15-DA90-A61C-6616-58B2CB0CA1B4}"/>
                </a:ext>
              </a:extLst>
            </p:cNvPr>
            <p:cNvCxnSpPr>
              <a:cxnSpLocks/>
              <a:stCxn id="71" idx="6"/>
              <a:endCxn id="35" idx="2"/>
            </p:cNvCxnSpPr>
            <p:nvPr/>
          </p:nvCxnSpPr>
          <p:spPr>
            <a:xfrm>
              <a:off x="3035242" y="3429000"/>
              <a:ext cx="720000" cy="135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BAFF2A4-32BD-427A-3B00-C693FC414889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4115242" y="9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2AECA72-77FB-EAC3-C5E8-704B1215DC21}"/>
                </a:ext>
              </a:extLst>
            </p:cNvPr>
            <p:cNvCxnSpPr>
              <a:cxnSpLocks/>
              <a:stCxn id="72" idx="2"/>
              <a:endCxn id="8" idx="6"/>
            </p:cNvCxnSpPr>
            <p:nvPr/>
          </p:nvCxnSpPr>
          <p:spPr>
            <a:xfrm flipH="1" flipV="1">
              <a:off x="8435242" y="999000"/>
              <a:ext cx="720000" cy="243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883ECFA-AEFD-8339-69D7-717CCB7C9BA9}"/>
                </a:ext>
              </a:extLst>
            </p:cNvPr>
            <p:cNvCxnSpPr>
              <a:cxnSpLocks/>
              <a:stCxn id="72" idx="2"/>
              <a:endCxn id="51" idx="6"/>
            </p:cNvCxnSpPr>
            <p:nvPr/>
          </p:nvCxnSpPr>
          <p:spPr>
            <a:xfrm flipH="1" flipV="1">
              <a:off x="8435242" y="1539000"/>
              <a:ext cx="720000" cy="189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2F6DFFFA-333E-9476-B85D-D689BED5348A}"/>
                </a:ext>
              </a:extLst>
            </p:cNvPr>
            <p:cNvCxnSpPr>
              <a:cxnSpLocks/>
              <a:stCxn id="72" idx="2"/>
              <a:endCxn id="57" idx="6"/>
            </p:cNvCxnSpPr>
            <p:nvPr/>
          </p:nvCxnSpPr>
          <p:spPr>
            <a:xfrm flipH="1" flipV="1">
              <a:off x="8435242" y="2079000"/>
              <a:ext cx="720000" cy="135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26A5976-4F5B-5E10-1359-DE97C4EA047B}"/>
                </a:ext>
              </a:extLst>
            </p:cNvPr>
            <p:cNvCxnSpPr>
              <a:cxnSpLocks/>
              <a:stCxn id="72" idx="2"/>
              <a:endCxn id="69" idx="6"/>
            </p:cNvCxnSpPr>
            <p:nvPr/>
          </p:nvCxnSpPr>
          <p:spPr>
            <a:xfrm flipH="1" flipV="1">
              <a:off x="8435242" y="2619000"/>
              <a:ext cx="720000" cy="81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8188131-323E-3AA0-CFB5-D9D75B845955}"/>
                </a:ext>
              </a:extLst>
            </p:cNvPr>
            <p:cNvCxnSpPr>
              <a:cxnSpLocks/>
              <a:stCxn id="72" idx="2"/>
              <a:endCxn id="63" idx="6"/>
            </p:cNvCxnSpPr>
            <p:nvPr/>
          </p:nvCxnSpPr>
          <p:spPr>
            <a:xfrm flipH="1" flipV="1">
              <a:off x="8436757" y="3159000"/>
              <a:ext cx="718485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79B4A57E-1BDC-0D6F-EF08-95457DE67D68}"/>
                </a:ext>
              </a:extLst>
            </p:cNvPr>
            <p:cNvCxnSpPr>
              <a:cxnSpLocks/>
              <a:stCxn id="72" idx="2"/>
              <a:endCxn id="21" idx="6"/>
            </p:cNvCxnSpPr>
            <p:nvPr/>
          </p:nvCxnSpPr>
          <p:spPr>
            <a:xfrm flipH="1">
              <a:off x="8435242" y="3429000"/>
              <a:ext cx="72000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58E1D0C1-2203-375C-1A1B-FA19ACC29E37}"/>
                </a:ext>
              </a:extLst>
            </p:cNvPr>
            <p:cNvCxnSpPr>
              <a:cxnSpLocks/>
              <a:stCxn id="72" idx="2"/>
              <a:endCxn id="33" idx="6"/>
            </p:cNvCxnSpPr>
            <p:nvPr/>
          </p:nvCxnSpPr>
          <p:spPr>
            <a:xfrm flipH="1">
              <a:off x="8435242" y="3429000"/>
              <a:ext cx="720000" cy="81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F7F3780-ED4F-C21B-6557-66C88FC63D0C}"/>
                </a:ext>
              </a:extLst>
            </p:cNvPr>
            <p:cNvCxnSpPr>
              <a:cxnSpLocks/>
              <a:stCxn id="72" idx="2"/>
              <a:endCxn id="39" idx="6"/>
            </p:cNvCxnSpPr>
            <p:nvPr/>
          </p:nvCxnSpPr>
          <p:spPr>
            <a:xfrm flipH="1">
              <a:off x="8435242" y="3429000"/>
              <a:ext cx="720000" cy="135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86947ED-EBBC-8805-CFFC-FB2C587483C5}"/>
                </a:ext>
              </a:extLst>
            </p:cNvPr>
            <p:cNvCxnSpPr>
              <a:cxnSpLocks/>
              <a:stCxn id="72" idx="2"/>
              <a:endCxn id="45" idx="6"/>
            </p:cNvCxnSpPr>
            <p:nvPr/>
          </p:nvCxnSpPr>
          <p:spPr>
            <a:xfrm flipH="1">
              <a:off x="8435242" y="3429000"/>
              <a:ext cx="720000" cy="189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AAC3991A-8025-76D9-5D02-5BC02408F79C}"/>
                </a:ext>
              </a:extLst>
            </p:cNvPr>
            <p:cNvCxnSpPr>
              <a:cxnSpLocks/>
              <a:stCxn id="72" idx="2"/>
              <a:endCxn id="27" idx="6"/>
            </p:cNvCxnSpPr>
            <p:nvPr/>
          </p:nvCxnSpPr>
          <p:spPr>
            <a:xfrm flipH="1">
              <a:off x="8435242" y="3429000"/>
              <a:ext cx="720000" cy="243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D2758B1-7255-1A2B-80E3-F6542A3027D4}"/>
                </a:ext>
              </a:extLst>
            </p:cNvPr>
            <p:cNvCxnSpPr>
              <a:cxnSpLocks/>
              <a:stCxn id="71" idx="6"/>
              <a:endCxn id="23" idx="2"/>
            </p:cNvCxnSpPr>
            <p:nvPr/>
          </p:nvCxnSpPr>
          <p:spPr>
            <a:xfrm>
              <a:off x="3035242" y="3429000"/>
              <a:ext cx="720000" cy="243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862B341C-C573-3B01-4759-C8DC3137B6B6}"/>
                </a:ext>
              </a:extLst>
            </p:cNvPr>
            <p:cNvCxnSpPr>
              <a:cxnSpLocks/>
              <a:stCxn id="71" idx="6"/>
              <a:endCxn id="41" idx="2"/>
            </p:cNvCxnSpPr>
            <p:nvPr/>
          </p:nvCxnSpPr>
          <p:spPr>
            <a:xfrm>
              <a:off x="3035242" y="3429000"/>
              <a:ext cx="720000" cy="189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A9B2F7D2-8C32-AE0F-0C54-3B4E34AFC6D4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5195242" y="9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BD10D12E-FFB2-CF34-685E-AAC95F6992C1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5195242" y="15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73FBB7C-46CF-CC93-ED0E-6A2156C8701B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7355242" y="58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52C098D9-3C73-200C-03ED-8873738E978B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>
              <a:off x="6275242" y="42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DA4AD50E-ABE3-7F5E-06C1-2E1E863041FA}"/>
                </a:ext>
              </a:extLst>
            </p:cNvPr>
            <p:cNvCxnSpPr>
              <a:cxnSpLocks/>
              <a:stCxn id="54" idx="6"/>
              <a:endCxn id="55" idx="2"/>
            </p:cNvCxnSpPr>
            <p:nvPr/>
          </p:nvCxnSpPr>
          <p:spPr>
            <a:xfrm>
              <a:off x="5195242" y="20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4E5E7A67-9DAD-0ECB-8853-19C024F48596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>
              <a:off x="6275242" y="47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A662AFA6-37C8-B199-EF94-BD3D75823A35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6275242" y="36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8EF7C80B-19C0-2EDC-F15B-6B651FF4228B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5195242" y="26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D50C8FC9-E9D0-83FF-9B91-81D3D75759C9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>
              <a:off x="6275242" y="20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D132A011-86FB-743B-382C-CE1BD25E8960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>
              <a:off x="6275242" y="15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10A1C30-DDB9-ADB1-2D88-9867E05B2707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>
              <a:off x="5196757" y="31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3C2952FE-30B2-9DCC-A293-0A565DB80919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>
              <a:off x="5195242" y="36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BF81E33B-BD55-5AA4-EFEE-836DD56C441F}"/>
                </a:ext>
              </a:extLst>
            </p:cNvPr>
            <p:cNvCxnSpPr>
              <a:cxnSpLocks/>
              <a:stCxn id="65" idx="6"/>
              <a:endCxn id="66" idx="2"/>
            </p:cNvCxnSpPr>
            <p:nvPr/>
          </p:nvCxnSpPr>
          <p:spPr>
            <a:xfrm>
              <a:off x="4115242" y="26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A9109C44-2BD3-D90D-3C65-8D997AAFCCC2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4115242" y="20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7027EB2D-9473-2C78-E4AA-4A2E6BE3E657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>
              <a:off x="4115242" y="15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48A25E55-765A-2384-628C-FF821FF37FBD}"/>
                </a:ext>
              </a:extLst>
            </p:cNvPr>
            <p:cNvCxnSpPr>
              <a:cxnSpLocks/>
              <a:stCxn id="67" idx="6"/>
              <a:endCxn id="68" idx="2"/>
            </p:cNvCxnSpPr>
            <p:nvPr/>
          </p:nvCxnSpPr>
          <p:spPr>
            <a:xfrm>
              <a:off x="6275242" y="26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5946671B-950B-B95C-DFC7-703C182944E9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>
              <a:off x="6276757" y="31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D62663A8-E4DA-5068-AE5E-61C4CA1FF906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6275242" y="9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FBE074D2-37B3-77DB-A661-D1B3ED0D9B0C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5195242" y="58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A327E62-4792-F835-8CF0-C88615F333EA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>
              <a:off x="5195242" y="53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D1240027-E0AC-4710-2A7A-AAB016DD89D4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5195242" y="42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D1354099-97C1-D78C-5262-BE3605F53698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>
              <a:off x="5195242" y="47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846E81A5-88E3-C2BB-76A4-3182600D20EA}"/>
                </a:ext>
              </a:extLst>
            </p:cNvPr>
            <p:cNvCxnSpPr>
              <a:cxnSpLocks/>
              <a:stCxn id="59" idx="6"/>
              <a:endCxn id="60" idx="2"/>
            </p:cNvCxnSpPr>
            <p:nvPr/>
          </p:nvCxnSpPr>
          <p:spPr>
            <a:xfrm>
              <a:off x="4116757" y="31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8B434EE2-6503-061E-9F29-9B9B82C7D94B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4115242" y="58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2162A78-F834-431B-B4CE-D8DAC7FD52E7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>
              <a:off x="4115242" y="42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403D6127-F6CE-3499-1229-435DE893BF8D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4115242" y="36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CB72A81E-5B80-6D47-ABC1-A4C96D3B358F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4115242" y="47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EEA12C7B-5DFD-A45D-C7CA-0B16BFC9A42E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4115242" y="53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BC33F6AD-4DD2-BED5-0EFB-09BC62A474CC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7355242" y="53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67EEAF3C-4D2E-CFC1-F44E-496232C0EA6C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>
              <a:off x="7355242" y="47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41189576-2DA3-AF2E-3A6D-4BDF0EDD59FD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7355242" y="42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1E0EBDB3-D0A8-F7A4-98CC-DF209D370C1A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7355242" y="36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89659C66-7DED-2E74-0459-A287462405FA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>
              <a:off x="7355242" y="15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008A381E-9612-CCE9-4E2C-3D85E427F901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>
              <a:off x="7355242" y="20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00FF3A55-40F1-683F-C0CF-7559A8D1CD55}"/>
                </a:ext>
              </a:extLst>
            </p:cNvPr>
            <p:cNvCxnSpPr>
              <a:cxnSpLocks/>
              <a:stCxn id="68" idx="6"/>
              <a:endCxn id="69" idx="2"/>
            </p:cNvCxnSpPr>
            <p:nvPr/>
          </p:nvCxnSpPr>
          <p:spPr>
            <a:xfrm>
              <a:off x="7355242" y="26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C24B6D11-EDB6-C707-9DF2-B0EC4E4D4621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>
              <a:off x="7356757" y="31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A34BC319-6C74-E3AB-A171-7A8D03FA5356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355242" y="9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330C98D5-71D1-AD62-A318-13436B126680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>
              <a:off x="6275242" y="58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B61BD220-BA9D-EFD0-70FC-024E8C9E8C24}"/>
                </a:ext>
              </a:extLst>
            </p:cNvPr>
            <p:cNvCxnSpPr>
              <a:cxnSpLocks/>
              <a:stCxn id="43" idx="6"/>
              <a:endCxn id="44" idx="2"/>
            </p:cNvCxnSpPr>
            <p:nvPr/>
          </p:nvCxnSpPr>
          <p:spPr>
            <a:xfrm>
              <a:off x="6275242" y="53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46981340-C9A6-52D1-E4CD-354E99D2F070}"/>
                </a:ext>
              </a:extLst>
            </p:cNvPr>
            <p:cNvSpPr txBox="1"/>
            <p:nvPr/>
          </p:nvSpPr>
          <p:spPr>
            <a:xfrm>
              <a:off x="8389231" y="485693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98</a:t>
              </a:r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FF127BDA-1956-36F3-5651-53EC7EB9AF8A}"/>
                </a:ext>
              </a:extLst>
            </p:cNvPr>
            <p:cNvSpPr txBox="1"/>
            <p:nvPr/>
          </p:nvSpPr>
          <p:spPr>
            <a:xfrm>
              <a:off x="5381332" y="249464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55</a:t>
              </a:r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36ABFC41-3DE9-6D7F-25F8-A4D744442718}"/>
                </a:ext>
              </a:extLst>
            </p:cNvPr>
            <p:cNvSpPr txBox="1"/>
            <p:nvPr/>
          </p:nvSpPr>
          <p:spPr>
            <a:xfrm>
              <a:off x="4302847" y="248139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77</a:t>
              </a:r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A90E05AB-0F62-16A4-A396-50DDBB4AD337}"/>
                </a:ext>
              </a:extLst>
            </p:cNvPr>
            <p:cNvSpPr txBox="1"/>
            <p:nvPr/>
          </p:nvSpPr>
          <p:spPr>
            <a:xfrm>
              <a:off x="7548907" y="195141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31</a:t>
              </a:r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27368F93-5B4C-BD16-B189-8DB4DF15859B}"/>
                </a:ext>
              </a:extLst>
            </p:cNvPr>
            <p:cNvSpPr txBox="1"/>
            <p:nvPr/>
          </p:nvSpPr>
          <p:spPr>
            <a:xfrm>
              <a:off x="6459817" y="193239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297BADF5-9743-8D12-75C6-3B3C1D837944}"/>
                </a:ext>
              </a:extLst>
            </p:cNvPr>
            <p:cNvSpPr txBox="1"/>
            <p:nvPr/>
          </p:nvSpPr>
          <p:spPr>
            <a:xfrm>
              <a:off x="5381332" y="194757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98</a:t>
              </a:r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5EE18A3B-F36D-BE02-BE05-AB3B577FA16C}"/>
                </a:ext>
              </a:extLst>
            </p:cNvPr>
            <p:cNvSpPr txBox="1"/>
            <p:nvPr/>
          </p:nvSpPr>
          <p:spPr>
            <a:xfrm>
              <a:off x="4302847" y="194139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39</a:t>
              </a:r>
            </a:p>
          </p:txBody>
        </p:sp>
        <p:sp>
          <p:nvSpPr>
            <p:cNvPr id="276" name="文本框 275">
              <a:extLst>
                <a:ext uri="{FF2B5EF4-FFF2-40B4-BE49-F238E27FC236}">
                  <a16:creationId xmlns:a16="http://schemas.microsoft.com/office/drawing/2014/main" id="{99F5ABE4-CB8B-4CFB-9AC4-560BE6D51DA8}"/>
                </a:ext>
              </a:extLst>
            </p:cNvPr>
            <p:cNvSpPr txBox="1"/>
            <p:nvPr/>
          </p:nvSpPr>
          <p:spPr>
            <a:xfrm>
              <a:off x="7542048" y="141141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26</a:t>
              </a:r>
            </a:p>
          </p:txBody>
        </p:sp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id="{5365F2F9-9313-6F3A-52B5-1F02CB22DE04}"/>
                </a:ext>
              </a:extLst>
            </p:cNvPr>
            <p:cNvSpPr txBox="1"/>
            <p:nvPr/>
          </p:nvSpPr>
          <p:spPr>
            <a:xfrm>
              <a:off x="6467528" y="141469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16</a:t>
              </a:r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1A29B4E1-D54B-C74C-AA2C-AEF37ADCC54B}"/>
                </a:ext>
              </a:extLst>
            </p:cNvPr>
            <p:cNvSpPr txBox="1"/>
            <p:nvPr/>
          </p:nvSpPr>
          <p:spPr>
            <a:xfrm>
              <a:off x="5386250" y="140668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52</a:t>
              </a:r>
            </a:p>
          </p:txBody>
        </p: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56FC8A7B-9934-3870-8481-23F532812AEE}"/>
                </a:ext>
              </a:extLst>
            </p:cNvPr>
            <p:cNvSpPr txBox="1"/>
            <p:nvPr/>
          </p:nvSpPr>
          <p:spPr>
            <a:xfrm>
              <a:off x="4302847" y="140079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21</a:t>
              </a:r>
            </a:p>
          </p:txBody>
        </p:sp>
        <p:sp>
          <p:nvSpPr>
            <p:cNvPr id="280" name="文本框 279">
              <a:extLst>
                <a:ext uri="{FF2B5EF4-FFF2-40B4-BE49-F238E27FC236}">
                  <a16:creationId xmlns:a16="http://schemas.microsoft.com/office/drawing/2014/main" id="{6EC380FB-D651-56A4-CB1A-2D8ABCFE0CB7}"/>
                </a:ext>
              </a:extLst>
            </p:cNvPr>
            <p:cNvSpPr txBox="1"/>
            <p:nvPr/>
          </p:nvSpPr>
          <p:spPr>
            <a:xfrm>
              <a:off x="7542048" y="86574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55</a:t>
              </a:r>
            </a:p>
          </p:txBody>
        </p: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D6DD3EC0-D1FF-5677-AB4F-E1C069480D13}"/>
                </a:ext>
              </a:extLst>
            </p:cNvPr>
            <p:cNvSpPr txBox="1"/>
            <p:nvPr/>
          </p:nvSpPr>
          <p:spPr>
            <a:xfrm>
              <a:off x="6466676" y="86574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95</a:t>
              </a:r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EB8CE403-D275-2F25-B545-2BB1A1DCF214}"/>
                </a:ext>
              </a:extLst>
            </p:cNvPr>
            <p:cNvSpPr txBox="1"/>
            <p:nvPr/>
          </p:nvSpPr>
          <p:spPr>
            <a:xfrm>
              <a:off x="5384362" y="8596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53</a:t>
              </a:r>
            </a:p>
          </p:txBody>
        </p:sp>
        <p:sp>
          <p:nvSpPr>
            <p:cNvPr id="283" name="文本框 282">
              <a:extLst>
                <a:ext uri="{FF2B5EF4-FFF2-40B4-BE49-F238E27FC236}">
                  <a16:creationId xmlns:a16="http://schemas.microsoft.com/office/drawing/2014/main" id="{39A7BE31-C2C1-0ED5-5A09-EBC7A45FE7B8}"/>
                </a:ext>
              </a:extLst>
            </p:cNvPr>
            <p:cNvSpPr txBox="1"/>
            <p:nvPr/>
          </p:nvSpPr>
          <p:spPr>
            <a:xfrm>
              <a:off x="4304362" y="8596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21</a:t>
              </a: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846A1815-D1AC-E681-7BB1-9076CAE2ABAA}"/>
                </a:ext>
              </a:extLst>
            </p:cNvPr>
            <p:cNvSpPr txBox="1"/>
            <p:nvPr/>
          </p:nvSpPr>
          <p:spPr>
            <a:xfrm>
              <a:off x="8392400" y="443549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83</a:t>
              </a:r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B6B03CED-B0C0-5367-C327-772825CF5A00}"/>
                </a:ext>
              </a:extLst>
            </p:cNvPr>
            <p:cNvSpPr txBox="1"/>
            <p:nvPr/>
          </p:nvSpPr>
          <p:spPr>
            <a:xfrm>
              <a:off x="8392400" y="398899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93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8BB1AA81-5922-EB44-9C50-D3CBC8132530}"/>
                </a:ext>
              </a:extLst>
            </p:cNvPr>
            <p:cNvSpPr txBox="1"/>
            <p:nvPr/>
          </p:nvSpPr>
          <p:spPr>
            <a:xfrm>
              <a:off x="7548907" y="572806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75</a:t>
              </a: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6446BDD3-1864-1180-A7DD-04F1FC1765A9}"/>
                </a:ext>
              </a:extLst>
            </p:cNvPr>
            <p:cNvSpPr txBox="1"/>
            <p:nvPr/>
          </p:nvSpPr>
          <p:spPr>
            <a:xfrm>
              <a:off x="4306676" y="57202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77</a:t>
              </a:r>
            </a:p>
          </p:txBody>
        </p: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0B538498-B7FF-1D58-76C0-F1E793D9B42C}"/>
                </a:ext>
              </a:extLst>
            </p:cNvPr>
            <p:cNvSpPr txBox="1"/>
            <p:nvPr/>
          </p:nvSpPr>
          <p:spPr>
            <a:xfrm>
              <a:off x="7546609" y="518021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44</a:t>
              </a: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2D7CAA14-BEC2-8B18-E6D5-71CFEAA95A7F}"/>
                </a:ext>
              </a:extLst>
            </p:cNvPr>
            <p:cNvSpPr txBox="1"/>
            <p:nvPr/>
          </p:nvSpPr>
          <p:spPr>
            <a:xfrm>
              <a:off x="6466609" y="51802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25</a:t>
              </a: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CB9EF0B5-5B2A-0F7B-C1CE-1844A9D2C5CF}"/>
                </a:ext>
              </a:extLst>
            </p:cNvPr>
            <p:cNvSpPr txBox="1"/>
            <p:nvPr/>
          </p:nvSpPr>
          <p:spPr>
            <a:xfrm>
              <a:off x="7546609" y="463313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24</a:t>
              </a: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5C3D41D2-2F70-68D4-A150-73D86B7B6CE4}"/>
                </a:ext>
              </a:extLst>
            </p:cNvPr>
            <p:cNvSpPr txBox="1"/>
            <p:nvPr/>
          </p:nvSpPr>
          <p:spPr>
            <a:xfrm>
              <a:off x="6466609" y="466695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41</a:t>
              </a:r>
            </a:p>
          </p:txBody>
        </p: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2AB69AD7-0160-D2F3-9B8F-610634D6CB80}"/>
                </a:ext>
              </a:extLst>
            </p:cNvPr>
            <p:cNvSpPr txBox="1"/>
            <p:nvPr/>
          </p:nvSpPr>
          <p:spPr>
            <a:xfrm>
              <a:off x="5386250" y="463423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60</a:t>
              </a: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65B403D7-EFD4-A855-ED5A-19B9F7DF1CBD}"/>
                </a:ext>
              </a:extLst>
            </p:cNvPr>
            <p:cNvSpPr txBox="1"/>
            <p:nvPr/>
          </p:nvSpPr>
          <p:spPr>
            <a:xfrm>
              <a:off x="5378535" y="408635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77</a:t>
              </a: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BD317DBD-6417-A097-9B3E-6BB1164131CB}"/>
                </a:ext>
              </a:extLst>
            </p:cNvPr>
            <p:cNvSpPr txBox="1"/>
            <p:nvPr/>
          </p:nvSpPr>
          <p:spPr>
            <a:xfrm>
              <a:off x="7552503" y="35613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92</a:t>
              </a: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C86C5A0D-C768-7517-7E7A-FBDCD7435552}"/>
                </a:ext>
              </a:extLst>
            </p:cNvPr>
            <p:cNvSpPr txBox="1"/>
            <p:nvPr/>
          </p:nvSpPr>
          <p:spPr>
            <a:xfrm>
              <a:off x="5381565" y="356757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43</a:t>
              </a: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6FB16B31-3E13-613C-CB69-0C478413B10C}"/>
                </a:ext>
              </a:extLst>
            </p:cNvPr>
            <p:cNvSpPr txBox="1"/>
            <p:nvPr/>
          </p:nvSpPr>
          <p:spPr>
            <a:xfrm>
              <a:off x="7532370" y="302527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19</a:t>
              </a:r>
            </a:p>
          </p:txBody>
        </p: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FF353AE7-90B1-B90F-9B9B-3F0ADEE29607}"/>
                </a:ext>
              </a:extLst>
            </p:cNvPr>
            <p:cNvSpPr txBox="1"/>
            <p:nvPr/>
          </p:nvSpPr>
          <p:spPr>
            <a:xfrm>
              <a:off x="8389231" y="53327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96</a:t>
              </a:r>
            </a:p>
          </p:txBody>
        </p: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CCB65CA3-F65B-F60B-B5B2-271355E7DA14}"/>
                </a:ext>
              </a:extLst>
            </p:cNvPr>
            <p:cNvSpPr txBox="1"/>
            <p:nvPr/>
          </p:nvSpPr>
          <p:spPr>
            <a:xfrm>
              <a:off x="6458535" y="572395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43</a:t>
              </a:r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5BA607F9-3116-F14B-EF35-805A4DD1732C}"/>
                </a:ext>
              </a:extLst>
            </p:cNvPr>
            <p:cNvSpPr txBox="1"/>
            <p:nvPr/>
          </p:nvSpPr>
          <p:spPr>
            <a:xfrm>
              <a:off x="5378535" y="571319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79</a:t>
              </a:r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5FB91031-6C7C-E064-79CB-9FABE4E8FBE8}"/>
                </a:ext>
              </a:extLst>
            </p:cNvPr>
            <p:cNvSpPr txBox="1"/>
            <p:nvPr/>
          </p:nvSpPr>
          <p:spPr>
            <a:xfrm>
              <a:off x="5384362" y="517684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49</a:t>
              </a:r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78BE4FF8-7962-CC99-B6AE-B578418EF237}"/>
                </a:ext>
              </a:extLst>
            </p:cNvPr>
            <p:cNvSpPr txBox="1"/>
            <p:nvPr/>
          </p:nvSpPr>
          <p:spPr>
            <a:xfrm>
              <a:off x="4300050" y="51802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17</a:t>
              </a:r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DE964B65-1E0A-1DAC-80C6-1AE624924FB5}"/>
                </a:ext>
              </a:extLst>
            </p:cNvPr>
            <p:cNvSpPr txBox="1"/>
            <p:nvPr/>
          </p:nvSpPr>
          <p:spPr>
            <a:xfrm>
              <a:off x="4300050" y="46405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38</a:t>
              </a:r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E3D361D3-DE9C-5AC7-EA9B-55C7864A43DD}"/>
                </a:ext>
              </a:extLst>
            </p:cNvPr>
            <p:cNvSpPr txBox="1"/>
            <p:nvPr/>
          </p:nvSpPr>
          <p:spPr>
            <a:xfrm>
              <a:off x="7575352" y="409749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87</a:t>
              </a: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26B81F52-E1CD-02B3-22A3-EA2E94FCF746}"/>
                </a:ext>
              </a:extLst>
            </p:cNvPr>
            <p:cNvSpPr txBox="1"/>
            <p:nvPr/>
          </p:nvSpPr>
          <p:spPr>
            <a:xfrm>
              <a:off x="6466609" y="411023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87</a:t>
              </a: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F815601A-0C70-69CF-B381-ED8E49530337}"/>
                </a:ext>
              </a:extLst>
            </p:cNvPr>
            <p:cNvSpPr txBox="1"/>
            <p:nvPr/>
          </p:nvSpPr>
          <p:spPr>
            <a:xfrm>
              <a:off x="4300050" y="40935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69</a:t>
              </a: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23B3CC23-1808-21E9-2EE4-ECAE1677BEF1}"/>
                </a:ext>
              </a:extLst>
            </p:cNvPr>
            <p:cNvSpPr txBox="1"/>
            <p:nvPr/>
          </p:nvSpPr>
          <p:spPr>
            <a:xfrm>
              <a:off x="6459817" y="35535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79</a:t>
              </a: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38E211B3-6CBF-728F-44D0-C42F68E26B35}"/>
                </a:ext>
              </a:extLst>
            </p:cNvPr>
            <p:cNvSpPr txBox="1"/>
            <p:nvPr/>
          </p:nvSpPr>
          <p:spPr>
            <a:xfrm>
              <a:off x="4306676" y="35613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DD853598-433C-29ED-1A95-060EEE1A7FEA}"/>
                </a:ext>
              </a:extLst>
            </p:cNvPr>
            <p:cNvSpPr txBox="1"/>
            <p:nvPr/>
          </p:nvSpPr>
          <p:spPr>
            <a:xfrm>
              <a:off x="6473482" y="303065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64</a:t>
              </a:r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1C17E326-54A5-035C-B636-B6AA828CD922}"/>
                </a:ext>
              </a:extLst>
            </p:cNvPr>
            <p:cNvSpPr txBox="1"/>
            <p:nvPr/>
          </p:nvSpPr>
          <p:spPr>
            <a:xfrm>
              <a:off x="5378535" y="3041718"/>
              <a:ext cx="339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34</a:t>
              </a:r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5984AA83-E6AF-07AC-B321-A03FA36A1EF8}"/>
                </a:ext>
              </a:extLst>
            </p:cNvPr>
            <p:cNvSpPr txBox="1"/>
            <p:nvPr/>
          </p:nvSpPr>
          <p:spPr>
            <a:xfrm>
              <a:off x="4311368" y="302139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83</a:t>
              </a:r>
            </a:p>
          </p:txBody>
        </p: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E0F6E861-1676-D8B2-8929-D1C5759DF33F}"/>
                </a:ext>
              </a:extLst>
            </p:cNvPr>
            <p:cNvSpPr txBox="1"/>
            <p:nvPr/>
          </p:nvSpPr>
          <p:spPr>
            <a:xfrm>
              <a:off x="7548907" y="248887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66</a:t>
              </a:r>
            </a:p>
          </p:txBody>
        </p: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C3D17018-C43B-977A-D52B-8F02E7FD6EFF}"/>
                </a:ext>
              </a:extLst>
            </p:cNvPr>
            <p:cNvSpPr txBox="1"/>
            <p:nvPr/>
          </p:nvSpPr>
          <p:spPr>
            <a:xfrm>
              <a:off x="6471264" y="24805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79</a:t>
              </a:r>
            </a:p>
          </p:txBody>
        </p: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27EA21E5-FC2F-D88A-47EB-E61EE4F6AFC2}"/>
                </a:ext>
              </a:extLst>
            </p:cNvPr>
            <p:cNvSpPr txBox="1"/>
            <p:nvPr/>
          </p:nvSpPr>
          <p:spPr>
            <a:xfrm>
              <a:off x="8392400" y="35155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62</a:t>
              </a:r>
            </a:p>
          </p:txBody>
        </p:sp>
        <p:sp>
          <p:nvSpPr>
            <p:cNvPr id="318" name="文本框 317">
              <a:extLst>
                <a:ext uri="{FF2B5EF4-FFF2-40B4-BE49-F238E27FC236}">
                  <a16:creationId xmlns:a16="http://schemas.microsoft.com/office/drawing/2014/main" id="{C829434B-2ED5-4954-F365-F856B4BA541E}"/>
                </a:ext>
              </a:extLst>
            </p:cNvPr>
            <p:cNvSpPr txBox="1"/>
            <p:nvPr/>
          </p:nvSpPr>
          <p:spPr>
            <a:xfrm>
              <a:off x="8402484" y="30655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37</a:t>
              </a:r>
            </a:p>
          </p:txBody>
        </p:sp>
        <p:sp>
          <p:nvSpPr>
            <p:cNvPr id="319" name="文本框 318">
              <a:extLst>
                <a:ext uri="{FF2B5EF4-FFF2-40B4-BE49-F238E27FC236}">
                  <a16:creationId xmlns:a16="http://schemas.microsoft.com/office/drawing/2014/main" id="{A39E3E99-19EF-82DB-0F59-F23E2EBE7DD2}"/>
                </a:ext>
              </a:extLst>
            </p:cNvPr>
            <p:cNvSpPr txBox="1"/>
            <p:nvPr/>
          </p:nvSpPr>
          <p:spPr>
            <a:xfrm>
              <a:off x="8395197" y="26085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77</a:t>
              </a:r>
            </a:p>
          </p:txBody>
        </p:sp>
        <p:sp>
          <p:nvSpPr>
            <p:cNvPr id="320" name="文本框 319">
              <a:extLst>
                <a:ext uri="{FF2B5EF4-FFF2-40B4-BE49-F238E27FC236}">
                  <a16:creationId xmlns:a16="http://schemas.microsoft.com/office/drawing/2014/main" id="{C6EF140A-89A7-8A27-AF01-9993F1F2E8B2}"/>
                </a:ext>
              </a:extLst>
            </p:cNvPr>
            <p:cNvSpPr txBox="1"/>
            <p:nvPr/>
          </p:nvSpPr>
          <p:spPr>
            <a:xfrm>
              <a:off x="8395197" y="214541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12</a:t>
              </a:r>
            </a:p>
          </p:txBody>
        </p: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FFEAF69F-DA97-1787-32E3-643AFAFF9D80}"/>
                </a:ext>
              </a:extLst>
            </p:cNvPr>
            <p:cNvSpPr txBox="1"/>
            <p:nvPr/>
          </p:nvSpPr>
          <p:spPr>
            <a:xfrm>
              <a:off x="8396351" y="168841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71</a:t>
              </a:r>
            </a:p>
          </p:txBody>
        </p: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3BAED9AD-11C8-0D52-70A7-B8F2A32ED2C3}"/>
                </a:ext>
              </a:extLst>
            </p:cNvPr>
            <p:cNvSpPr txBox="1"/>
            <p:nvPr/>
          </p:nvSpPr>
          <p:spPr>
            <a:xfrm>
              <a:off x="8398193" y="121000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00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436825A1-BB17-98D4-0A98-8867E7020D47}"/>
              </a:ext>
            </a:extLst>
          </p:cNvPr>
          <p:cNvGrpSpPr/>
          <p:nvPr/>
        </p:nvGrpSpPr>
        <p:grpSpPr>
          <a:xfrm>
            <a:off x="2663250" y="819000"/>
            <a:ext cx="6865499" cy="5220000"/>
            <a:chOff x="2675242" y="819000"/>
            <a:chExt cx="6865499" cy="5220000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C90E4AD-9F4F-46AF-E4BC-B9E55ED4EB0F}"/>
                </a:ext>
              </a:extLst>
            </p:cNvPr>
            <p:cNvGrpSpPr/>
            <p:nvPr/>
          </p:nvGrpSpPr>
          <p:grpSpPr>
            <a:xfrm>
              <a:off x="3755242" y="819000"/>
              <a:ext cx="4681515" cy="5220000"/>
              <a:chOff x="1800000" y="720000"/>
              <a:chExt cx="4681515" cy="52200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610F5F24-612A-66B7-07C6-C246F5F3BF80}"/>
                  </a:ext>
                </a:extLst>
              </p:cNvPr>
              <p:cNvGrpSpPr/>
              <p:nvPr/>
            </p:nvGrpSpPr>
            <p:grpSpPr>
              <a:xfrm>
                <a:off x="1800000" y="72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9D140474-990E-D74C-EE00-4CF487D15665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4550CDC3-3D5E-01A7-8BF8-A6372C40F84C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D7597633-54A5-6769-51E0-2223A39C8F47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9EE1C1FD-0600-A729-1D1D-7D54479F1AE2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4E88A6D0-AEF4-C8C6-22BF-C546B2BBC607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5C06FC79-A08E-0979-34D4-514880FD1F12}"/>
                  </a:ext>
                </a:extLst>
              </p:cNvPr>
              <p:cNvGrpSpPr/>
              <p:nvPr/>
            </p:nvGrpSpPr>
            <p:grpSpPr>
              <a:xfrm>
                <a:off x="1800000" y="342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9823CBE-6654-A574-1E49-407EAE25184F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FA30B55F-5527-D113-DAA6-38CC82F8D7B1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051696A2-8589-04EE-A166-5F1C3A58F7B7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A03303D5-05CD-8474-925B-6AF61726E4E1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D975FEE2-2437-8B23-BDFA-EBBD9D93FB77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30C72C9-B74C-9236-D4F7-D03D5A5D2761}"/>
                  </a:ext>
                </a:extLst>
              </p:cNvPr>
              <p:cNvGrpSpPr/>
              <p:nvPr/>
            </p:nvGrpSpPr>
            <p:grpSpPr>
              <a:xfrm>
                <a:off x="1800000" y="558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4A0AA122-933E-7EDF-C336-2E6BE1849427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2CFE5BEC-3157-D0FB-CE69-6564ED93C773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996B63E2-2580-597D-C5D3-E44C3745A41A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8916194-DCD3-4831-502E-035188BC73EB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68314CF-3615-4DF8-3ED7-1D948542874C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FE7AF56-0979-A86F-28CC-D949DEDBD5BF}"/>
                  </a:ext>
                </a:extLst>
              </p:cNvPr>
              <p:cNvGrpSpPr/>
              <p:nvPr/>
            </p:nvGrpSpPr>
            <p:grpSpPr>
              <a:xfrm>
                <a:off x="1800000" y="396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55518D89-6B8E-7CE9-D954-ABE1634DCCCB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DADFFB37-B3B9-66AC-ABD2-753943D7623B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AAD08FA3-397B-4D71-0055-3B87B7CB2596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40E8F850-914D-6BA7-7060-E7E198F750BC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2345A9CA-06EA-F9AC-9B9D-410C773CA193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BF935831-7232-703F-9E65-3B5CB2335999}"/>
                  </a:ext>
                </a:extLst>
              </p:cNvPr>
              <p:cNvGrpSpPr/>
              <p:nvPr/>
            </p:nvGrpSpPr>
            <p:grpSpPr>
              <a:xfrm>
                <a:off x="1800000" y="450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6FF6B5DA-0AAB-163D-1231-2B8D809FF28A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3289F3AF-F805-B28A-09F2-5701942BC505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7C757656-1B63-8D54-120C-132573BF3A9B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667D3262-11E7-BC65-8C6C-B70970CA7876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4C53BFAA-184C-4485-8BF7-CC6B56D47D7F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6AEF8FF5-B8FB-63C6-1136-97B3E5D106C1}"/>
                  </a:ext>
                </a:extLst>
              </p:cNvPr>
              <p:cNvGrpSpPr/>
              <p:nvPr/>
            </p:nvGrpSpPr>
            <p:grpSpPr>
              <a:xfrm>
                <a:off x="1800000" y="504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FD8347AF-982B-8F3F-E87B-D7543B607F06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16680947-A47D-7559-2801-84833D79ACE1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D89457F1-AF3C-D7E2-D7A8-84DF52736BE9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5711A599-953F-77A9-D132-CFA620B1AE44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BEDB1E90-B0C4-C626-D0F6-02B45D6664AC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178D9308-837D-ABF5-DC5D-E70F8C6596D4}"/>
                  </a:ext>
                </a:extLst>
              </p:cNvPr>
              <p:cNvGrpSpPr/>
              <p:nvPr/>
            </p:nvGrpSpPr>
            <p:grpSpPr>
              <a:xfrm>
                <a:off x="1800000" y="126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744F2C6D-71A2-90F8-99BF-A3C6917D216B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21C247CE-BF5D-A18E-9719-F7EBF4734E4C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FE4ADF5E-7F29-90DA-0A6B-DC4CCF974E74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DC489430-4062-1E88-0FCB-544BF0F1F851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511CB351-D21E-75AF-1ACB-473929D4E96B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14F0AFDD-7C0B-374C-D21E-CF8BE4A42DC3}"/>
                  </a:ext>
                </a:extLst>
              </p:cNvPr>
              <p:cNvGrpSpPr/>
              <p:nvPr/>
            </p:nvGrpSpPr>
            <p:grpSpPr>
              <a:xfrm>
                <a:off x="1800000" y="180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541B7FDA-1F3E-4C5A-9359-2A16D450F7BC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109FD6BA-D818-E811-D38D-99E5009964AC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80479D8F-D266-3F01-6EC7-F1291EE5A0C7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EEB2D185-0F2D-A4DD-CE4E-D93925135CCB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E820DDC3-A9D0-B9BC-F234-526807983742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8ECC0458-26D6-E308-E157-D16BD8CF10C1}"/>
                  </a:ext>
                </a:extLst>
              </p:cNvPr>
              <p:cNvGrpSpPr/>
              <p:nvPr/>
            </p:nvGrpSpPr>
            <p:grpSpPr>
              <a:xfrm>
                <a:off x="1801515" y="288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AD934468-823C-60C5-E262-FA873A8D15AE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EDB14B08-D806-237B-98AB-A92AD7464C00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DB6E1BBF-7799-EA6E-C197-52AB33209EE4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60EABFCA-91F6-B8D7-6AF7-84663B0D3120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6BDEA734-8143-1046-B6E9-3BC6806AC456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B70F9A10-2C70-0241-3B54-2E15AA536C52}"/>
                  </a:ext>
                </a:extLst>
              </p:cNvPr>
              <p:cNvGrpSpPr/>
              <p:nvPr/>
            </p:nvGrpSpPr>
            <p:grpSpPr>
              <a:xfrm>
                <a:off x="1800000" y="2340000"/>
                <a:ext cx="4680000" cy="360000"/>
                <a:chOff x="1800000" y="720000"/>
                <a:chExt cx="4680000" cy="360000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433166F7-1833-BC60-FB81-39B9213B9A06}"/>
                    </a:ext>
                  </a:extLst>
                </p:cNvPr>
                <p:cNvSpPr/>
                <p:nvPr/>
              </p:nvSpPr>
              <p:spPr>
                <a:xfrm>
                  <a:off x="180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98D08140-79C4-1720-79AE-86A05BFF9A9A}"/>
                    </a:ext>
                  </a:extLst>
                </p:cNvPr>
                <p:cNvSpPr/>
                <p:nvPr/>
              </p:nvSpPr>
              <p:spPr>
                <a:xfrm>
                  <a:off x="288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fr-FR" dirty="0"/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E0B15D66-7D2E-5EE5-0595-85C9528DA6B3}"/>
                    </a:ext>
                  </a:extLst>
                </p:cNvPr>
                <p:cNvSpPr/>
                <p:nvPr/>
              </p:nvSpPr>
              <p:spPr>
                <a:xfrm>
                  <a:off x="396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C87489CD-3636-EAC3-1AE6-33267CCFE468}"/>
                    </a:ext>
                  </a:extLst>
                </p:cNvPr>
                <p:cNvSpPr/>
                <p:nvPr/>
              </p:nvSpPr>
              <p:spPr>
                <a:xfrm>
                  <a:off x="504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DC0629EB-DC06-DD80-A0F8-BA5545A33F71}"/>
                    </a:ext>
                  </a:extLst>
                </p:cNvPr>
                <p:cNvSpPr/>
                <p:nvPr/>
              </p:nvSpPr>
              <p:spPr>
                <a:xfrm>
                  <a:off x="6120000" y="720000"/>
                  <a:ext cx="360000" cy="3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</p:grpSp>
        </p:grp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AFB21D7A-43E7-39F3-80F0-F504A011058E}"/>
                </a:ext>
              </a:extLst>
            </p:cNvPr>
            <p:cNvSpPr/>
            <p:nvPr/>
          </p:nvSpPr>
          <p:spPr>
            <a:xfrm>
              <a:off x="2675242" y="3249000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4DBB9E3-C9C8-F28D-157C-8AD22838770C}"/>
                </a:ext>
              </a:extLst>
            </p:cNvPr>
            <p:cNvSpPr/>
            <p:nvPr/>
          </p:nvSpPr>
          <p:spPr>
            <a:xfrm>
              <a:off x="9155242" y="3249000"/>
              <a:ext cx="36000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F9C20DB-E5A0-7A58-F720-C3740A7E495A}"/>
                </a:ext>
              </a:extLst>
            </p:cNvPr>
            <p:cNvSpPr txBox="1"/>
            <p:nvPr/>
          </p:nvSpPr>
          <p:spPr>
            <a:xfrm>
              <a:off x="9129743" y="3207948"/>
              <a:ext cx="41099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  <a:p>
              <a:pPr algn="ctr"/>
              <a:endParaRPr lang="fr-FR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fr-FR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fr-FR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1C818C9-53E1-40D0-9245-61F3BCEBC217}"/>
                </a:ext>
              </a:extLst>
            </p:cNvPr>
            <p:cNvCxnSpPr>
              <a:cxnSpLocks/>
              <a:stCxn id="4" idx="2"/>
              <a:endCxn id="71" idx="6"/>
            </p:cNvCxnSpPr>
            <p:nvPr/>
          </p:nvCxnSpPr>
          <p:spPr>
            <a:xfrm flipH="1">
              <a:off x="3035242" y="999000"/>
              <a:ext cx="720000" cy="243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6126EFB-03D7-0C4E-4518-ABA6036F7580}"/>
                </a:ext>
              </a:extLst>
            </p:cNvPr>
            <p:cNvCxnSpPr>
              <a:stCxn id="71" idx="6"/>
              <a:endCxn id="47" idx="2"/>
            </p:cNvCxnSpPr>
            <p:nvPr/>
          </p:nvCxnSpPr>
          <p:spPr>
            <a:xfrm flipV="1">
              <a:off x="3035242" y="1539000"/>
              <a:ext cx="720000" cy="189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EA04C7F0-43CE-BC9F-9380-1F4A543936FC}"/>
                </a:ext>
              </a:extLst>
            </p:cNvPr>
            <p:cNvCxnSpPr>
              <a:stCxn id="53" idx="2"/>
              <a:endCxn id="71" idx="6"/>
            </p:cNvCxnSpPr>
            <p:nvPr/>
          </p:nvCxnSpPr>
          <p:spPr>
            <a:xfrm flipH="1">
              <a:off x="3035242" y="2079000"/>
              <a:ext cx="720000" cy="135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C6BBE947-6995-CAD7-CBAE-54F3CC4A0947}"/>
                </a:ext>
              </a:extLst>
            </p:cNvPr>
            <p:cNvCxnSpPr>
              <a:stCxn id="65" idx="2"/>
              <a:endCxn id="71" idx="6"/>
            </p:cNvCxnSpPr>
            <p:nvPr/>
          </p:nvCxnSpPr>
          <p:spPr>
            <a:xfrm flipH="1">
              <a:off x="3035242" y="2619000"/>
              <a:ext cx="720000" cy="81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7E63CE41-444C-41E6-6A58-6DD6608916A0}"/>
                </a:ext>
              </a:extLst>
            </p:cNvPr>
            <p:cNvCxnSpPr>
              <a:stCxn id="59" idx="2"/>
              <a:endCxn id="71" idx="6"/>
            </p:cNvCxnSpPr>
            <p:nvPr/>
          </p:nvCxnSpPr>
          <p:spPr>
            <a:xfrm flipH="1">
              <a:off x="3035242" y="3159000"/>
              <a:ext cx="721515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CAB32B59-A22D-D8A3-8948-85227A1D9B8F}"/>
                </a:ext>
              </a:extLst>
            </p:cNvPr>
            <p:cNvCxnSpPr>
              <a:stCxn id="17" idx="2"/>
              <a:endCxn id="71" idx="6"/>
            </p:cNvCxnSpPr>
            <p:nvPr/>
          </p:nvCxnSpPr>
          <p:spPr>
            <a:xfrm flipH="1" flipV="1">
              <a:off x="3035242" y="3429000"/>
              <a:ext cx="72000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75099B2-16AB-D7D4-CE56-F76D579343A6}"/>
                </a:ext>
              </a:extLst>
            </p:cNvPr>
            <p:cNvCxnSpPr>
              <a:stCxn id="29" idx="2"/>
              <a:endCxn id="71" idx="6"/>
            </p:cNvCxnSpPr>
            <p:nvPr/>
          </p:nvCxnSpPr>
          <p:spPr>
            <a:xfrm flipH="1" flipV="1">
              <a:off x="3035242" y="3429000"/>
              <a:ext cx="720000" cy="81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210AB15-DA90-A61C-6616-58B2CB0CA1B4}"/>
                </a:ext>
              </a:extLst>
            </p:cNvPr>
            <p:cNvCxnSpPr>
              <a:cxnSpLocks/>
              <a:stCxn id="71" idx="6"/>
              <a:endCxn id="35" idx="2"/>
            </p:cNvCxnSpPr>
            <p:nvPr/>
          </p:nvCxnSpPr>
          <p:spPr>
            <a:xfrm>
              <a:off x="3035242" y="3429000"/>
              <a:ext cx="720000" cy="135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BAFF2A4-32BD-427A-3B00-C693FC414889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4115242" y="9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2AECA72-77FB-EAC3-C5E8-704B1215DC21}"/>
                </a:ext>
              </a:extLst>
            </p:cNvPr>
            <p:cNvCxnSpPr>
              <a:cxnSpLocks/>
              <a:stCxn id="72" idx="2"/>
              <a:endCxn id="8" idx="6"/>
            </p:cNvCxnSpPr>
            <p:nvPr/>
          </p:nvCxnSpPr>
          <p:spPr>
            <a:xfrm flipH="1" flipV="1">
              <a:off x="8435242" y="999000"/>
              <a:ext cx="720000" cy="243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883ECFA-AEFD-8339-69D7-717CCB7C9BA9}"/>
                </a:ext>
              </a:extLst>
            </p:cNvPr>
            <p:cNvCxnSpPr>
              <a:cxnSpLocks/>
              <a:stCxn id="72" idx="2"/>
              <a:endCxn id="51" idx="6"/>
            </p:cNvCxnSpPr>
            <p:nvPr/>
          </p:nvCxnSpPr>
          <p:spPr>
            <a:xfrm flipH="1" flipV="1">
              <a:off x="8435242" y="1539000"/>
              <a:ext cx="720000" cy="189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2F6DFFFA-333E-9476-B85D-D689BED5348A}"/>
                </a:ext>
              </a:extLst>
            </p:cNvPr>
            <p:cNvCxnSpPr>
              <a:cxnSpLocks/>
              <a:stCxn id="72" idx="2"/>
              <a:endCxn id="57" idx="6"/>
            </p:cNvCxnSpPr>
            <p:nvPr/>
          </p:nvCxnSpPr>
          <p:spPr>
            <a:xfrm flipH="1" flipV="1">
              <a:off x="8435242" y="2079000"/>
              <a:ext cx="720000" cy="135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26A5976-4F5B-5E10-1359-DE97C4EA047B}"/>
                </a:ext>
              </a:extLst>
            </p:cNvPr>
            <p:cNvCxnSpPr>
              <a:cxnSpLocks/>
              <a:stCxn id="72" idx="2"/>
              <a:endCxn id="69" idx="6"/>
            </p:cNvCxnSpPr>
            <p:nvPr/>
          </p:nvCxnSpPr>
          <p:spPr>
            <a:xfrm flipH="1" flipV="1">
              <a:off x="8435242" y="2619000"/>
              <a:ext cx="720000" cy="81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8188131-323E-3AA0-CFB5-D9D75B845955}"/>
                </a:ext>
              </a:extLst>
            </p:cNvPr>
            <p:cNvCxnSpPr>
              <a:cxnSpLocks/>
              <a:stCxn id="72" idx="2"/>
              <a:endCxn id="63" idx="6"/>
            </p:cNvCxnSpPr>
            <p:nvPr/>
          </p:nvCxnSpPr>
          <p:spPr>
            <a:xfrm flipH="1" flipV="1">
              <a:off x="8436757" y="3159000"/>
              <a:ext cx="718485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79B4A57E-1BDC-0D6F-EF08-95457DE67D68}"/>
                </a:ext>
              </a:extLst>
            </p:cNvPr>
            <p:cNvCxnSpPr>
              <a:cxnSpLocks/>
              <a:stCxn id="72" idx="2"/>
              <a:endCxn id="21" idx="6"/>
            </p:cNvCxnSpPr>
            <p:nvPr/>
          </p:nvCxnSpPr>
          <p:spPr>
            <a:xfrm flipH="1">
              <a:off x="8435242" y="3429000"/>
              <a:ext cx="720000" cy="27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58E1D0C1-2203-375C-1A1B-FA19ACC29E37}"/>
                </a:ext>
              </a:extLst>
            </p:cNvPr>
            <p:cNvCxnSpPr>
              <a:cxnSpLocks/>
              <a:stCxn id="72" idx="2"/>
              <a:endCxn id="33" idx="6"/>
            </p:cNvCxnSpPr>
            <p:nvPr/>
          </p:nvCxnSpPr>
          <p:spPr>
            <a:xfrm flipH="1">
              <a:off x="8435242" y="3429000"/>
              <a:ext cx="720000" cy="81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F7F3780-ED4F-C21B-6557-66C88FC63D0C}"/>
                </a:ext>
              </a:extLst>
            </p:cNvPr>
            <p:cNvCxnSpPr>
              <a:cxnSpLocks/>
              <a:stCxn id="72" idx="2"/>
              <a:endCxn id="39" idx="6"/>
            </p:cNvCxnSpPr>
            <p:nvPr/>
          </p:nvCxnSpPr>
          <p:spPr>
            <a:xfrm flipH="1">
              <a:off x="8435242" y="3429000"/>
              <a:ext cx="720000" cy="135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86947ED-EBBC-8805-CFFC-FB2C587483C5}"/>
                </a:ext>
              </a:extLst>
            </p:cNvPr>
            <p:cNvCxnSpPr>
              <a:cxnSpLocks/>
              <a:stCxn id="72" idx="2"/>
              <a:endCxn id="45" idx="6"/>
            </p:cNvCxnSpPr>
            <p:nvPr/>
          </p:nvCxnSpPr>
          <p:spPr>
            <a:xfrm flipH="1">
              <a:off x="8435242" y="3429000"/>
              <a:ext cx="720000" cy="189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AAC3991A-8025-76D9-5D02-5BC02408F79C}"/>
                </a:ext>
              </a:extLst>
            </p:cNvPr>
            <p:cNvCxnSpPr>
              <a:cxnSpLocks/>
              <a:stCxn id="72" idx="2"/>
              <a:endCxn id="27" idx="6"/>
            </p:cNvCxnSpPr>
            <p:nvPr/>
          </p:nvCxnSpPr>
          <p:spPr>
            <a:xfrm flipH="1">
              <a:off x="8435242" y="3429000"/>
              <a:ext cx="720000" cy="243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D2758B1-7255-1A2B-80E3-F6542A3027D4}"/>
                </a:ext>
              </a:extLst>
            </p:cNvPr>
            <p:cNvCxnSpPr>
              <a:cxnSpLocks/>
              <a:stCxn id="71" idx="6"/>
              <a:endCxn id="23" idx="2"/>
            </p:cNvCxnSpPr>
            <p:nvPr/>
          </p:nvCxnSpPr>
          <p:spPr>
            <a:xfrm>
              <a:off x="3035242" y="3429000"/>
              <a:ext cx="720000" cy="243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862B341C-C573-3B01-4759-C8DC3137B6B6}"/>
                </a:ext>
              </a:extLst>
            </p:cNvPr>
            <p:cNvCxnSpPr>
              <a:cxnSpLocks/>
              <a:stCxn id="71" idx="6"/>
              <a:endCxn id="41" idx="2"/>
            </p:cNvCxnSpPr>
            <p:nvPr/>
          </p:nvCxnSpPr>
          <p:spPr>
            <a:xfrm>
              <a:off x="3035242" y="3429000"/>
              <a:ext cx="720000" cy="189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A9B2F7D2-8C32-AE0F-0C54-3B4E34AFC6D4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5195242" y="9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BD10D12E-FFB2-CF34-685E-AAC95F6992C1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5195242" y="15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73FBB7C-46CF-CC93-ED0E-6A2156C8701B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7355242" y="58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52C098D9-3C73-200C-03ED-8873738E978B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>
              <a:off x="6275242" y="42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DA4AD50E-ABE3-7F5E-06C1-2E1E863041FA}"/>
                </a:ext>
              </a:extLst>
            </p:cNvPr>
            <p:cNvCxnSpPr>
              <a:cxnSpLocks/>
              <a:stCxn id="54" idx="6"/>
              <a:endCxn id="55" idx="2"/>
            </p:cNvCxnSpPr>
            <p:nvPr/>
          </p:nvCxnSpPr>
          <p:spPr>
            <a:xfrm>
              <a:off x="5195242" y="20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4E5E7A67-9DAD-0ECB-8853-19C024F48596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>
              <a:off x="6275242" y="47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A662AFA6-37C8-B199-EF94-BD3D75823A35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6275242" y="36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8EF7C80B-19C0-2EDC-F15B-6B651FF4228B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5195242" y="26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D50C8FC9-E9D0-83FF-9B91-81D3D75759C9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>
              <a:off x="6275242" y="20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D132A011-86FB-743B-382C-CE1BD25E8960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>
              <a:off x="6275242" y="15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10A1C30-DDB9-ADB1-2D88-9867E05B2707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>
              <a:off x="5196757" y="31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3C2952FE-30B2-9DCC-A293-0A565DB80919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>
              <a:off x="5195242" y="36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BF81E33B-BD55-5AA4-EFEE-836DD56C441F}"/>
                </a:ext>
              </a:extLst>
            </p:cNvPr>
            <p:cNvCxnSpPr>
              <a:cxnSpLocks/>
              <a:stCxn id="65" idx="6"/>
              <a:endCxn id="66" idx="2"/>
            </p:cNvCxnSpPr>
            <p:nvPr/>
          </p:nvCxnSpPr>
          <p:spPr>
            <a:xfrm>
              <a:off x="4115242" y="26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A9109C44-2BD3-D90D-3C65-8D997AAFCCC2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4115242" y="20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7027EB2D-9473-2C78-E4AA-4A2E6BE3E657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>
              <a:off x="4115242" y="15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48A25E55-765A-2384-628C-FF821FF37FBD}"/>
                </a:ext>
              </a:extLst>
            </p:cNvPr>
            <p:cNvCxnSpPr>
              <a:cxnSpLocks/>
              <a:stCxn id="67" idx="6"/>
              <a:endCxn id="68" idx="2"/>
            </p:cNvCxnSpPr>
            <p:nvPr/>
          </p:nvCxnSpPr>
          <p:spPr>
            <a:xfrm>
              <a:off x="6275242" y="26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5946671B-950B-B95C-DFC7-703C182944E9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>
              <a:off x="6276757" y="31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D62663A8-E4DA-5068-AE5E-61C4CA1FF906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6275242" y="9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FBE074D2-37B3-77DB-A661-D1B3ED0D9B0C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5195242" y="58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A327E62-4792-F835-8CF0-C88615F333EA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>
              <a:off x="5195242" y="53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D1240027-E0AC-4710-2A7A-AAB016DD89D4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5195242" y="42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D1354099-97C1-D78C-5262-BE3605F53698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>
              <a:off x="5195242" y="47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846E81A5-88E3-C2BB-76A4-3182600D20EA}"/>
                </a:ext>
              </a:extLst>
            </p:cNvPr>
            <p:cNvCxnSpPr>
              <a:cxnSpLocks/>
              <a:stCxn id="59" idx="6"/>
              <a:endCxn id="60" idx="2"/>
            </p:cNvCxnSpPr>
            <p:nvPr/>
          </p:nvCxnSpPr>
          <p:spPr>
            <a:xfrm>
              <a:off x="4116757" y="31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8B434EE2-6503-061E-9F29-9B9B82C7D94B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4115242" y="58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2162A78-F834-431B-B4CE-D8DAC7FD52E7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>
              <a:off x="4115242" y="42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403D6127-F6CE-3499-1229-435DE893BF8D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4115242" y="36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CB72A81E-5B80-6D47-ABC1-A4C96D3B358F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4115242" y="47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EEA12C7B-5DFD-A45D-C7CA-0B16BFC9A42E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4115242" y="53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BC33F6AD-4DD2-BED5-0EFB-09BC62A474CC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7355242" y="53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67EEAF3C-4D2E-CFC1-F44E-496232C0EA6C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>
              <a:off x="7355242" y="47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41189576-2DA3-AF2E-3A6D-4BDF0EDD59FD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7355242" y="42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1E0EBDB3-D0A8-F7A4-98CC-DF209D370C1A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7355242" y="36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89659C66-7DED-2E74-0459-A287462405FA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>
              <a:off x="7355242" y="153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008A381E-9612-CCE9-4E2C-3D85E427F901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>
              <a:off x="7355242" y="207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00FF3A55-40F1-683F-C0CF-7559A8D1CD55}"/>
                </a:ext>
              </a:extLst>
            </p:cNvPr>
            <p:cNvCxnSpPr>
              <a:cxnSpLocks/>
              <a:stCxn id="68" idx="6"/>
              <a:endCxn id="69" idx="2"/>
            </p:cNvCxnSpPr>
            <p:nvPr/>
          </p:nvCxnSpPr>
          <p:spPr>
            <a:xfrm>
              <a:off x="7355242" y="26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C24B6D11-EDB6-C707-9DF2-B0EC4E4D4621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>
              <a:off x="7356757" y="31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A34BC319-6C74-E3AB-A171-7A8D03FA5356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355242" y="99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330C98D5-71D1-AD62-A318-13436B126680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>
              <a:off x="6275242" y="585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B61BD220-BA9D-EFD0-70FC-024E8C9E8C24}"/>
                </a:ext>
              </a:extLst>
            </p:cNvPr>
            <p:cNvCxnSpPr>
              <a:cxnSpLocks/>
              <a:stCxn id="43" idx="6"/>
              <a:endCxn id="44" idx="2"/>
            </p:cNvCxnSpPr>
            <p:nvPr/>
          </p:nvCxnSpPr>
          <p:spPr>
            <a:xfrm>
              <a:off x="6275242" y="5319000"/>
              <a:ext cx="7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46981340-C9A6-52D1-E4CD-354E99D2F070}"/>
                </a:ext>
              </a:extLst>
            </p:cNvPr>
            <p:cNvSpPr txBox="1"/>
            <p:nvPr/>
          </p:nvSpPr>
          <p:spPr>
            <a:xfrm>
              <a:off x="8389231" y="485693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98</a:t>
              </a:r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FF127BDA-1956-36F3-5651-53EC7EB9AF8A}"/>
                </a:ext>
              </a:extLst>
            </p:cNvPr>
            <p:cNvSpPr txBox="1"/>
            <p:nvPr/>
          </p:nvSpPr>
          <p:spPr>
            <a:xfrm>
              <a:off x="5381332" y="249464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55</a:t>
              </a:r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36ABFC41-3DE9-6D7F-25F8-A4D744442718}"/>
                </a:ext>
              </a:extLst>
            </p:cNvPr>
            <p:cNvSpPr txBox="1"/>
            <p:nvPr/>
          </p:nvSpPr>
          <p:spPr>
            <a:xfrm>
              <a:off x="4302847" y="248139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77</a:t>
              </a:r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A90E05AB-0F62-16A4-A396-50DDBB4AD337}"/>
                </a:ext>
              </a:extLst>
            </p:cNvPr>
            <p:cNvSpPr txBox="1"/>
            <p:nvPr/>
          </p:nvSpPr>
          <p:spPr>
            <a:xfrm>
              <a:off x="7548907" y="195141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31</a:t>
              </a:r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27368F93-5B4C-BD16-B189-8DB4DF15859B}"/>
                </a:ext>
              </a:extLst>
            </p:cNvPr>
            <p:cNvSpPr txBox="1"/>
            <p:nvPr/>
          </p:nvSpPr>
          <p:spPr>
            <a:xfrm>
              <a:off x="6459817" y="193239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42</a:t>
              </a:r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297BADF5-9743-8D12-75C6-3B3C1D837944}"/>
                </a:ext>
              </a:extLst>
            </p:cNvPr>
            <p:cNvSpPr txBox="1"/>
            <p:nvPr/>
          </p:nvSpPr>
          <p:spPr>
            <a:xfrm>
              <a:off x="5381332" y="194757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98</a:t>
              </a:r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5EE18A3B-F36D-BE02-BE05-AB3B577FA16C}"/>
                </a:ext>
              </a:extLst>
            </p:cNvPr>
            <p:cNvSpPr txBox="1"/>
            <p:nvPr/>
          </p:nvSpPr>
          <p:spPr>
            <a:xfrm>
              <a:off x="4302847" y="194139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39</a:t>
              </a:r>
            </a:p>
          </p:txBody>
        </p:sp>
        <p:sp>
          <p:nvSpPr>
            <p:cNvPr id="276" name="文本框 275">
              <a:extLst>
                <a:ext uri="{FF2B5EF4-FFF2-40B4-BE49-F238E27FC236}">
                  <a16:creationId xmlns:a16="http://schemas.microsoft.com/office/drawing/2014/main" id="{99F5ABE4-CB8B-4CFB-9AC4-560BE6D51DA8}"/>
                </a:ext>
              </a:extLst>
            </p:cNvPr>
            <p:cNvSpPr txBox="1"/>
            <p:nvPr/>
          </p:nvSpPr>
          <p:spPr>
            <a:xfrm>
              <a:off x="7542048" y="141141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26</a:t>
              </a:r>
            </a:p>
          </p:txBody>
        </p:sp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id="{5365F2F9-9313-6F3A-52B5-1F02CB22DE04}"/>
                </a:ext>
              </a:extLst>
            </p:cNvPr>
            <p:cNvSpPr txBox="1"/>
            <p:nvPr/>
          </p:nvSpPr>
          <p:spPr>
            <a:xfrm>
              <a:off x="6467528" y="141469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16</a:t>
              </a:r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1A29B4E1-D54B-C74C-AA2C-AEF37ADCC54B}"/>
                </a:ext>
              </a:extLst>
            </p:cNvPr>
            <p:cNvSpPr txBox="1"/>
            <p:nvPr/>
          </p:nvSpPr>
          <p:spPr>
            <a:xfrm>
              <a:off x="5386250" y="140668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52</a:t>
              </a:r>
            </a:p>
          </p:txBody>
        </p: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56FC8A7B-9934-3870-8481-23F532812AEE}"/>
                </a:ext>
              </a:extLst>
            </p:cNvPr>
            <p:cNvSpPr txBox="1"/>
            <p:nvPr/>
          </p:nvSpPr>
          <p:spPr>
            <a:xfrm>
              <a:off x="4302847" y="140079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21</a:t>
              </a:r>
            </a:p>
          </p:txBody>
        </p:sp>
        <p:sp>
          <p:nvSpPr>
            <p:cNvPr id="280" name="文本框 279">
              <a:extLst>
                <a:ext uri="{FF2B5EF4-FFF2-40B4-BE49-F238E27FC236}">
                  <a16:creationId xmlns:a16="http://schemas.microsoft.com/office/drawing/2014/main" id="{6EC380FB-D651-56A4-CB1A-2D8ABCFE0CB7}"/>
                </a:ext>
              </a:extLst>
            </p:cNvPr>
            <p:cNvSpPr txBox="1"/>
            <p:nvPr/>
          </p:nvSpPr>
          <p:spPr>
            <a:xfrm>
              <a:off x="7542048" y="86574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55</a:t>
              </a:r>
            </a:p>
          </p:txBody>
        </p: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D6DD3EC0-D1FF-5677-AB4F-E1C069480D13}"/>
                </a:ext>
              </a:extLst>
            </p:cNvPr>
            <p:cNvSpPr txBox="1"/>
            <p:nvPr/>
          </p:nvSpPr>
          <p:spPr>
            <a:xfrm>
              <a:off x="6466676" y="86574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95</a:t>
              </a:r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EB8CE403-D275-2F25-B545-2BB1A1DCF214}"/>
                </a:ext>
              </a:extLst>
            </p:cNvPr>
            <p:cNvSpPr txBox="1"/>
            <p:nvPr/>
          </p:nvSpPr>
          <p:spPr>
            <a:xfrm>
              <a:off x="5384362" y="8596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53</a:t>
              </a:r>
            </a:p>
          </p:txBody>
        </p:sp>
        <p:sp>
          <p:nvSpPr>
            <p:cNvPr id="283" name="文本框 282">
              <a:extLst>
                <a:ext uri="{FF2B5EF4-FFF2-40B4-BE49-F238E27FC236}">
                  <a16:creationId xmlns:a16="http://schemas.microsoft.com/office/drawing/2014/main" id="{39A7BE31-C2C1-0ED5-5A09-EBC7A45FE7B8}"/>
                </a:ext>
              </a:extLst>
            </p:cNvPr>
            <p:cNvSpPr txBox="1"/>
            <p:nvPr/>
          </p:nvSpPr>
          <p:spPr>
            <a:xfrm>
              <a:off x="4304362" y="8596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21</a:t>
              </a: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846A1815-D1AC-E681-7BB1-9076CAE2ABAA}"/>
                </a:ext>
              </a:extLst>
            </p:cNvPr>
            <p:cNvSpPr txBox="1"/>
            <p:nvPr/>
          </p:nvSpPr>
          <p:spPr>
            <a:xfrm>
              <a:off x="8392400" y="443549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83</a:t>
              </a:r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B6B03CED-B0C0-5367-C327-772825CF5A00}"/>
                </a:ext>
              </a:extLst>
            </p:cNvPr>
            <p:cNvSpPr txBox="1"/>
            <p:nvPr/>
          </p:nvSpPr>
          <p:spPr>
            <a:xfrm>
              <a:off x="8392400" y="398899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93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8BB1AA81-5922-EB44-9C50-D3CBC8132530}"/>
                </a:ext>
              </a:extLst>
            </p:cNvPr>
            <p:cNvSpPr txBox="1"/>
            <p:nvPr/>
          </p:nvSpPr>
          <p:spPr>
            <a:xfrm>
              <a:off x="7548907" y="572806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75</a:t>
              </a: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6446BDD3-1864-1180-A7DD-04F1FC1765A9}"/>
                </a:ext>
              </a:extLst>
            </p:cNvPr>
            <p:cNvSpPr txBox="1"/>
            <p:nvPr/>
          </p:nvSpPr>
          <p:spPr>
            <a:xfrm>
              <a:off x="4306676" y="57202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77</a:t>
              </a:r>
            </a:p>
          </p:txBody>
        </p: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0B538498-B7FF-1D58-76C0-F1E793D9B42C}"/>
                </a:ext>
              </a:extLst>
            </p:cNvPr>
            <p:cNvSpPr txBox="1"/>
            <p:nvPr/>
          </p:nvSpPr>
          <p:spPr>
            <a:xfrm>
              <a:off x="7546609" y="518021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44</a:t>
              </a: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2D7CAA14-BEC2-8B18-E6D5-71CFEAA95A7F}"/>
                </a:ext>
              </a:extLst>
            </p:cNvPr>
            <p:cNvSpPr txBox="1"/>
            <p:nvPr/>
          </p:nvSpPr>
          <p:spPr>
            <a:xfrm>
              <a:off x="6466609" y="51802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25</a:t>
              </a: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CB9EF0B5-5B2A-0F7B-C1CE-1844A9D2C5CF}"/>
                </a:ext>
              </a:extLst>
            </p:cNvPr>
            <p:cNvSpPr txBox="1"/>
            <p:nvPr/>
          </p:nvSpPr>
          <p:spPr>
            <a:xfrm>
              <a:off x="7546609" y="463313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24</a:t>
              </a: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5C3D41D2-2F70-68D4-A150-73D86B7B6CE4}"/>
                </a:ext>
              </a:extLst>
            </p:cNvPr>
            <p:cNvSpPr txBox="1"/>
            <p:nvPr/>
          </p:nvSpPr>
          <p:spPr>
            <a:xfrm>
              <a:off x="6466609" y="466695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41</a:t>
              </a:r>
            </a:p>
          </p:txBody>
        </p: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2AB69AD7-0160-D2F3-9B8F-610634D6CB80}"/>
                </a:ext>
              </a:extLst>
            </p:cNvPr>
            <p:cNvSpPr txBox="1"/>
            <p:nvPr/>
          </p:nvSpPr>
          <p:spPr>
            <a:xfrm>
              <a:off x="5386250" y="463423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60</a:t>
              </a: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65B403D7-EFD4-A855-ED5A-19B9F7DF1CBD}"/>
                </a:ext>
              </a:extLst>
            </p:cNvPr>
            <p:cNvSpPr txBox="1"/>
            <p:nvPr/>
          </p:nvSpPr>
          <p:spPr>
            <a:xfrm>
              <a:off x="5378535" y="408635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77</a:t>
              </a: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BD317DBD-6417-A097-9B3E-6BB1164131CB}"/>
                </a:ext>
              </a:extLst>
            </p:cNvPr>
            <p:cNvSpPr txBox="1"/>
            <p:nvPr/>
          </p:nvSpPr>
          <p:spPr>
            <a:xfrm>
              <a:off x="7552503" y="35613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92</a:t>
              </a: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C86C5A0D-C768-7517-7E7A-FBDCD7435552}"/>
                </a:ext>
              </a:extLst>
            </p:cNvPr>
            <p:cNvSpPr txBox="1"/>
            <p:nvPr/>
          </p:nvSpPr>
          <p:spPr>
            <a:xfrm>
              <a:off x="5381565" y="356757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43</a:t>
              </a: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6FB16B31-3E13-613C-CB69-0C478413B10C}"/>
                </a:ext>
              </a:extLst>
            </p:cNvPr>
            <p:cNvSpPr txBox="1"/>
            <p:nvPr/>
          </p:nvSpPr>
          <p:spPr>
            <a:xfrm>
              <a:off x="7532370" y="302527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19</a:t>
              </a:r>
            </a:p>
          </p:txBody>
        </p: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FF353AE7-90B1-B90F-9B9B-3F0ADEE29607}"/>
                </a:ext>
              </a:extLst>
            </p:cNvPr>
            <p:cNvSpPr txBox="1"/>
            <p:nvPr/>
          </p:nvSpPr>
          <p:spPr>
            <a:xfrm>
              <a:off x="8389231" y="53327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96</a:t>
              </a:r>
            </a:p>
          </p:txBody>
        </p: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CCB65CA3-F65B-F60B-B5B2-271355E7DA14}"/>
                </a:ext>
              </a:extLst>
            </p:cNvPr>
            <p:cNvSpPr txBox="1"/>
            <p:nvPr/>
          </p:nvSpPr>
          <p:spPr>
            <a:xfrm>
              <a:off x="6458535" y="572395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43</a:t>
              </a:r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5BA607F9-3116-F14B-EF35-805A4DD1732C}"/>
                </a:ext>
              </a:extLst>
            </p:cNvPr>
            <p:cNvSpPr txBox="1"/>
            <p:nvPr/>
          </p:nvSpPr>
          <p:spPr>
            <a:xfrm>
              <a:off x="5378535" y="571319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79</a:t>
              </a:r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5FB91031-6C7C-E064-79CB-9FABE4E8FBE8}"/>
                </a:ext>
              </a:extLst>
            </p:cNvPr>
            <p:cNvSpPr txBox="1"/>
            <p:nvPr/>
          </p:nvSpPr>
          <p:spPr>
            <a:xfrm>
              <a:off x="5384362" y="517684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49</a:t>
              </a:r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78BE4FF8-7962-CC99-B6AE-B578418EF237}"/>
                </a:ext>
              </a:extLst>
            </p:cNvPr>
            <p:cNvSpPr txBox="1"/>
            <p:nvPr/>
          </p:nvSpPr>
          <p:spPr>
            <a:xfrm>
              <a:off x="4300050" y="51802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17</a:t>
              </a:r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DE964B65-1E0A-1DAC-80C6-1AE624924FB5}"/>
                </a:ext>
              </a:extLst>
            </p:cNvPr>
            <p:cNvSpPr txBox="1"/>
            <p:nvPr/>
          </p:nvSpPr>
          <p:spPr>
            <a:xfrm>
              <a:off x="4300050" y="46405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38</a:t>
              </a:r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E3D361D3-DE9C-5AC7-EA9B-55C7864A43DD}"/>
                </a:ext>
              </a:extLst>
            </p:cNvPr>
            <p:cNvSpPr txBox="1"/>
            <p:nvPr/>
          </p:nvSpPr>
          <p:spPr>
            <a:xfrm>
              <a:off x="7575352" y="409749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87</a:t>
              </a: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26B81F52-E1CD-02B3-22A3-EA2E94FCF746}"/>
                </a:ext>
              </a:extLst>
            </p:cNvPr>
            <p:cNvSpPr txBox="1"/>
            <p:nvPr/>
          </p:nvSpPr>
          <p:spPr>
            <a:xfrm>
              <a:off x="6466609" y="411023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87</a:t>
              </a: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F815601A-0C70-69CF-B381-ED8E49530337}"/>
                </a:ext>
              </a:extLst>
            </p:cNvPr>
            <p:cNvSpPr txBox="1"/>
            <p:nvPr/>
          </p:nvSpPr>
          <p:spPr>
            <a:xfrm>
              <a:off x="4300050" y="40935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69</a:t>
              </a: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23B3CC23-1808-21E9-2EE4-ECAE1677BEF1}"/>
                </a:ext>
              </a:extLst>
            </p:cNvPr>
            <p:cNvSpPr txBox="1"/>
            <p:nvPr/>
          </p:nvSpPr>
          <p:spPr>
            <a:xfrm>
              <a:off x="6459817" y="35535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79</a:t>
              </a: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38E211B3-6CBF-728F-44D0-C42F68E26B35}"/>
                </a:ext>
              </a:extLst>
            </p:cNvPr>
            <p:cNvSpPr txBox="1"/>
            <p:nvPr/>
          </p:nvSpPr>
          <p:spPr>
            <a:xfrm>
              <a:off x="4306676" y="35613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54</a:t>
              </a:r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DD853598-433C-29ED-1A95-060EEE1A7FEA}"/>
                </a:ext>
              </a:extLst>
            </p:cNvPr>
            <p:cNvSpPr txBox="1"/>
            <p:nvPr/>
          </p:nvSpPr>
          <p:spPr>
            <a:xfrm>
              <a:off x="6473482" y="303065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64</a:t>
              </a:r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1C17E326-54A5-035C-B636-B6AA828CD922}"/>
                </a:ext>
              </a:extLst>
            </p:cNvPr>
            <p:cNvSpPr txBox="1"/>
            <p:nvPr/>
          </p:nvSpPr>
          <p:spPr>
            <a:xfrm>
              <a:off x="5378535" y="3041718"/>
              <a:ext cx="339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34</a:t>
              </a:r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5984AA83-E6AF-07AC-B321-A03FA36A1EF8}"/>
                </a:ext>
              </a:extLst>
            </p:cNvPr>
            <p:cNvSpPr txBox="1"/>
            <p:nvPr/>
          </p:nvSpPr>
          <p:spPr>
            <a:xfrm>
              <a:off x="4311368" y="302139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83</a:t>
              </a:r>
            </a:p>
          </p:txBody>
        </p: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E0F6E861-1676-D8B2-8929-D1C5759DF33F}"/>
                </a:ext>
              </a:extLst>
            </p:cNvPr>
            <p:cNvSpPr txBox="1"/>
            <p:nvPr/>
          </p:nvSpPr>
          <p:spPr>
            <a:xfrm>
              <a:off x="7548907" y="248887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66</a:t>
              </a:r>
            </a:p>
          </p:txBody>
        </p: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C3D17018-C43B-977A-D52B-8F02E7FD6EFF}"/>
                </a:ext>
              </a:extLst>
            </p:cNvPr>
            <p:cNvSpPr txBox="1"/>
            <p:nvPr/>
          </p:nvSpPr>
          <p:spPr>
            <a:xfrm>
              <a:off x="6471264" y="24805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79</a:t>
              </a:r>
            </a:p>
          </p:txBody>
        </p: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27EA21E5-FC2F-D88A-47EB-E61EE4F6AFC2}"/>
                </a:ext>
              </a:extLst>
            </p:cNvPr>
            <p:cNvSpPr txBox="1"/>
            <p:nvPr/>
          </p:nvSpPr>
          <p:spPr>
            <a:xfrm>
              <a:off x="8392400" y="35155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62</a:t>
              </a:r>
            </a:p>
          </p:txBody>
        </p:sp>
        <p:sp>
          <p:nvSpPr>
            <p:cNvPr id="318" name="文本框 317">
              <a:extLst>
                <a:ext uri="{FF2B5EF4-FFF2-40B4-BE49-F238E27FC236}">
                  <a16:creationId xmlns:a16="http://schemas.microsoft.com/office/drawing/2014/main" id="{C829434B-2ED5-4954-F365-F856B4BA541E}"/>
                </a:ext>
              </a:extLst>
            </p:cNvPr>
            <p:cNvSpPr txBox="1"/>
            <p:nvPr/>
          </p:nvSpPr>
          <p:spPr>
            <a:xfrm>
              <a:off x="8402484" y="30655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37</a:t>
              </a:r>
            </a:p>
          </p:txBody>
        </p:sp>
        <p:sp>
          <p:nvSpPr>
            <p:cNvPr id="319" name="文本框 318">
              <a:extLst>
                <a:ext uri="{FF2B5EF4-FFF2-40B4-BE49-F238E27FC236}">
                  <a16:creationId xmlns:a16="http://schemas.microsoft.com/office/drawing/2014/main" id="{A39E3E99-19EF-82DB-0F59-F23E2EBE7DD2}"/>
                </a:ext>
              </a:extLst>
            </p:cNvPr>
            <p:cNvSpPr txBox="1"/>
            <p:nvPr/>
          </p:nvSpPr>
          <p:spPr>
            <a:xfrm>
              <a:off x="8395197" y="260850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77</a:t>
              </a:r>
            </a:p>
          </p:txBody>
        </p:sp>
        <p:sp>
          <p:nvSpPr>
            <p:cNvPr id="320" name="文本框 319">
              <a:extLst>
                <a:ext uri="{FF2B5EF4-FFF2-40B4-BE49-F238E27FC236}">
                  <a16:creationId xmlns:a16="http://schemas.microsoft.com/office/drawing/2014/main" id="{C6EF140A-89A7-8A27-AF01-9993F1F2E8B2}"/>
                </a:ext>
              </a:extLst>
            </p:cNvPr>
            <p:cNvSpPr txBox="1"/>
            <p:nvPr/>
          </p:nvSpPr>
          <p:spPr>
            <a:xfrm>
              <a:off x="8395197" y="214541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12</a:t>
              </a:r>
            </a:p>
          </p:txBody>
        </p: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FFEAF69F-DA97-1787-32E3-643AFAFF9D80}"/>
                </a:ext>
              </a:extLst>
            </p:cNvPr>
            <p:cNvSpPr txBox="1"/>
            <p:nvPr/>
          </p:nvSpPr>
          <p:spPr>
            <a:xfrm>
              <a:off x="8396351" y="168841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71</a:t>
              </a:r>
            </a:p>
          </p:txBody>
        </p: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3BAED9AD-11C8-0D52-70A7-B8F2A32ED2C3}"/>
                </a:ext>
              </a:extLst>
            </p:cNvPr>
            <p:cNvSpPr txBox="1"/>
            <p:nvPr/>
          </p:nvSpPr>
          <p:spPr>
            <a:xfrm>
              <a:off x="8398193" y="121000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75000"/>
                    </a:schemeClr>
                  </a:solidFill>
                </a:rPr>
                <a:t>34</a:t>
              </a:r>
            </a:p>
          </p:txBody>
        </p:sp>
      </p:grp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6BA5422A-3380-AB0B-D6C9-550315FF64BA}"/>
              </a:ext>
            </a:extLst>
          </p:cNvPr>
          <p:cNvCxnSpPr>
            <a:stCxn id="17" idx="2"/>
            <a:endCxn id="4" idx="2"/>
          </p:cNvCxnSpPr>
          <p:nvPr/>
        </p:nvCxnSpPr>
        <p:spPr>
          <a:xfrm rot="10800000">
            <a:off x="3743250" y="999000"/>
            <a:ext cx="12700" cy="2700000"/>
          </a:xfrm>
          <a:prstGeom prst="curvedConnector3">
            <a:avLst>
              <a:gd name="adj1" fmla="val 180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44EAAB41-2757-3068-4661-DC15409F116D}"/>
              </a:ext>
            </a:extLst>
          </p:cNvPr>
          <p:cNvCxnSpPr/>
          <p:nvPr/>
        </p:nvCxnSpPr>
        <p:spPr>
          <a:xfrm rot="10800000">
            <a:off x="501734" y="199914"/>
            <a:ext cx="12700" cy="2700000"/>
          </a:xfrm>
          <a:prstGeom prst="curvedConnector3">
            <a:avLst>
              <a:gd name="adj1" fmla="val 180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D156203A-397E-0DCE-8E87-F6B825640B18}"/>
              </a:ext>
            </a:extLst>
          </p:cNvPr>
          <p:cNvCxnSpPr/>
          <p:nvPr/>
        </p:nvCxnSpPr>
        <p:spPr>
          <a:xfrm rot="10800000">
            <a:off x="654134" y="352314"/>
            <a:ext cx="12700" cy="2700000"/>
          </a:xfrm>
          <a:prstGeom prst="curvedConnector3">
            <a:avLst>
              <a:gd name="adj1" fmla="val 180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BD95052F-0805-4B50-95DB-4C584EBF83AE}"/>
              </a:ext>
            </a:extLst>
          </p:cNvPr>
          <p:cNvCxnSpPr/>
          <p:nvPr/>
        </p:nvCxnSpPr>
        <p:spPr>
          <a:xfrm rot="10800000">
            <a:off x="806534" y="504714"/>
            <a:ext cx="12700" cy="2700000"/>
          </a:xfrm>
          <a:prstGeom prst="curvedConnector3">
            <a:avLst>
              <a:gd name="adj1" fmla="val 180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C4FC05FA-3497-DC10-3B44-9337BAB08294}"/>
              </a:ext>
            </a:extLst>
          </p:cNvPr>
          <p:cNvCxnSpPr>
            <a:cxnSpLocks/>
            <a:stCxn id="33" idx="2"/>
            <a:endCxn id="57" idx="2"/>
          </p:cNvCxnSpPr>
          <p:nvPr/>
        </p:nvCxnSpPr>
        <p:spPr>
          <a:xfrm rot="10800000">
            <a:off x="8063250" y="2079000"/>
            <a:ext cx="12700" cy="2160000"/>
          </a:xfrm>
          <a:prstGeom prst="curvedConnector3">
            <a:avLst>
              <a:gd name="adj1" fmla="val 180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844D39FE-5358-4F5E-94A1-81C7CD665C0B}"/>
              </a:ext>
            </a:extLst>
          </p:cNvPr>
          <p:cNvCxnSpPr>
            <a:cxnSpLocks/>
            <a:stCxn id="45" idx="2"/>
            <a:endCxn id="56" idx="6"/>
          </p:cNvCxnSpPr>
          <p:nvPr/>
        </p:nvCxnSpPr>
        <p:spPr>
          <a:xfrm rot="10800000">
            <a:off x="7343250" y="2079000"/>
            <a:ext cx="720000" cy="3240000"/>
          </a:xfrm>
          <a:prstGeom prst="curvedConnector3">
            <a:avLst>
              <a:gd name="adj1" fmla="val 66565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1D602B06-1254-E516-4201-AB24A8B78314}"/>
              </a:ext>
            </a:extLst>
          </p:cNvPr>
          <p:cNvCxnSpPr>
            <a:cxnSpLocks/>
            <a:stCxn id="54" idx="5"/>
            <a:endCxn id="55" idx="3"/>
          </p:cNvCxnSpPr>
          <p:nvPr/>
        </p:nvCxnSpPr>
        <p:spPr>
          <a:xfrm rot="16200000" flipH="1">
            <a:off x="5543250" y="1793558"/>
            <a:ext cx="12700" cy="825442"/>
          </a:xfrm>
          <a:prstGeom prst="curvedConnector3">
            <a:avLst>
              <a:gd name="adj1" fmla="val 91078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13C71BAE-4D74-2D54-13CA-0161346F0462}"/>
              </a:ext>
            </a:extLst>
          </p:cNvPr>
          <p:cNvCxnSpPr>
            <a:cxnSpLocks/>
            <a:stCxn id="6" idx="4"/>
            <a:endCxn id="54" idx="6"/>
          </p:cNvCxnSpPr>
          <p:nvPr/>
        </p:nvCxnSpPr>
        <p:spPr>
          <a:xfrm rot="5400000">
            <a:off x="5183250" y="1179000"/>
            <a:ext cx="900000" cy="900000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AE68AE42-A2AC-DC32-2693-B284689A39EE}"/>
              </a:ext>
            </a:extLst>
          </p:cNvPr>
          <p:cNvCxnSpPr>
            <a:cxnSpLocks/>
            <a:stCxn id="48" idx="3"/>
            <a:endCxn id="53" idx="6"/>
          </p:cNvCxnSpPr>
          <p:nvPr/>
        </p:nvCxnSpPr>
        <p:spPr>
          <a:xfrm rot="5400000">
            <a:off x="4283251" y="1486279"/>
            <a:ext cx="412721" cy="772721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FD9D8FB3-8F73-EB54-1FFF-5CBCE05DBF38}"/>
              </a:ext>
            </a:extLst>
          </p:cNvPr>
          <p:cNvCxnSpPr>
            <a:cxnSpLocks/>
            <a:stCxn id="62" idx="6"/>
            <a:endCxn id="51" idx="2"/>
          </p:cNvCxnSpPr>
          <p:nvPr/>
        </p:nvCxnSpPr>
        <p:spPr>
          <a:xfrm flipV="1">
            <a:off x="7344765" y="1539000"/>
            <a:ext cx="718485" cy="1620000"/>
          </a:xfrm>
          <a:prstGeom prst="curvedConnector3">
            <a:avLst>
              <a:gd name="adj1" fmla="val 32478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D86BCA1-6CCD-A7AC-B0FE-54E21DA9931E}"/>
              </a:ext>
            </a:extLst>
          </p:cNvPr>
          <p:cNvCxnSpPr>
            <a:cxnSpLocks/>
            <a:stCxn id="49" idx="5"/>
            <a:endCxn id="50" idx="3"/>
          </p:cNvCxnSpPr>
          <p:nvPr/>
        </p:nvCxnSpPr>
        <p:spPr>
          <a:xfrm rot="16200000" flipH="1">
            <a:off x="6623250" y="1253558"/>
            <a:ext cx="12700" cy="825442"/>
          </a:xfrm>
          <a:prstGeom prst="curvedConnector3">
            <a:avLst>
              <a:gd name="adj1" fmla="val 91078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3CD8698C-E77F-C30B-2350-2D0D8E3658B1}"/>
              </a:ext>
            </a:extLst>
          </p:cNvPr>
          <p:cNvCxnSpPr>
            <a:cxnSpLocks/>
            <a:stCxn id="30" idx="6"/>
            <a:endCxn id="49" idx="2"/>
          </p:cNvCxnSpPr>
          <p:nvPr/>
        </p:nvCxnSpPr>
        <p:spPr>
          <a:xfrm flipV="1">
            <a:off x="5183250" y="1539000"/>
            <a:ext cx="720000" cy="2700000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D08B2927-D77A-DC23-B472-8363653AB160}"/>
              </a:ext>
            </a:extLst>
          </p:cNvPr>
          <p:cNvCxnSpPr>
            <a:cxnSpLocks/>
            <a:stCxn id="41" idx="6"/>
            <a:endCxn id="48" idx="2"/>
          </p:cNvCxnSpPr>
          <p:nvPr/>
        </p:nvCxnSpPr>
        <p:spPr>
          <a:xfrm flipV="1">
            <a:off x="4103250" y="1539000"/>
            <a:ext cx="720000" cy="3780000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E7F3610-3E07-D6A9-445A-DDAD93BE9400}"/>
              </a:ext>
            </a:extLst>
          </p:cNvPr>
          <p:cNvCxnSpPr>
            <a:cxnSpLocks/>
            <a:stCxn id="71" idx="0"/>
            <a:endCxn id="47" idx="2"/>
          </p:cNvCxnSpPr>
          <p:nvPr/>
        </p:nvCxnSpPr>
        <p:spPr>
          <a:xfrm rot="5400000" flipH="1" flipV="1">
            <a:off x="2438250" y="1944000"/>
            <a:ext cx="1710000" cy="900000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C742E9FE-D11F-3A14-645D-E031698B0761}"/>
              </a:ext>
            </a:extLst>
          </p:cNvPr>
          <p:cNvCxnSpPr>
            <a:cxnSpLocks/>
            <a:stCxn id="56" idx="6"/>
            <a:endCxn id="8" idx="2"/>
          </p:cNvCxnSpPr>
          <p:nvPr/>
        </p:nvCxnSpPr>
        <p:spPr>
          <a:xfrm flipV="1">
            <a:off x="7343250" y="999000"/>
            <a:ext cx="720000" cy="1080000"/>
          </a:xfrm>
          <a:prstGeom prst="curvedConnector3">
            <a:avLst>
              <a:gd name="adj1" fmla="val 27913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546BFF8B-83DE-5F1A-07FC-A5EA7041A679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rot="10800000">
            <a:off x="7343250" y="999000"/>
            <a:ext cx="720000" cy="2700000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33B905B8-A7BD-7111-C3A4-0B230EA024B2}"/>
              </a:ext>
            </a:extLst>
          </p:cNvPr>
          <p:cNvCxnSpPr>
            <a:cxnSpLocks/>
            <a:stCxn id="43" idx="2"/>
            <a:endCxn id="6" idx="2"/>
          </p:cNvCxnSpPr>
          <p:nvPr/>
        </p:nvCxnSpPr>
        <p:spPr>
          <a:xfrm rot="10800000">
            <a:off x="5903250" y="999000"/>
            <a:ext cx="12700" cy="4320000"/>
          </a:xfrm>
          <a:prstGeom prst="curvedConnector3">
            <a:avLst>
              <a:gd name="adj1" fmla="val 180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B40EB086-ECC9-1635-4DF4-CA68D0E0BA33}"/>
              </a:ext>
            </a:extLst>
          </p:cNvPr>
          <p:cNvCxnSpPr>
            <a:cxnSpLocks/>
            <a:stCxn id="59" idx="6"/>
            <a:endCxn id="5" idx="4"/>
          </p:cNvCxnSpPr>
          <p:nvPr/>
        </p:nvCxnSpPr>
        <p:spPr>
          <a:xfrm flipV="1">
            <a:off x="4104765" y="1179000"/>
            <a:ext cx="898485" cy="1980000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0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222</Words>
  <Application>Microsoft Office PowerPoint</Application>
  <PresentationFormat>宽屏</PresentationFormat>
  <Paragraphs>224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Neil Xie</dc:creator>
  <cp:lastModifiedBy>Neil Xie</cp:lastModifiedBy>
  <cp:revision>4</cp:revision>
  <dcterms:created xsi:type="dcterms:W3CDTF">2022-11-04T15:07:39Z</dcterms:created>
  <dcterms:modified xsi:type="dcterms:W3CDTF">2022-11-04T19:39:42Z</dcterms:modified>
</cp:coreProperties>
</file>