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404" r:id="rId6"/>
    <p:sldId id="574" r:id="rId7"/>
    <p:sldId id="569" r:id="rId8"/>
    <p:sldId id="571" r:id="rId9"/>
    <p:sldId id="575" r:id="rId10"/>
    <p:sldId id="576" r:id="rId11"/>
    <p:sldId id="577" r:id="rId12"/>
  </p:sldIdLst>
  <p:sldSz cx="9144000" cy="5143500" type="screen16x9"/>
  <p:notesSz cx="6810375" cy="9942513"/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158" userDrawn="1">
          <p15:clr>
            <a:srgbClr val="A4A3A4"/>
          </p15:clr>
        </p15:guide>
        <p15:guide id="4" orient="horz" pos="4201" userDrawn="1">
          <p15:clr>
            <a:srgbClr val="A4A3A4"/>
          </p15:clr>
        </p15:guide>
        <p15:guide id="7" orient="horz" pos="1548" userDrawn="1">
          <p15:clr>
            <a:srgbClr val="A4A3A4"/>
          </p15:clr>
        </p15:guide>
        <p15:guide id="8" pos="913" userDrawn="1">
          <p15:clr>
            <a:srgbClr val="A4A3A4"/>
          </p15:clr>
        </p15:guide>
        <p15:guide id="13" pos="7286" userDrawn="1">
          <p15:clr>
            <a:srgbClr val="A4A3A4"/>
          </p15:clr>
        </p15:guide>
        <p15:guide id="15" pos="346" userDrawn="1">
          <p15:clr>
            <a:srgbClr val="A4A3A4"/>
          </p15:clr>
        </p15:guide>
        <p15:guide id="16" pos="5903" userDrawn="1">
          <p15:clr>
            <a:srgbClr val="A4A3A4"/>
          </p15:clr>
        </p15:guide>
        <p15:guide id="17" orient="horz" pos="391" userDrawn="1">
          <p15:clr>
            <a:srgbClr val="A4A3A4"/>
          </p15:clr>
        </p15:guide>
        <p15:guide id="18" orient="horz" pos="1979" userDrawn="1">
          <p15:clr>
            <a:srgbClr val="A4A3A4"/>
          </p15:clr>
        </p15:guide>
        <p15:guide id="19" orient="horz" pos="2160" userDrawn="1">
          <p15:clr>
            <a:srgbClr val="A4A3A4"/>
          </p15:clr>
        </p15:guide>
        <p15:guide id="21" pos="4451" userDrawn="1">
          <p15:clr>
            <a:srgbClr val="A4A3A4"/>
          </p15:clr>
        </p15:guide>
        <p15:guide id="23" orient="horz" pos="2750" userDrawn="1">
          <p15:clr>
            <a:srgbClr val="A4A3A4"/>
          </p15:clr>
        </p15:guide>
        <p15:guide id="24" pos="2818" userDrawn="1">
          <p15:clr>
            <a:srgbClr val="A4A3A4"/>
          </p15:clr>
        </p15:guide>
        <p15:guide id="25" pos="3091" userDrawn="1">
          <p15:clr>
            <a:srgbClr val="A4A3A4"/>
          </p15:clr>
        </p15:guide>
        <p15:guide id="26" pos="5041" userDrawn="1">
          <p15:clr>
            <a:srgbClr val="A4A3A4"/>
          </p15:clr>
        </p15:guide>
        <p15:guide id="27" orient="horz" pos="1684" userDrawn="1">
          <p15:clr>
            <a:srgbClr val="A4A3A4"/>
          </p15:clr>
        </p15:guide>
        <p15:guide id="28" orient="horz" pos="2369">
          <p15:clr>
            <a:srgbClr val="A4A3A4"/>
          </p15:clr>
        </p15:guide>
        <p15:guide id="29" orient="horz" pos="3151">
          <p15:clr>
            <a:srgbClr val="A4A3A4"/>
          </p15:clr>
        </p15:guide>
        <p15:guide id="30" orient="horz" pos="1161">
          <p15:clr>
            <a:srgbClr val="A4A3A4"/>
          </p15:clr>
        </p15:guide>
        <p15:guide id="31" orient="horz" pos="293">
          <p15:clr>
            <a:srgbClr val="A4A3A4"/>
          </p15:clr>
        </p15:guide>
        <p15:guide id="32" orient="horz" pos="1484">
          <p15:clr>
            <a:srgbClr val="A4A3A4"/>
          </p15:clr>
        </p15:guide>
        <p15:guide id="33" orient="horz" pos="1620">
          <p15:clr>
            <a:srgbClr val="A4A3A4"/>
          </p15:clr>
        </p15:guide>
        <p15:guide id="34" orient="horz" pos="2063">
          <p15:clr>
            <a:srgbClr val="A4A3A4"/>
          </p15:clr>
        </p15:guide>
        <p15:guide id="35" orient="horz" pos="1263">
          <p15:clr>
            <a:srgbClr val="A4A3A4"/>
          </p15:clr>
        </p15:guide>
        <p15:guide id="36" pos="685">
          <p15:clr>
            <a:srgbClr val="A4A3A4"/>
          </p15:clr>
        </p15:guide>
        <p15:guide id="37" pos="5466">
          <p15:clr>
            <a:srgbClr val="A4A3A4"/>
          </p15:clr>
        </p15:guide>
        <p15:guide id="38" pos="260">
          <p15:clr>
            <a:srgbClr val="A4A3A4"/>
          </p15:clr>
        </p15:guide>
        <p15:guide id="39" pos="4428">
          <p15:clr>
            <a:srgbClr val="A4A3A4"/>
          </p15:clr>
        </p15:guide>
        <p15:guide id="40" pos="3339">
          <p15:clr>
            <a:srgbClr val="A4A3A4"/>
          </p15:clr>
        </p15:guide>
        <p15:guide id="41" pos="2114">
          <p15:clr>
            <a:srgbClr val="A4A3A4"/>
          </p15:clr>
        </p15:guide>
        <p15:guide id="42" pos="2319">
          <p15:clr>
            <a:srgbClr val="A4A3A4"/>
          </p15:clr>
        </p15:guide>
        <p15:guide id="43" pos="3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4D1"/>
    <a:srgbClr val="F2A200"/>
    <a:srgbClr val="57C830"/>
    <a:srgbClr val="A3ACB1"/>
    <a:srgbClr val="E31937"/>
    <a:srgbClr val="E32138"/>
    <a:srgbClr val="FF6A00"/>
    <a:srgbClr val="981F3C"/>
    <a:srgbClr val="E31838"/>
    <a:srgbClr val="FFD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942" autoAdjust="0"/>
  </p:normalViewPr>
  <p:slideViewPr>
    <p:cSldViewPr snapToGrid="0">
      <p:cViewPr varScale="1">
        <p:scale>
          <a:sx n="87" d="100"/>
          <a:sy n="87" d="100"/>
        </p:scale>
        <p:origin x="918" y="90"/>
      </p:cViewPr>
      <p:guideLst>
        <p:guide orient="horz" pos="3158"/>
        <p:guide orient="horz" pos="4201"/>
        <p:guide orient="horz" pos="1548"/>
        <p:guide pos="913"/>
        <p:guide pos="7286"/>
        <p:guide pos="346"/>
        <p:guide pos="5903"/>
        <p:guide orient="horz" pos="391"/>
        <p:guide orient="horz" pos="1979"/>
        <p:guide orient="horz" pos="2160"/>
        <p:guide pos="4451"/>
        <p:guide orient="horz" pos="2750"/>
        <p:guide pos="2818"/>
        <p:guide pos="3091"/>
        <p:guide pos="5041"/>
        <p:guide orient="horz" pos="1684"/>
        <p:guide orient="horz" pos="2369"/>
        <p:guide orient="horz" pos="3151"/>
        <p:guide orient="horz" pos="1161"/>
        <p:guide orient="horz" pos="293"/>
        <p:guide orient="horz" pos="1484"/>
        <p:guide orient="horz" pos="1620"/>
        <p:guide orient="horz" pos="2063"/>
        <p:guide orient="horz" pos="1263"/>
        <p:guide pos="685"/>
        <p:guide pos="5466"/>
        <p:guide pos="260"/>
        <p:guide pos="4428"/>
        <p:guide pos="3339"/>
        <p:guide pos="2114"/>
        <p:guide pos="2319"/>
        <p:guide pos="3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3208" y="184"/>
      </p:cViewPr>
      <p:guideLst>
        <p:guide orient="horz" pos="2880"/>
        <p:guide pos="2160"/>
        <p:guide orient="horz" pos="3132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E5945-06B5-AD43-893B-C5AA4DCAF607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07ABC4-32A3-A040-A1F0-5B8EEB3D6BB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fr-FR" sz="900" b="1" dirty="0"/>
            <a:t>Choix du template</a:t>
          </a:r>
        </a:p>
      </dgm:t>
    </dgm:pt>
    <dgm:pt modelId="{064D2754-4972-5B45-BB35-D5C398F5105F}" type="parTrans" cxnId="{0FFC7295-4671-3745-8061-B53CD81C354B}">
      <dgm:prSet/>
      <dgm:spPr/>
      <dgm:t>
        <a:bodyPr/>
        <a:lstStyle/>
        <a:p>
          <a:endParaRPr lang="fr-FR" sz="900"/>
        </a:p>
      </dgm:t>
    </dgm:pt>
    <dgm:pt modelId="{E6EA888F-6FAF-AD43-9307-4A458FB6F5F0}" type="sibTrans" cxnId="{0FFC7295-4671-3745-8061-B53CD81C354B}">
      <dgm:prSet/>
      <dgm:spPr/>
      <dgm:t>
        <a:bodyPr/>
        <a:lstStyle/>
        <a:p>
          <a:endParaRPr lang="fr-FR" sz="900"/>
        </a:p>
      </dgm:t>
    </dgm:pt>
    <dgm:pt modelId="{4559E56C-4A52-E745-A567-FE79636508E3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fr-FR" sz="900" b="1" dirty="0"/>
            <a:t>Sélection d’un mail </a:t>
          </a:r>
          <a:r>
            <a:rPr lang="fr-FR" sz="900" b="1" dirty="0" smtClean="0"/>
            <a:t>type</a:t>
          </a:r>
          <a:endParaRPr lang="fr-FR" sz="900" b="1" dirty="0"/>
        </a:p>
      </dgm:t>
    </dgm:pt>
    <dgm:pt modelId="{8145BC12-362E-2A4D-B3ED-8D5EF174A193}" type="parTrans" cxnId="{F20447AD-D44B-5D41-B745-DDFEA3FC8358}">
      <dgm:prSet/>
      <dgm:spPr/>
      <dgm:t>
        <a:bodyPr/>
        <a:lstStyle/>
        <a:p>
          <a:endParaRPr lang="fr-FR" sz="900"/>
        </a:p>
      </dgm:t>
    </dgm:pt>
    <dgm:pt modelId="{1CDA3C27-9A72-344D-9361-B73241F34897}" type="sibTrans" cxnId="{F20447AD-D44B-5D41-B745-DDFEA3FC8358}">
      <dgm:prSet/>
      <dgm:spPr/>
      <dgm:t>
        <a:bodyPr/>
        <a:lstStyle/>
        <a:p>
          <a:endParaRPr lang="fr-FR" sz="900"/>
        </a:p>
      </dgm:t>
    </dgm:pt>
    <dgm:pt modelId="{8D3C12CE-9A38-494F-9D5F-B9E4C5C95B6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fr-FR" sz="900" b="1" noProof="0" dirty="0"/>
            <a:t>Saisie des informations</a:t>
          </a:r>
        </a:p>
      </dgm:t>
    </dgm:pt>
    <dgm:pt modelId="{99BC4B78-C2D3-8849-80C2-2863DEE64638}" type="parTrans" cxnId="{95EB1295-61C7-3F4D-921D-B7B14965C7C2}">
      <dgm:prSet/>
      <dgm:spPr/>
      <dgm:t>
        <a:bodyPr/>
        <a:lstStyle/>
        <a:p>
          <a:endParaRPr lang="fr-FR" sz="900"/>
        </a:p>
      </dgm:t>
    </dgm:pt>
    <dgm:pt modelId="{17EABE8D-582B-EB45-861B-30A9F414704A}" type="sibTrans" cxnId="{95EB1295-61C7-3F4D-921D-B7B14965C7C2}">
      <dgm:prSet/>
      <dgm:spPr/>
      <dgm:t>
        <a:bodyPr/>
        <a:lstStyle/>
        <a:p>
          <a:endParaRPr lang="fr-FR" sz="900"/>
        </a:p>
      </dgm:t>
    </dgm:pt>
    <dgm:pt modelId="{81279FDC-80B9-964C-B10B-206633CA8556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fr-FR" sz="900" b="1" dirty="0"/>
            <a:t>Sélection des listes de diffusion </a:t>
          </a:r>
        </a:p>
      </dgm:t>
    </dgm:pt>
    <dgm:pt modelId="{E2836003-5F67-4342-871C-7C42745C4432}" type="parTrans" cxnId="{05931424-B2A2-264C-AF58-8FA73A480A1C}">
      <dgm:prSet/>
      <dgm:spPr/>
      <dgm:t>
        <a:bodyPr/>
        <a:lstStyle/>
        <a:p>
          <a:endParaRPr lang="fr-FR" sz="900"/>
        </a:p>
      </dgm:t>
    </dgm:pt>
    <dgm:pt modelId="{6537139B-714B-9746-9E05-1A880FF22114}" type="sibTrans" cxnId="{05931424-B2A2-264C-AF58-8FA73A480A1C}">
      <dgm:prSet/>
      <dgm:spPr/>
      <dgm:t>
        <a:bodyPr/>
        <a:lstStyle/>
        <a:p>
          <a:endParaRPr lang="fr-FR" sz="900"/>
        </a:p>
      </dgm:t>
    </dgm:pt>
    <dgm:pt modelId="{EDD3555D-22E8-DA43-ACDF-227B6F5774B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900" b="1" dirty="0"/>
            <a:t>Edition </a:t>
          </a:r>
          <a:r>
            <a:rPr lang="en-US" sz="900" b="1" dirty="0" smtClean="0"/>
            <a:t>des </a:t>
          </a:r>
          <a:r>
            <a:rPr lang="en-US" sz="900" b="1" dirty="0" err="1" smtClean="0"/>
            <a:t>destinataires</a:t>
          </a:r>
          <a:r>
            <a:rPr lang="en-US" sz="900" b="1" dirty="0" smtClean="0"/>
            <a:t> </a:t>
          </a:r>
          <a:endParaRPr lang="fr-FR" sz="900" b="1" dirty="0"/>
        </a:p>
      </dgm:t>
    </dgm:pt>
    <dgm:pt modelId="{DB8B4CA6-2010-6441-B840-6D3BB59191CE}" type="parTrans" cxnId="{1C858D98-3EAE-3645-AC08-FFF867CD6D63}">
      <dgm:prSet/>
      <dgm:spPr/>
      <dgm:t>
        <a:bodyPr/>
        <a:lstStyle/>
        <a:p>
          <a:endParaRPr lang="fr-FR" sz="900"/>
        </a:p>
      </dgm:t>
    </dgm:pt>
    <dgm:pt modelId="{A18B192A-3C5F-3044-9D67-C12672D8114C}" type="sibTrans" cxnId="{1C858D98-3EAE-3645-AC08-FFF867CD6D63}">
      <dgm:prSet/>
      <dgm:spPr/>
      <dgm:t>
        <a:bodyPr/>
        <a:lstStyle/>
        <a:p>
          <a:endParaRPr lang="fr-FR" sz="900"/>
        </a:p>
      </dgm:t>
    </dgm:pt>
    <dgm:pt modelId="{881ADAC4-C51D-5A45-B03E-A275592C7038}">
      <dgm:prSet custT="1"/>
      <dgm:spPr>
        <a:solidFill>
          <a:schemeClr val="accent5"/>
        </a:solidFill>
      </dgm:spPr>
      <dgm:t>
        <a:bodyPr/>
        <a:lstStyle/>
        <a:p>
          <a:pPr rtl="0"/>
          <a:r>
            <a:rPr lang="fr-FR" sz="900" b="1" dirty="0"/>
            <a:t>Publication de la communication</a:t>
          </a:r>
        </a:p>
      </dgm:t>
    </dgm:pt>
    <dgm:pt modelId="{6E17714E-95BB-2744-AD64-FFA7E3C508B3}" type="parTrans" cxnId="{8BCBCCEF-DD7B-EF48-A62B-BA2A2D3F614B}">
      <dgm:prSet/>
      <dgm:spPr/>
      <dgm:t>
        <a:bodyPr/>
        <a:lstStyle/>
        <a:p>
          <a:endParaRPr lang="fr-FR" sz="900"/>
        </a:p>
      </dgm:t>
    </dgm:pt>
    <dgm:pt modelId="{86493F3F-F33F-954F-B5FC-71AA3FC6FAA9}" type="sibTrans" cxnId="{8BCBCCEF-DD7B-EF48-A62B-BA2A2D3F614B}">
      <dgm:prSet/>
      <dgm:spPr/>
      <dgm:t>
        <a:bodyPr/>
        <a:lstStyle/>
        <a:p>
          <a:endParaRPr lang="fr-FR" sz="900"/>
        </a:p>
      </dgm:t>
    </dgm:pt>
    <dgm:pt modelId="{45D9BC26-49DA-4748-8FE3-075112D72D1A}" type="pres">
      <dgm:prSet presAssocID="{8A0E5945-06B5-AD43-893B-C5AA4DCAF6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99E2DA7-1058-C146-A978-C3051CC4F40A}" type="pres">
      <dgm:prSet presAssocID="{2F07ABC4-32A3-A040-A1F0-5B8EEB3D6BB2}" presName="parTxOnly" presStyleLbl="node1" presStyleIdx="0" presStyleCnt="6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763569-7761-AA46-941C-B171BBC044A6}" type="pres">
      <dgm:prSet presAssocID="{E6EA888F-6FAF-AD43-9307-4A458FB6F5F0}" presName="parTxOnlySpace" presStyleCnt="0"/>
      <dgm:spPr/>
    </dgm:pt>
    <dgm:pt modelId="{2914FD81-7B66-2443-BC93-B5EC7B8139FD}" type="pres">
      <dgm:prSet presAssocID="{4559E56C-4A52-E745-A567-FE79636508E3}" presName="parTxOnly" presStyleLbl="node1" presStyleIdx="1" presStyleCnt="6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613C8BA-B06C-214E-B6A1-5B30390765E1}" type="pres">
      <dgm:prSet presAssocID="{1CDA3C27-9A72-344D-9361-B73241F34897}" presName="parTxOnlySpace" presStyleCnt="0"/>
      <dgm:spPr/>
    </dgm:pt>
    <dgm:pt modelId="{880E01B1-283B-BD4A-9FE6-FC9545781100}" type="pres">
      <dgm:prSet presAssocID="{8D3C12CE-9A38-494F-9D5F-B9E4C5C95B69}" presName="parTxOnly" presStyleLbl="node1" presStyleIdx="2" presStyleCnt="6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01DE8-13D3-4948-9DBD-C27EECCB8193}" type="pres">
      <dgm:prSet presAssocID="{17EABE8D-582B-EB45-861B-30A9F414704A}" presName="parTxOnlySpace" presStyleCnt="0"/>
      <dgm:spPr/>
    </dgm:pt>
    <dgm:pt modelId="{F9F294E1-324A-B048-8E01-2F6CDAA02C63}" type="pres">
      <dgm:prSet presAssocID="{81279FDC-80B9-964C-B10B-206633CA8556}" presName="parTxOnly" presStyleLbl="node1" presStyleIdx="3" presStyleCnt="6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5D2956-ADEA-C745-B230-B6FF676B2E8F}" type="pres">
      <dgm:prSet presAssocID="{6537139B-714B-9746-9E05-1A880FF22114}" presName="parTxOnlySpace" presStyleCnt="0"/>
      <dgm:spPr/>
    </dgm:pt>
    <dgm:pt modelId="{664C6E5B-3406-1B4C-B3AD-0B172B2FD263}" type="pres">
      <dgm:prSet presAssocID="{EDD3555D-22E8-DA43-ACDF-227B6F5774B9}" presName="parTxOnly" presStyleLbl="node1" presStyleIdx="4" presStyleCnt="6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318E0D-5EB8-EF4E-9B1D-7246BB51FE1F}" type="pres">
      <dgm:prSet presAssocID="{A18B192A-3C5F-3044-9D67-C12672D8114C}" presName="parTxOnlySpace" presStyleCnt="0"/>
      <dgm:spPr/>
    </dgm:pt>
    <dgm:pt modelId="{9A3F95CF-E9D3-F947-94D3-64161A7021B4}" type="pres">
      <dgm:prSet presAssocID="{881ADAC4-C51D-5A45-B03E-A275592C7038}" presName="parTxOnly" presStyleLbl="node1" presStyleIdx="5" presStyleCnt="6" custScaleX="121740" custScaleY="120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4360C5-0B8B-4DD8-A147-5B1DE9DA4235}" type="presOf" srcId="{4559E56C-4A52-E745-A567-FE79636508E3}" destId="{2914FD81-7B66-2443-BC93-B5EC7B8139FD}" srcOrd="0" destOrd="0" presId="urn:microsoft.com/office/officeart/2005/8/layout/chevron1"/>
    <dgm:cxn modelId="{F20447AD-D44B-5D41-B745-DDFEA3FC8358}" srcId="{8A0E5945-06B5-AD43-893B-C5AA4DCAF607}" destId="{4559E56C-4A52-E745-A567-FE79636508E3}" srcOrd="1" destOrd="0" parTransId="{8145BC12-362E-2A4D-B3ED-8D5EF174A193}" sibTransId="{1CDA3C27-9A72-344D-9361-B73241F34897}"/>
    <dgm:cxn modelId="{C110DE4F-1793-415A-A98E-12BB3F3560D8}" type="presOf" srcId="{8D3C12CE-9A38-494F-9D5F-B9E4C5C95B69}" destId="{880E01B1-283B-BD4A-9FE6-FC9545781100}" srcOrd="0" destOrd="0" presId="urn:microsoft.com/office/officeart/2005/8/layout/chevron1"/>
    <dgm:cxn modelId="{8BCBCCEF-DD7B-EF48-A62B-BA2A2D3F614B}" srcId="{8A0E5945-06B5-AD43-893B-C5AA4DCAF607}" destId="{881ADAC4-C51D-5A45-B03E-A275592C7038}" srcOrd="5" destOrd="0" parTransId="{6E17714E-95BB-2744-AD64-FFA7E3C508B3}" sibTransId="{86493F3F-F33F-954F-B5FC-71AA3FC6FAA9}"/>
    <dgm:cxn modelId="{1C858D98-3EAE-3645-AC08-FFF867CD6D63}" srcId="{8A0E5945-06B5-AD43-893B-C5AA4DCAF607}" destId="{EDD3555D-22E8-DA43-ACDF-227B6F5774B9}" srcOrd="4" destOrd="0" parTransId="{DB8B4CA6-2010-6441-B840-6D3BB59191CE}" sibTransId="{A18B192A-3C5F-3044-9D67-C12672D8114C}"/>
    <dgm:cxn modelId="{66AF2CAA-EB5D-4F0B-99CB-D90C28853FC5}" type="presOf" srcId="{2F07ABC4-32A3-A040-A1F0-5B8EEB3D6BB2}" destId="{999E2DA7-1058-C146-A978-C3051CC4F40A}" srcOrd="0" destOrd="0" presId="urn:microsoft.com/office/officeart/2005/8/layout/chevron1"/>
    <dgm:cxn modelId="{021A8D24-5E8B-44EC-9916-FA4C1CB1C101}" type="presOf" srcId="{EDD3555D-22E8-DA43-ACDF-227B6F5774B9}" destId="{664C6E5B-3406-1B4C-B3AD-0B172B2FD263}" srcOrd="0" destOrd="0" presId="urn:microsoft.com/office/officeart/2005/8/layout/chevron1"/>
    <dgm:cxn modelId="{4C9594C9-581D-48ED-8194-B0B6D90807FF}" type="presOf" srcId="{881ADAC4-C51D-5A45-B03E-A275592C7038}" destId="{9A3F95CF-E9D3-F947-94D3-64161A7021B4}" srcOrd="0" destOrd="0" presId="urn:microsoft.com/office/officeart/2005/8/layout/chevron1"/>
    <dgm:cxn modelId="{05931424-B2A2-264C-AF58-8FA73A480A1C}" srcId="{8A0E5945-06B5-AD43-893B-C5AA4DCAF607}" destId="{81279FDC-80B9-964C-B10B-206633CA8556}" srcOrd="3" destOrd="0" parTransId="{E2836003-5F67-4342-871C-7C42745C4432}" sibTransId="{6537139B-714B-9746-9E05-1A880FF22114}"/>
    <dgm:cxn modelId="{775A09FF-5EB9-4FC1-8028-7230EA11D60D}" type="presOf" srcId="{81279FDC-80B9-964C-B10B-206633CA8556}" destId="{F9F294E1-324A-B048-8E01-2F6CDAA02C63}" srcOrd="0" destOrd="0" presId="urn:microsoft.com/office/officeart/2005/8/layout/chevron1"/>
    <dgm:cxn modelId="{95EB1295-61C7-3F4D-921D-B7B14965C7C2}" srcId="{8A0E5945-06B5-AD43-893B-C5AA4DCAF607}" destId="{8D3C12CE-9A38-494F-9D5F-B9E4C5C95B69}" srcOrd="2" destOrd="0" parTransId="{99BC4B78-C2D3-8849-80C2-2863DEE64638}" sibTransId="{17EABE8D-582B-EB45-861B-30A9F414704A}"/>
    <dgm:cxn modelId="{0FFC7295-4671-3745-8061-B53CD81C354B}" srcId="{8A0E5945-06B5-AD43-893B-C5AA4DCAF607}" destId="{2F07ABC4-32A3-A040-A1F0-5B8EEB3D6BB2}" srcOrd="0" destOrd="0" parTransId="{064D2754-4972-5B45-BB35-D5C398F5105F}" sibTransId="{E6EA888F-6FAF-AD43-9307-4A458FB6F5F0}"/>
    <dgm:cxn modelId="{94227E86-601B-4C5C-A80A-5FF2BFE489B0}" type="presOf" srcId="{8A0E5945-06B5-AD43-893B-C5AA4DCAF607}" destId="{45D9BC26-49DA-4748-8FE3-075112D72D1A}" srcOrd="0" destOrd="0" presId="urn:microsoft.com/office/officeart/2005/8/layout/chevron1"/>
    <dgm:cxn modelId="{BCBB3AC0-0CA6-4FB0-8F61-E84B2D066CE3}" type="presParOf" srcId="{45D9BC26-49DA-4748-8FE3-075112D72D1A}" destId="{999E2DA7-1058-C146-A978-C3051CC4F40A}" srcOrd="0" destOrd="0" presId="urn:microsoft.com/office/officeart/2005/8/layout/chevron1"/>
    <dgm:cxn modelId="{0E6A97B8-336E-471E-819C-6783DCACEB4C}" type="presParOf" srcId="{45D9BC26-49DA-4748-8FE3-075112D72D1A}" destId="{70763569-7761-AA46-941C-B171BBC044A6}" srcOrd="1" destOrd="0" presId="urn:microsoft.com/office/officeart/2005/8/layout/chevron1"/>
    <dgm:cxn modelId="{3F373223-E0D9-441C-84D8-2176B63F3D66}" type="presParOf" srcId="{45D9BC26-49DA-4748-8FE3-075112D72D1A}" destId="{2914FD81-7B66-2443-BC93-B5EC7B8139FD}" srcOrd="2" destOrd="0" presId="urn:microsoft.com/office/officeart/2005/8/layout/chevron1"/>
    <dgm:cxn modelId="{1566B491-372E-4E0D-8785-DA7E4F064434}" type="presParOf" srcId="{45D9BC26-49DA-4748-8FE3-075112D72D1A}" destId="{2613C8BA-B06C-214E-B6A1-5B30390765E1}" srcOrd="3" destOrd="0" presId="urn:microsoft.com/office/officeart/2005/8/layout/chevron1"/>
    <dgm:cxn modelId="{40DF5C38-84CA-4E05-8F5A-36018C39D2A7}" type="presParOf" srcId="{45D9BC26-49DA-4748-8FE3-075112D72D1A}" destId="{880E01B1-283B-BD4A-9FE6-FC9545781100}" srcOrd="4" destOrd="0" presId="urn:microsoft.com/office/officeart/2005/8/layout/chevron1"/>
    <dgm:cxn modelId="{213CEF38-85A2-439F-B4C7-C6E136DD9EA8}" type="presParOf" srcId="{45D9BC26-49DA-4748-8FE3-075112D72D1A}" destId="{7C201DE8-13D3-4948-9DBD-C27EECCB8193}" srcOrd="5" destOrd="0" presId="urn:microsoft.com/office/officeart/2005/8/layout/chevron1"/>
    <dgm:cxn modelId="{3EC9C8F0-0667-47B0-B6A0-82F4D38F12F4}" type="presParOf" srcId="{45D9BC26-49DA-4748-8FE3-075112D72D1A}" destId="{F9F294E1-324A-B048-8E01-2F6CDAA02C63}" srcOrd="6" destOrd="0" presId="urn:microsoft.com/office/officeart/2005/8/layout/chevron1"/>
    <dgm:cxn modelId="{C77523D0-43AF-448D-A772-516413B21DFD}" type="presParOf" srcId="{45D9BC26-49DA-4748-8FE3-075112D72D1A}" destId="{AB5D2956-ADEA-C745-B230-B6FF676B2E8F}" srcOrd="7" destOrd="0" presId="urn:microsoft.com/office/officeart/2005/8/layout/chevron1"/>
    <dgm:cxn modelId="{75AA23F4-3AEB-4053-90ED-E28BC678DBAE}" type="presParOf" srcId="{45D9BC26-49DA-4748-8FE3-075112D72D1A}" destId="{664C6E5B-3406-1B4C-B3AD-0B172B2FD263}" srcOrd="8" destOrd="0" presId="urn:microsoft.com/office/officeart/2005/8/layout/chevron1"/>
    <dgm:cxn modelId="{35B17FDC-F448-4CC0-A254-5733FE2760CC}" type="presParOf" srcId="{45D9BC26-49DA-4748-8FE3-075112D72D1A}" destId="{77318E0D-5EB8-EF4E-9B1D-7246BB51FE1F}" srcOrd="9" destOrd="0" presId="urn:microsoft.com/office/officeart/2005/8/layout/chevron1"/>
    <dgm:cxn modelId="{CB3778DC-1D3B-4A0C-95D5-535D6DD8CF43}" type="presParOf" srcId="{45D9BC26-49DA-4748-8FE3-075112D72D1A}" destId="{9A3F95CF-E9D3-F947-94D3-64161A7021B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E2DA7-1058-C146-A978-C3051CC4F40A}">
      <dsp:nvSpPr>
        <dsp:cNvPr id="0" name=""/>
        <dsp:cNvSpPr/>
      </dsp:nvSpPr>
      <dsp:spPr>
        <a:xfrm>
          <a:off x="2553" y="283527"/>
          <a:ext cx="1561783" cy="750368"/>
        </a:xfrm>
        <a:prstGeom prst="chevron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/>
            <a:t>Choix du template</a:t>
          </a:r>
        </a:p>
      </dsp:txBody>
      <dsp:txXfrm>
        <a:off x="377737" y="283527"/>
        <a:ext cx="811415" cy="750368"/>
      </dsp:txXfrm>
    </dsp:sp>
    <dsp:sp modelId="{2914FD81-7B66-2443-BC93-B5EC7B8139FD}">
      <dsp:nvSpPr>
        <dsp:cNvPr id="0" name=""/>
        <dsp:cNvSpPr/>
      </dsp:nvSpPr>
      <dsp:spPr>
        <a:xfrm>
          <a:off x="1408159" y="283527"/>
          <a:ext cx="1561783" cy="750368"/>
        </a:xfrm>
        <a:prstGeom prst="chevron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/>
            <a:t>Sélection d’un mail </a:t>
          </a:r>
          <a:r>
            <a:rPr lang="fr-FR" sz="900" b="1" kern="1200" dirty="0" smtClean="0"/>
            <a:t>type</a:t>
          </a:r>
          <a:endParaRPr lang="fr-FR" sz="900" b="1" kern="1200" dirty="0"/>
        </a:p>
      </dsp:txBody>
      <dsp:txXfrm>
        <a:off x="1783343" y="283527"/>
        <a:ext cx="811415" cy="750368"/>
      </dsp:txXfrm>
    </dsp:sp>
    <dsp:sp modelId="{880E01B1-283B-BD4A-9FE6-FC9545781100}">
      <dsp:nvSpPr>
        <dsp:cNvPr id="0" name=""/>
        <dsp:cNvSpPr/>
      </dsp:nvSpPr>
      <dsp:spPr>
        <a:xfrm>
          <a:off x="2813764" y="283527"/>
          <a:ext cx="1561783" cy="750368"/>
        </a:xfrm>
        <a:prstGeom prst="chevron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noProof="0" dirty="0"/>
            <a:t>Saisie des informations</a:t>
          </a:r>
        </a:p>
      </dsp:txBody>
      <dsp:txXfrm>
        <a:off x="3188948" y="283527"/>
        <a:ext cx="811415" cy="750368"/>
      </dsp:txXfrm>
    </dsp:sp>
    <dsp:sp modelId="{F9F294E1-324A-B048-8E01-2F6CDAA02C63}">
      <dsp:nvSpPr>
        <dsp:cNvPr id="0" name=""/>
        <dsp:cNvSpPr/>
      </dsp:nvSpPr>
      <dsp:spPr>
        <a:xfrm>
          <a:off x="4219369" y="283527"/>
          <a:ext cx="1561783" cy="750368"/>
        </a:xfrm>
        <a:prstGeom prst="chevron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/>
            <a:t>Sélection des listes de diffusion </a:t>
          </a:r>
        </a:p>
      </dsp:txBody>
      <dsp:txXfrm>
        <a:off x="4594553" y="283527"/>
        <a:ext cx="811415" cy="750368"/>
      </dsp:txXfrm>
    </dsp:sp>
    <dsp:sp modelId="{664C6E5B-3406-1B4C-B3AD-0B172B2FD263}">
      <dsp:nvSpPr>
        <dsp:cNvPr id="0" name=""/>
        <dsp:cNvSpPr/>
      </dsp:nvSpPr>
      <dsp:spPr>
        <a:xfrm>
          <a:off x="5624975" y="283527"/>
          <a:ext cx="1561783" cy="750368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/>
            <a:t>Edition </a:t>
          </a:r>
          <a:r>
            <a:rPr lang="en-US" sz="900" b="1" kern="1200" dirty="0" smtClean="0"/>
            <a:t>des </a:t>
          </a:r>
          <a:r>
            <a:rPr lang="en-US" sz="900" b="1" kern="1200" dirty="0" err="1" smtClean="0"/>
            <a:t>destinataires</a:t>
          </a:r>
          <a:r>
            <a:rPr lang="en-US" sz="900" b="1" kern="1200" dirty="0" smtClean="0"/>
            <a:t> </a:t>
          </a:r>
          <a:endParaRPr lang="fr-FR" sz="900" b="1" kern="1200" dirty="0"/>
        </a:p>
      </dsp:txBody>
      <dsp:txXfrm>
        <a:off x="6000159" y="283527"/>
        <a:ext cx="811415" cy="750368"/>
      </dsp:txXfrm>
    </dsp:sp>
    <dsp:sp modelId="{9A3F95CF-E9D3-F947-94D3-64161A7021B4}">
      <dsp:nvSpPr>
        <dsp:cNvPr id="0" name=""/>
        <dsp:cNvSpPr/>
      </dsp:nvSpPr>
      <dsp:spPr>
        <a:xfrm>
          <a:off x="7030580" y="283527"/>
          <a:ext cx="1901315" cy="750368"/>
        </a:xfrm>
        <a:prstGeom prst="chevron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/>
            <a:t>Publication de la communication</a:t>
          </a:r>
        </a:p>
      </dsp:txBody>
      <dsp:txXfrm>
        <a:off x="7405764" y="283527"/>
        <a:ext cx="1150947" cy="750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07/02/2023</a:t>
            </a:fld>
            <a:endParaRPr lang="en-GB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3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5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9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5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3" y="3153386"/>
            <a:ext cx="8250237" cy="933612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27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4291013"/>
            <a:ext cx="5881407" cy="50958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1" y="4886731"/>
            <a:ext cx="1721794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47556"/>
            <a:ext cx="8250237" cy="36673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accent1"/>
              </a:buClr>
              <a:buFont typeface="Verdana" pitchFamily="34" charset="0"/>
              <a:buNone/>
              <a:defRPr sz="11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46405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37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37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37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375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800" baseline="0">
                <a:solidFill>
                  <a:schemeClr val="tx1"/>
                </a:solidFill>
                <a:latin typeface="Arial" pitchFamily="34" charset="0"/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946405"/>
            <a:ext cx="3956050" cy="36647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accent1"/>
              </a:buClr>
              <a:buFont typeface="Verdana" pitchFamily="34" charset="0"/>
              <a:buNone/>
              <a:defRPr sz="1100" baseline="0">
                <a:solidFill>
                  <a:schemeClr val="tx1"/>
                </a:solidFill>
                <a:latin typeface="Arial" pitchFamily="34" charset="0"/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7" name="Image 16" descr="CGI Logo 2012.emf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145997" y="4738256"/>
            <a:ext cx="545457" cy="25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67373"/>
            <a:ext cx="8250237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 baseline="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 baseline="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8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145997" y="4738256"/>
            <a:ext cx="545457" cy="25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5" y="967373"/>
            <a:ext cx="3956049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967373"/>
            <a:ext cx="3945384" cy="36534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9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45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7" name="Image 16" descr="CGI Logo 2012.emf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145997" y="4738256"/>
            <a:ext cx="545457" cy="25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LowDNA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4149090"/>
            <a:ext cx="6845033" cy="99441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2" y="4887068"/>
            <a:ext cx="778457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8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139304"/>
            <a:ext cx="8239125" cy="69056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950119"/>
            <a:ext cx="3956050" cy="36647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70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85" indent="-204815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608491" indent="-206006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161" indent="-19767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601" indent="-161947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6pPr>
            <a:lvl7pPr marL="1007403" indent="-171473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1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4886731"/>
            <a:ext cx="1684172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800" b="0" i="0" u="none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7" name="Image 16" descr="CGI Logo 2012.emf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145997" y="4738256"/>
            <a:ext cx="545457" cy="25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section-widescreen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1714891"/>
            <a:ext cx="9144000" cy="1713719"/>
          </a:xfrm>
          <a:prstGeom prst="rect">
            <a:avLst/>
          </a:prstGeom>
        </p:spPr>
      </p:pic>
      <p:pic>
        <p:nvPicPr>
          <p:cNvPr id="9" name="Image 8" descr="molecules-widescreen-beet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1171"/>
            <a:ext cx="9143999" cy="5141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89786"/>
            <a:ext cx="8251825" cy="453941"/>
          </a:xfrm>
        </p:spPr>
        <p:txBody>
          <a:bodyPr wrap="square" lIns="0" tIns="0" rIns="0" bIns="0">
            <a:noAutofit/>
          </a:bodyPr>
          <a:lstStyle>
            <a:lvl1pPr algn="l">
              <a:defRPr sz="2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641986"/>
            <a:ext cx="8251825" cy="47244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900">
                <a:solidFill>
                  <a:schemeClr val="tx1"/>
                </a:solidFill>
                <a:latin typeface="Arial" pitchFamily="34" charset="0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315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6" y="133559"/>
            <a:ext cx="8239125" cy="6941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80" r:id="rId9"/>
  </p:sldLayoutIdLst>
  <p:hf hdr="0" ftr="0" dt="0"/>
  <p:txStyles>
    <p:titleStyle>
      <a:lvl1pPr algn="l" defTabSz="685891" rtl="0" eaLnBrk="1" latinLnBrk="0" hangingPunct="1">
        <a:spcBef>
          <a:spcPct val="0"/>
        </a:spcBef>
        <a:buNone/>
        <a:defRPr sz="23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257209" indent="-257209" algn="l" defTabSz="685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87" indent="-214341" algn="l" defTabSz="685891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75706"/>
          </a:xfrm>
          <a:prstGeom prst="rect">
            <a:avLst/>
          </a:prstGeom>
        </p:spPr>
      </p:pic>
      <p:pic>
        <p:nvPicPr>
          <p:cNvPr id="9" name="Picture 6" descr="cover_bg_beet_part2.jpg &lt;IGNORE&gt;"/>
          <p:cNvPicPr>
            <a:picLocks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3051810"/>
            <a:ext cx="9162714" cy="11452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911">
            <a:off x="-2182918" y="-1397347"/>
            <a:ext cx="9144000" cy="5142161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163351" y="3093172"/>
            <a:ext cx="8817297" cy="105304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91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360363" indent="-360363"/>
            <a:r>
              <a:rPr lang="fr-FR" sz="2800" b="1" dirty="0">
                <a:solidFill>
                  <a:schemeClr val="bg1"/>
                </a:solidFill>
                <a:cs typeface="Arial" panose="020B0604020202020204" pitchFamily="34" charset="0"/>
              </a:rPr>
              <a:t>Présentation </a:t>
            </a:r>
            <a:r>
              <a:rPr lang="fr-FR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COMM support</a:t>
            </a:r>
            <a:endParaRPr lang="fr-F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Sous-titre 3"/>
          <p:cNvSpPr>
            <a:spLocks noGrp="1"/>
          </p:cNvSpPr>
          <p:nvPr>
            <p:ph type="subTitle" idx="1"/>
          </p:nvPr>
        </p:nvSpPr>
        <p:spPr>
          <a:xfrm>
            <a:off x="163351" y="4273052"/>
            <a:ext cx="2335300" cy="370749"/>
          </a:xfrm>
        </p:spPr>
        <p:txBody>
          <a:bodyPr>
            <a:no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Version </a:t>
            </a:r>
            <a:r>
              <a:rPr lang="fr-FR" sz="1200" dirty="0" smtClean="0">
                <a:solidFill>
                  <a:schemeClr val="tx1"/>
                </a:solidFill>
              </a:rPr>
              <a:t>1.0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5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/>
        </p:nvSpPr>
        <p:spPr>
          <a:xfrm>
            <a:off x="1" y="4901775"/>
            <a:ext cx="9143999" cy="1809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DDE8F1-183D-7A45-8F87-D5C73C8B6CD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9871293">
            <a:off x="7413302" y="-1306552"/>
            <a:ext cx="6088060" cy="25407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3F31CE-C3FD-4849-A38E-D25F5C94BB61}"/>
              </a:ext>
            </a:extLst>
          </p:cNvPr>
          <p:cNvSpPr txBox="1"/>
          <p:nvPr/>
        </p:nvSpPr>
        <p:spPr bwMode="auto">
          <a:xfrm>
            <a:off x="346334" y="693502"/>
            <a:ext cx="8637028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fr-FR" sz="1200" dirty="0" smtClean="0">
                <a:cs typeface="Arial" pitchFamily="34" charset="0"/>
              </a:rPr>
              <a:t>Le </a:t>
            </a:r>
            <a:r>
              <a:rPr lang="fr-FR" sz="1200" b="1" i="1" dirty="0" err="1" smtClean="0">
                <a:cs typeface="Arial" pitchFamily="34" charset="0"/>
              </a:rPr>
              <a:t>Comm</a:t>
            </a:r>
            <a:r>
              <a:rPr lang="fr-FR" sz="1200" b="1" i="1" dirty="0" smtClean="0">
                <a:cs typeface="Arial" pitchFamily="34" charset="0"/>
              </a:rPr>
              <a:t> Support</a:t>
            </a:r>
            <a:r>
              <a:rPr lang="fr-FR" sz="1200" dirty="0" smtClean="0">
                <a:cs typeface="Arial" pitchFamily="34" charset="0"/>
              </a:rPr>
              <a:t> est un outil conçu pour le support SI, permettant de :</a:t>
            </a:r>
          </a:p>
          <a:p>
            <a:pPr marL="571546" lvl="1" indent="-228600">
              <a:buFont typeface="Wingdings" panose="05000000000000000000" pitchFamily="2" charset="2"/>
              <a:buChar char="Ø"/>
            </a:pPr>
            <a:r>
              <a:rPr lang="fr-FR" sz="1200" dirty="0" smtClean="0">
                <a:cs typeface="Arial" pitchFamily="34" charset="0"/>
              </a:rPr>
              <a:t>Générer les communications globales à destination des End-</a:t>
            </a:r>
            <a:r>
              <a:rPr lang="fr-FR" sz="1200" dirty="0" err="1" smtClean="0">
                <a:cs typeface="Arial" pitchFamily="34" charset="0"/>
              </a:rPr>
              <a:t>Users</a:t>
            </a:r>
            <a:r>
              <a:rPr lang="fr-FR" sz="1200" dirty="0" smtClean="0">
                <a:cs typeface="Arial" pitchFamily="34" charset="0"/>
              </a:rPr>
              <a:t> dans un format homogène</a:t>
            </a:r>
          </a:p>
          <a:p>
            <a:pPr marL="571546" lvl="1" indent="-228600">
              <a:buFont typeface="Wingdings" panose="05000000000000000000" pitchFamily="2" charset="2"/>
              <a:buChar char="Ø"/>
            </a:pPr>
            <a:r>
              <a:rPr lang="fr-FR" sz="1200" dirty="0" smtClean="0">
                <a:cs typeface="Arial" pitchFamily="34" charset="0"/>
              </a:rPr>
              <a:t>Simplifier la gestion des listes de diffusion  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endParaRPr lang="fr-FR" sz="1200" dirty="0" smtClean="0">
              <a:cs typeface="Arial" pitchFamily="34" charset="0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fr-FR" sz="1200" dirty="0" smtClean="0">
                <a:cs typeface="Arial" pitchFamily="34" charset="0"/>
              </a:rPr>
              <a:t>Dans l’objectif de le rendre plus </a:t>
            </a:r>
            <a:r>
              <a:rPr lang="fr-FR" sz="1200" b="1" dirty="0" smtClean="0">
                <a:cs typeface="Arial" pitchFamily="34" charset="0"/>
              </a:rPr>
              <a:t>industriel</a:t>
            </a:r>
            <a:r>
              <a:rPr lang="fr-FR" sz="1200" dirty="0" smtClean="0">
                <a:cs typeface="Arial" pitchFamily="34" charset="0"/>
              </a:rPr>
              <a:t> et </a:t>
            </a:r>
            <a:r>
              <a:rPr lang="fr-FR" sz="1200" b="1" dirty="0" smtClean="0">
                <a:cs typeface="Arial" pitchFamily="34" charset="0"/>
              </a:rPr>
              <a:t>paramétrable</a:t>
            </a:r>
            <a:r>
              <a:rPr lang="fr-FR" sz="1200" dirty="0" smtClean="0">
                <a:cs typeface="Arial" pitchFamily="34" charset="0"/>
              </a:rPr>
              <a:t>, et par conséquent, de pouvoir le déployer à plus grande échelle, il est envisagé d’avoir un </a:t>
            </a:r>
            <a:r>
              <a:rPr lang="fr-FR" sz="1200" b="1" dirty="0" smtClean="0">
                <a:cs typeface="Arial" pitchFamily="34" charset="0"/>
              </a:rPr>
              <a:t>portail Web</a:t>
            </a:r>
            <a:r>
              <a:rPr lang="fr-FR" sz="1200" dirty="0" smtClean="0">
                <a:cs typeface="Arial" pitchFamily="34" charset="0"/>
              </a:rPr>
              <a:t> :</a:t>
            </a:r>
            <a:endParaRPr lang="fr-FR" sz="1200" dirty="0">
              <a:cs typeface="Arial" pitchFamily="34" charset="0"/>
            </a:endParaRP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46BD909E-B6F7-42CC-8D3C-533D6BEB1983}"/>
              </a:ext>
            </a:extLst>
          </p:cNvPr>
          <p:cNvSpPr txBox="1">
            <a:spLocks/>
          </p:cNvSpPr>
          <p:nvPr/>
        </p:nvSpPr>
        <p:spPr>
          <a:xfrm>
            <a:off x="191801" y="73227"/>
            <a:ext cx="5813859" cy="61257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91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360363" indent="-360363"/>
            <a:r>
              <a:rPr lang="fr-FR" sz="2400" dirty="0" smtClean="0"/>
              <a:t>Pourquoi le </a:t>
            </a:r>
            <a:r>
              <a:rPr lang="fr-FR" sz="2400" dirty="0" err="1" smtClean="0"/>
              <a:t>Comm</a:t>
            </a:r>
            <a:r>
              <a:rPr lang="fr-FR" sz="2400" dirty="0" smtClean="0"/>
              <a:t> Support ?</a:t>
            </a:r>
            <a:endParaRPr lang="en-GB" sz="1800" dirty="0"/>
          </a:p>
        </p:txBody>
      </p:sp>
      <p:grpSp>
        <p:nvGrpSpPr>
          <p:cNvPr id="28" name="Gruppieren 190"/>
          <p:cNvGrpSpPr>
            <a:grpSpLocks/>
          </p:cNvGrpSpPr>
          <p:nvPr/>
        </p:nvGrpSpPr>
        <p:grpSpPr bwMode="auto">
          <a:xfrm>
            <a:off x="1845113" y="2096307"/>
            <a:ext cx="2304000" cy="1368000"/>
            <a:chOff x="5002215" y="3835732"/>
            <a:chExt cx="1520439" cy="1209903"/>
          </a:xfrm>
        </p:grpSpPr>
        <p:sp>
          <p:nvSpPr>
            <p:cNvPr id="31" name="Freeform 54"/>
            <p:cNvSpPr>
              <a:spLocks/>
            </p:cNvSpPr>
            <p:nvPr/>
          </p:nvSpPr>
          <p:spPr bwMode="gray">
            <a:xfrm>
              <a:off x="5002215" y="3834993"/>
              <a:ext cx="1520825" cy="1211372"/>
            </a:xfrm>
            <a:custGeom>
              <a:avLst/>
              <a:gdLst/>
              <a:ahLst/>
              <a:cxnLst>
                <a:cxn ang="0">
                  <a:pos x="1839" y="43"/>
                </a:cxn>
                <a:cxn ang="0">
                  <a:pos x="1934" y="254"/>
                </a:cxn>
                <a:cxn ang="0">
                  <a:pos x="1898" y="556"/>
                </a:cxn>
                <a:cxn ang="0">
                  <a:pos x="1917" y="713"/>
                </a:cxn>
                <a:cxn ang="0">
                  <a:pos x="2024" y="705"/>
                </a:cxn>
                <a:cxn ang="0">
                  <a:pos x="2171" y="642"/>
                </a:cxn>
                <a:cxn ang="0">
                  <a:pos x="2225" y="663"/>
                </a:cxn>
                <a:cxn ang="0">
                  <a:pos x="2260" y="696"/>
                </a:cxn>
                <a:cxn ang="0">
                  <a:pos x="2301" y="786"/>
                </a:cxn>
                <a:cxn ang="0">
                  <a:pos x="2310" y="1020"/>
                </a:cxn>
                <a:cxn ang="0">
                  <a:pos x="2256" y="1155"/>
                </a:cxn>
                <a:cxn ang="0">
                  <a:pos x="2163" y="1220"/>
                </a:cxn>
                <a:cxn ang="0">
                  <a:pos x="2026" y="1184"/>
                </a:cxn>
                <a:cxn ang="0">
                  <a:pos x="1951" y="1158"/>
                </a:cxn>
                <a:cxn ang="0">
                  <a:pos x="1903" y="1245"/>
                </a:cxn>
                <a:cxn ang="0">
                  <a:pos x="1908" y="1490"/>
                </a:cxn>
                <a:cxn ang="0">
                  <a:pos x="1982" y="1757"/>
                </a:cxn>
                <a:cxn ang="0">
                  <a:pos x="1678" y="1833"/>
                </a:cxn>
                <a:cxn ang="0">
                  <a:pos x="1465" y="1831"/>
                </a:cxn>
                <a:cxn ang="0">
                  <a:pos x="1482" y="1693"/>
                </a:cxn>
                <a:cxn ang="0">
                  <a:pos x="1460" y="1532"/>
                </a:cxn>
                <a:cxn ang="0">
                  <a:pos x="1423" y="1494"/>
                </a:cxn>
                <a:cxn ang="0">
                  <a:pos x="1415" y="1487"/>
                </a:cxn>
                <a:cxn ang="0">
                  <a:pos x="1402" y="1477"/>
                </a:cxn>
                <a:cxn ang="0">
                  <a:pos x="1342" y="1449"/>
                </a:cxn>
                <a:cxn ang="0">
                  <a:pos x="1115" y="1425"/>
                </a:cxn>
                <a:cxn ang="0">
                  <a:pos x="916" y="1482"/>
                </a:cxn>
                <a:cxn ang="0">
                  <a:pos x="854" y="1549"/>
                </a:cxn>
                <a:cxn ang="0">
                  <a:pos x="845" y="1643"/>
                </a:cxn>
                <a:cxn ang="0">
                  <a:pos x="890" y="1741"/>
                </a:cxn>
                <a:cxn ang="0">
                  <a:pos x="900" y="1842"/>
                </a:cxn>
                <a:cxn ang="0">
                  <a:pos x="661" y="1835"/>
                </a:cxn>
                <a:cxn ang="0">
                  <a:pos x="334" y="1757"/>
                </a:cxn>
                <a:cxn ang="0">
                  <a:pos x="416" y="1380"/>
                </a:cxn>
                <a:cxn ang="0">
                  <a:pos x="422" y="1193"/>
                </a:cxn>
                <a:cxn ang="0">
                  <a:pos x="367" y="1122"/>
                </a:cxn>
                <a:cxn ang="0">
                  <a:pos x="234" y="1170"/>
                </a:cxn>
                <a:cxn ang="0">
                  <a:pos x="99" y="1189"/>
                </a:cxn>
                <a:cxn ang="0">
                  <a:pos x="17" y="1070"/>
                </a:cxn>
                <a:cxn ang="0">
                  <a:pos x="9" y="824"/>
                </a:cxn>
                <a:cxn ang="0">
                  <a:pos x="59" y="691"/>
                </a:cxn>
                <a:cxn ang="0">
                  <a:pos x="152" y="627"/>
                </a:cxn>
                <a:cxn ang="0">
                  <a:pos x="312" y="672"/>
                </a:cxn>
                <a:cxn ang="0">
                  <a:pos x="393" y="665"/>
                </a:cxn>
                <a:cxn ang="0">
                  <a:pos x="419" y="530"/>
                </a:cxn>
                <a:cxn ang="0">
                  <a:pos x="395" y="296"/>
                </a:cxn>
                <a:cxn ang="0">
                  <a:pos x="455" y="52"/>
                </a:cxn>
                <a:cxn ang="0">
                  <a:pos x="736" y="5"/>
                </a:cxn>
                <a:cxn ang="0">
                  <a:pos x="880" y="23"/>
                </a:cxn>
                <a:cxn ang="0">
                  <a:pos x="845" y="118"/>
                </a:cxn>
                <a:cxn ang="0">
                  <a:pos x="836" y="277"/>
                </a:cxn>
                <a:cxn ang="0">
                  <a:pos x="923" y="367"/>
                </a:cxn>
                <a:cxn ang="0">
                  <a:pos x="1049" y="414"/>
                </a:cxn>
                <a:cxn ang="0">
                  <a:pos x="1319" y="402"/>
                </a:cxn>
                <a:cxn ang="0">
                  <a:pos x="1465" y="294"/>
                </a:cxn>
                <a:cxn ang="0">
                  <a:pos x="1437" y="125"/>
                </a:cxn>
                <a:cxn ang="0">
                  <a:pos x="1404" y="5"/>
                </a:cxn>
              </a:cxnLst>
              <a:rect l="0" t="0" r="r" b="b"/>
              <a:pathLst>
                <a:path w="2317" h="1844">
                  <a:moveTo>
                    <a:pt x="1506" y="0"/>
                  </a:moveTo>
                  <a:lnTo>
                    <a:pt x="1596" y="3"/>
                  </a:lnTo>
                  <a:lnTo>
                    <a:pt x="1681" y="14"/>
                  </a:lnTo>
                  <a:lnTo>
                    <a:pt x="1761" y="26"/>
                  </a:lnTo>
                  <a:lnTo>
                    <a:pt x="1839" y="43"/>
                  </a:lnTo>
                  <a:lnTo>
                    <a:pt x="1912" y="64"/>
                  </a:lnTo>
                  <a:lnTo>
                    <a:pt x="1982" y="87"/>
                  </a:lnTo>
                  <a:lnTo>
                    <a:pt x="1965" y="142"/>
                  </a:lnTo>
                  <a:lnTo>
                    <a:pt x="1950" y="197"/>
                  </a:lnTo>
                  <a:lnTo>
                    <a:pt x="1934" y="254"/>
                  </a:lnTo>
                  <a:lnTo>
                    <a:pt x="1920" y="317"/>
                  </a:lnTo>
                  <a:lnTo>
                    <a:pt x="1910" y="383"/>
                  </a:lnTo>
                  <a:lnTo>
                    <a:pt x="1905" y="435"/>
                  </a:lnTo>
                  <a:lnTo>
                    <a:pt x="1901" y="493"/>
                  </a:lnTo>
                  <a:lnTo>
                    <a:pt x="1898" y="556"/>
                  </a:lnTo>
                  <a:lnTo>
                    <a:pt x="1896" y="580"/>
                  </a:lnTo>
                  <a:lnTo>
                    <a:pt x="1896" y="660"/>
                  </a:lnTo>
                  <a:lnTo>
                    <a:pt x="1899" y="682"/>
                  </a:lnTo>
                  <a:lnTo>
                    <a:pt x="1906" y="701"/>
                  </a:lnTo>
                  <a:lnTo>
                    <a:pt x="1917" y="713"/>
                  </a:lnTo>
                  <a:lnTo>
                    <a:pt x="1934" y="720"/>
                  </a:lnTo>
                  <a:lnTo>
                    <a:pt x="1953" y="722"/>
                  </a:lnTo>
                  <a:lnTo>
                    <a:pt x="1974" y="720"/>
                  </a:lnTo>
                  <a:lnTo>
                    <a:pt x="1995" y="717"/>
                  </a:lnTo>
                  <a:lnTo>
                    <a:pt x="2024" y="705"/>
                  </a:lnTo>
                  <a:lnTo>
                    <a:pt x="2052" y="691"/>
                  </a:lnTo>
                  <a:lnTo>
                    <a:pt x="2100" y="663"/>
                  </a:lnTo>
                  <a:lnTo>
                    <a:pt x="2123" y="653"/>
                  </a:lnTo>
                  <a:lnTo>
                    <a:pt x="2147" y="644"/>
                  </a:lnTo>
                  <a:lnTo>
                    <a:pt x="2171" y="642"/>
                  </a:lnTo>
                  <a:lnTo>
                    <a:pt x="2195" y="646"/>
                  </a:lnTo>
                  <a:lnTo>
                    <a:pt x="2221" y="656"/>
                  </a:lnTo>
                  <a:lnTo>
                    <a:pt x="2223" y="658"/>
                  </a:lnTo>
                  <a:lnTo>
                    <a:pt x="2223" y="661"/>
                  </a:lnTo>
                  <a:lnTo>
                    <a:pt x="2225" y="663"/>
                  </a:lnTo>
                  <a:lnTo>
                    <a:pt x="2232" y="666"/>
                  </a:lnTo>
                  <a:lnTo>
                    <a:pt x="2239" y="672"/>
                  </a:lnTo>
                  <a:lnTo>
                    <a:pt x="2244" y="679"/>
                  </a:lnTo>
                  <a:lnTo>
                    <a:pt x="2251" y="686"/>
                  </a:lnTo>
                  <a:lnTo>
                    <a:pt x="2260" y="696"/>
                  </a:lnTo>
                  <a:lnTo>
                    <a:pt x="2266" y="705"/>
                  </a:lnTo>
                  <a:lnTo>
                    <a:pt x="2279" y="729"/>
                  </a:lnTo>
                  <a:lnTo>
                    <a:pt x="2285" y="744"/>
                  </a:lnTo>
                  <a:lnTo>
                    <a:pt x="2294" y="763"/>
                  </a:lnTo>
                  <a:lnTo>
                    <a:pt x="2301" y="786"/>
                  </a:lnTo>
                  <a:lnTo>
                    <a:pt x="2310" y="829"/>
                  </a:lnTo>
                  <a:lnTo>
                    <a:pt x="2315" y="874"/>
                  </a:lnTo>
                  <a:lnTo>
                    <a:pt x="2317" y="923"/>
                  </a:lnTo>
                  <a:lnTo>
                    <a:pt x="2315" y="973"/>
                  </a:lnTo>
                  <a:lnTo>
                    <a:pt x="2310" y="1020"/>
                  </a:lnTo>
                  <a:lnTo>
                    <a:pt x="2299" y="1065"/>
                  </a:lnTo>
                  <a:lnTo>
                    <a:pt x="2285" y="1106"/>
                  </a:lnTo>
                  <a:lnTo>
                    <a:pt x="2266" y="1143"/>
                  </a:lnTo>
                  <a:lnTo>
                    <a:pt x="2265" y="1146"/>
                  </a:lnTo>
                  <a:lnTo>
                    <a:pt x="2256" y="1155"/>
                  </a:lnTo>
                  <a:lnTo>
                    <a:pt x="2244" y="1170"/>
                  </a:lnTo>
                  <a:lnTo>
                    <a:pt x="2227" y="1188"/>
                  </a:lnTo>
                  <a:lnTo>
                    <a:pt x="2209" y="1203"/>
                  </a:lnTo>
                  <a:lnTo>
                    <a:pt x="2187" y="1213"/>
                  </a:lnTo>
                  <a:lnTo>
                    <a:pt x="2163" y="1220"/>
                  </a:lnTo>
                  <a:lnTo>
                    <a:pt x="2133" y="1219"/>
                  </a:lnTo>
                  <a:lnTo>
                    <a:pt x="2105" y="1213"/>
                  </a:lnTo>
                  <a:lnTo>
                    <a:pt x="2078" y="1203"/>
                  </a:lnTo>
                  <a:lnTo>
                    <a:pt x="2052" y="1193"/>
                  </a:lnTo>
                  <a:lnTo>
                    <a:pt x="2026" y="1184"/>
                  </a:lnTo>
                  <a:lnTo>
                    <a:pt x="2002" y="1174"/>
                  </a:lnTo>
                  <a:lnTo>
                    <a:pt x="1989" y="1167"/>
                  </a:lnTo>
                  <a:lnTo>
                    <a:pt x="1977" y="1162"/>
                  </a:lnTo>
                  <a:lnTo>
                    <a:pt x="1965" y="1158"/>
                  </a:lnTo>
                  <a:lnTo>
                    <a:pt x="1951" y="1158"/>
                  </a:lnTo>
                  <a:lnTo>
                    <a:pt x="1936" y="1165"/>
                  </a:lnTo>
                  <a:lnTo>
                    <a:pt x="1924" y="1179"/>
                  </a:lnTo>
                  <a:lnTo>
                    <a:pt x="1913" y="1196"/>
                  </a:lnTo>
                  <a:lnTo>
                    <a:pt x="1908" y="1219"/>
                  </a:lnTo>
                  <a:lnTo>
                    <a:pt x="1903" y="1245"/>
                  </a:lnTo>
                  <a:lnTo>
                    <a:pt x="1901" y="1271"/>
                  </a:lnTo>
                  <a:lnTo>
                    <a:pt x="1899" y="1326"/>
                  </a:lnTo>
                  <a:lnTo>
                    <a:pt x="1899" y="1381"/>
                  </a:lnTo>
                  <a:lnTo>
                    <a:pt x="1901" y="1432"/>
                  </a:lnTo>
                  <a:lnTo>
                    <a:pt x="1908" y="1490"/>
                  </a:lnTo>
                  <a:lnTo>
                    <a:pt x="1920" y="1546"/>
                  </a:lnTo>
                  <a:lnTo>
                    <a:pt x="1936" y="1600"/>
                  </a:lnTo>
                  <a:lnTo>
                    <a:pt x="1953" y="1651"/>
                  </a:lnTo>
                  <a:lnTo>
                    <a:pt x="1969" y="1703"/>
                  </a:lnTo>
                  <a:lnTo>
                    <a:pt x="1982" y="1757"/>
                  </a:lnTo>
                  <a:lnTo>
                    <a:pt x="1922" y="1773"/>
                  </a:lnTo>
                  <a:lnTo>
                    <a:pt x="1860" y="1792"/>
                  </a:lnTo>
                  <a:lnTo>
                    <a:pt x="1794" y="1811"/>
                  </a:lnTo>
                  <a:lnTo>
                    <a:pt x="1725" y="1826"/>
                  </a:lnTo>
                  <a:lnTo>
                    <a:pt x="1678" y="1833"/>
                  </a:lnTo>
                  <a:lnTo>
                    <a:pt x="1628" y="1837"/>
                  </a:lnTo>
                  <a:lnTo>
                    <a:pt x="1576" y="1838"/>
                  </a:lnTo>
                  <a:lnTo>
                    <a:pt x="1538" y="1838"/>
                  </a:lnTo>
                  <a:lnTo>
                    <a:pt x="1501" y="1837"/>
                  </a:lnTo>
                  <a:lnTo>
                    <a:pt x="1465" y="1831"/>
                  </a:lnTo>
                  <a:lnTo>
                    <a:pt x="1434" y="1819"/>
                  </a:lnTo>
                  <a:lnTo>
                    <a:pt x="1446" y="1785"/>
                  </a:lnTo>
                  <a:lnTo>
                    <a:pt x="1460" y="1754"/>
                  </a:lnTo>
                  <a:lnTo>
                    <a:pt x="1472" y="1722"/>
                  </a:lnTo>
                  <a:lnTo>
                    <a:pt x="1482" y="1693"/>
                  </a:lnTo>
                  <a:lnTo>
                    <a:pt x="1491" y="1660"/>
                  </a:lnTo>
                  <a:lnTo>
                    <a:pt x="1494" y="1627"/>
                  </a:lnTo>
                  <a:lnTo>
                    <a:pt x="1491" y="1593"/>
                  </a:lnTo>
                  <a:lnTo>
                    <a:pt x="1479" y="1561"/>
                  </a:lnTo>
                  <a:lnTo>
                    <a:pt x="1460" y="1532"/>
                  </a:lnTo>
                  <a:lnTo>
                    <a:pt x="1437" y="1508"/>
                  </a:lnTo>
                  <a:lnTo>
                    <a:pt x="1435" y="1506"/>
                  </a:lnTo>
                  <a:lnTo>
                    <a:pt x="1430" y="1496"/>
                  </a:lnTo>
                  <a:lnTo>
                    <a:pt x="1427" y="1496"/>
                  </a:lnTo>
                  <a:lnTo>
                    <a:pt x="1423" y="1494"/>
                  </a:lnTo>
                  <a:lnTo>
                    <a:pt x="1422" y="1494"/>
                  </a:lnTo>
                  <a:lnTo>
                    <a:pt x="1418" y="1492"/>
                  </a:lnTo>
                  <a:lnTo>
                    <a:pt x="1416" y="1490"/>
                  </a:lnTo>
                  <a:lnTo>
                    <a:pt x="1416" y="1489"/>
                  </a:lnTo>
                  <a:lnTo>
                    <a:pt x="1415" y="1487"/>
                  </a:lnTo>
                  <a:lnTo>
                    <a:pt x="1415" y="1485"/>
                  </a:lnTo>
                  <a:lnTo>
                    <a:pt x="1406" y="1485"/>
                  </a:lnTo>
                  <a:lnTo>
                    <a:pt x="1404" y="1484"/>
                  </a:lnTo>
                  <a:lnTo>
                    <a:pt x="1404" y="1478"/>
                  </a:lnTo>
                  <a:lnTo>
                    <a:pt x="1402" y="1477"/>
                  </a:lnTo>
                  <a:lnTo>
                    <a:pt x="1396" y="1477"/>
                  </a:lnTo>
                  <a:lnTo>
                    <a:pt x="1385" y="1470"/>
                  </a:lnTo>
                  <a:lnTo>
                    <a:pt x="1380" y="1464"/>
                  </a:lnTo>
                  <a:lnTo>
                    <a:pt x="1376" y="1463"/>
                  </a:lnTo>
                  <a:lnTo>
                    <a:pt x="1342" y="1449"/>
                  </a:lnTo>
                  <a:lnTo>
                    <a:pt x="1302" y="1439"/>
                  </a:lnTo>
                  <a:lnTo>
                    <a:pt x="1260" y="1430"/>
                  </a:lnTo>
                  <a:lnTo>
                    <a:pt x="1214" y="1425"/>
                  </a:lnTo>
                  <a:lnTo>
                    <a:pt x="1165" y="1423"/>
                  </a:lnTo>
                  <a:lnTo>
                    <a:pt x="1115" y="1425"/>
                  </a:lnTo>
                  <a:lnTo>
                    <a:pt x="1067" y="1430"/>
                  </a:lnTo>
                  <a:lnTo>
                    <a:pt x="1022" y="1437"/>
                  </a:lnTo>
                  <a:lnTo>
                    <a:pt x="980" y="1449"/>
                  </a:lnTo>
                  <a:lnTo>
                    <a:pt x="945" y="1463"/>
                  </a:lnTo>
                  <a:lnTo>
                    <a:pt x="916" y="1482"/>
                  </a:lnTo>
                  <a:lnTo>
                    <a:pt x="892" y="1501"/>
                  </a:lnTo>
                  <a:lnTo>
                    <a:pt x="869" y="1523"/>
                  </a:lnTo>
                  <a:lnTo>
                    <a:pt x="864" y="1530"/>
                  </a:lnTo>
                  <a:lnTo>
                    <a:pt x="859" y="1539"/>
                  </a:lnTo>
                  <a:lnTo>
                    <a:pt x="854" y="1549"/>
                  </a:lnTo>
                  <a:lnTo>
                    <a:pt x="850" y="1558"/>
                  </a:lnTo>
                  <a:lnTo>
                    <a:pt x="841" y="1586"/>
                  </a:lnTo>
                  <a:lnTo>
                    <a:pt x="838" y="1612"/>
                  </a:lnTo>
                  <a:lnTo>
                    <a:pt x="840" y="1629"/>
                  </a:lnTo>
                  <a:lnTo>
                    <a:pt x="845" y="1643"/>
                  </a:lnTo>
                  <a:lnTo>
                    <a:pt x="850" y="1655"/>
                  </a:lnTo>
                  <a:lnTo>
                    <a:pt x="857" y="1669"/>
                  </a:lnTo>
                  <a:lnTo>
                    <a:pt x="869" y="1696"/>
                  </a:lnTo>
                  <a:lnTo>
                    <a:pt x="880" y="1722"/>
                  </a:lnTo>
                  <a:lnTo>
                    <a:pt x="890" y="1741"/>
                  </a:lnTo>
                  <a:lnTo>
                    <a:pt x="902" y="1760"/>
                  </a:lnTo>
                  <a:lnTo>
                    <a:pt x="911" y="1783"/>
                  </a:lnTo>
                  <a:lnTo>
                    <a:pt x="918" y="1807"/>
                  </a:lnTo>
                  <a:lnTo>
                    <a:pt x="919" y="1835"/>
                  </a:lnTo>
                  <a:lnTo>
                    <a:pt x="900" y="1842"/>
                  </a:lnTo>
                  <a:lnTo>
                    <a:pt x="881" y="1844"/>
                  </a:lnTo>
                  <a:lnTo>
                    <a:pt x="861" y="1842"/>
                  </a:lnTo>
                  <a:lnTo>
                    <a:pt x="781" y="1842"/>
                  </a:lnTo>
                  <a:lnTo>
                    <a:pt x="720" y="1840"/>
                  </a:lnTo>
                  <a:lnTo>
                    <a:pt x="661" y="1835"/>
                  </a:lnTo>
                  <a:lnTo>
                    <a:pt x="604" y="1826"/>
                  </a:lnTo>
                  <a:lnTo>
                    <a:pt x="532" y="1812"/>
                  </a:lnTo>
                  <a:lnTo>
                    <a:pt x="462" y="1795"/>
                  </a:lnTo>
                  <a:lnTo>
                    <a:pt x="396" y="1776"/>
                  </a:lnTo>
                  <a:lnTo>
                    <a:pt x="334" y="1757"/>
                  </a:lnTo>
                  <a:lnTo>
                    <a:pt x="353" y="1695"/>
                  </a:lnTo>
                  <a:lnTo>
                    <a:pt x="384" y="1584"/>
                  </a:lnTo>
                  <a:lnTo>
                    <a:pt x="396" y="1527"/>
                  </a:lnTo>
                  <a:lnTo>
                    <a:pt x="407" y="1463"/>
                  </a:lnTo>
                  <a:lnTo>
                    <a:pt x="416" y="1380"/>
                  </a:lnTo>
                  <a:lnTo>
                    <a:pt x="419" y="1290"/>
                  </a:lnTo>
                  <a:lnTo>
                    <a:pt x="421" y="1265"/>
                  </a:lnTo>
                  <a:lnTo>
                    <a:pt x="421" y="1241"/>
                  </a:lnTo>
                  <a:lnTo>
                    <a:pt x="422" y="1217"/>
                  </a:lnTo>
                  <a:lnTo>
                    <a:pt x="422" y="1193"/>
                  </a:lnTo>
                  <a:lnTo>
                    <a:pt x="421" y="1170"/>
                  </a:lnTo>
                  <a:lnTo>
                    <a:pt x="416" y="1151"/>
                  </a:lnTo>
                  <a:lnTo>
                    <a:pt x="407" y="1137"/>
                  </a:lnTo>
                  <a:lnTo>
                    <a:pt x="393" y="1129"/>
                  </a:lnTo>
                  <a:lnTo>
                    <a:pt x="367" y="1122"/>
                  </a:lnTo>
                  <a:lnTo>
                    <a:pt x="341" y="1123"/>
                  </a:lnTo>
                  <a:lnTo>
                    <a:pt x="315" y="1130"/>
                  </a:lnTo>
                  <a:lnTo>
                    <a:pt x="287" y="1141"/>
                  </a:lnTo>
                  <a:lnTo>
                    <a:pt x="261" y="1155"/>
                  </a:lnTo>
                  <a:lnTo>
                    <a:pt x="234" y="1170"/>
                  </a:lnTo>
                  <a:lnTo>
                    <a:pt x="206" y="1188"/>
                  </a:lnTo>
                  <a:lnTo>
                    <a:pt x="177" y="1200"/>
                  </a:lnTo>
                  <a:lnTo>
                    <a:pt x="151" y="1205"/>
                  </a:lnTo>
                  <a:lnTo>
                    <a:pt x="125" y="1201"/>
                  </a:lnTo>
                  <a:lnTo>
                    <a:pt x="99" y="1189"/>
                  </a:lnTo>
                  <a:lnTo>
                    <a:pt x="78" y="1172"/>
                  </a:lnTo>
                  <a:lnTo>
                    <a:pt x="59" y="1151"/>
                  </a:lnTo>
                  <a:lnTo>
                    <a:pt x="43" y="1129"/>
                  </a:lnTo>
                  <a:lnTo>
                    <a:pt x="31" y="1108"/>
                  </a:lnTo>
                  <a:lnTo>
                    <a:pt x="17" y="1070"/>
                  </a:lnTo>
                  <a:lnTo>
                    <a:pt x="7" y="1025"/>
                  </a:lnTo>
                  <a:lnTo>
                    <a:pt x="2" y="976"/>
                  </a:lnTo>
                  <a:lnTo>
                    <a:pt x="0" y="924"/>
                  </a:lnTo>
                  <a:lnTo>
                    <a:pt x="2" y="874"/>
                  </a:lnTo>
                  <a:lnTo>
                    <a:pt x="9" y="824"/>
                  </a:lnTo>
                  <a:lnTo>
                    <a:pt x="17" y="779"/>
                  </a:lnTo>
                  <a:lnTo>
                    <a:pt x="31" y="739"/>
                  </a:lnTo>
                  <a:lnTo>
                    <a:pt x="40" y="720"/>
                  </a:lnTo>
                  <a:lnTo>
                    <a:pt x="48" y="705"/>
                  </a:lnTo>
                  <a:lnTo>
                    <a:pt x="59" y="691"/>
                  </a:lnTo>
                  <a:lnTo>
                    <a:pt x="73" y="675"/>
                  </a:lnTo>
                  <a:lnTo>
                    <a:pt x="90" y="658"/>
                  </a:lnTo>
                  <a:lnTo>
                    <a:pt x="107" y="644"/>
                  </a:lnTo>
                  <a:lnTo>
                    <a:pt x="128" y="634"/>
                  </a:lnTo>
                  <a:lnTo>
                    <a:pt x="152" y="627"/>
                  </a:lnTo>
                  <a:lnTo>
                    <a:pt x="180" y="627"/>
                  </a:lnTo>
                  <a:lnTo>
                    <a:pt x="211" y="632"/>
                  </a:lnTo>
                  <a:lnTo>
                    <a:pt x="248" y="644"/>
                  </a:lnTo>
                  <a:lnTo>
                    <a:pt x="280" y="656"/>
                  </a:lnTo>
                  <a:lnTo>
                    <a:pt x="312" y="672"/>
                  </a:lnTo>
                  <a:lnTo>
                    <a:pt x="331" y="679"/>
                  </a:lnTo>
                  <a:lnTo>
                    <a:pt x="348" y="686"/>
                  </a:lnTo>
                  <a:lnTo>
                    <a:pt x="365" y="686"/>
                  </a:lnTo>
                  <a:lnTo>
                    <a:pt x="381" y="679"/>
                  </a:lnTo>
                  <a:lnTo>
                    <a:pt x="393" y="665"/>
                  </a:lnTo>
                  <a:lnTo>
                    <a:pt x="403" y="646"/>
                  </a:lnTo>
                  <a:lnTo>
                    <a:pt x="410" y="621"/>
                  </a:lnTo>
                  <a:lnTo>
                    <a:pt x="416" y="592"/>
                  </a:lnTo>
                  <a:lnTo>
                    <a:pt x="417" y="563"/>
                  </a:lnTo>
                  <a:lnTo>
                    <a:pt x="419" y="530"/>
                  </a:lnTo>
                  <a:lnTo>
                    <a:pt x="419" y="467"/>
                  </a:lnTo>
                  <a:lnTo>
                    <a:pt x="417" y="438"/>
                  </a:lnTo>
                  <a:lnTo>
                    <a:pt x="416" y="414"/>
                  </a:lnTo>
                  <a:lnTo>
                    <a:pt x="409" y="353"/>
                  </a:lnTo>
                  <a:lnTo>
                    <a:pt x="395" y="296"/>
                  </a:lnTo>
                  <a:lnTo>
                    <a:pt x="379" y="242"/>
                  </a:lnTo>
                  <a:lnTo>
                    <a:pt x="348" y="139"/>
                  </a:lnTo>
                  <a:lnTo>
                    <a:pt x="334" y="87"/>
                  </a:lnTo>
                  <a:lnTo>
                    <a:pt x="393" y="69"/>
                  </a:lnTo>
                  <a:lnTo>
                    <a:pt x="455" y="52"/>
                  </a:lnTo>
                  <a:lnTo>
                    <a:pt x="521" y="31"/>
                  </a:lnTo>
                  <a:lnTo>
                    <a:pt x="589" y="16"/>
                  </a:lnTo>
                  <a:lnTo>
                    <a:pt x="658" y="7"/>
                  </a:lnTo>
                  <a:lnTo>
                    <a:pt x="696" y="5"/>
                  </a:lnTo>
                  <a:lnTo>
                    <a:pt x="736" y="5"/>
                  </a:lnTo>
                  <a:lnTo>
                    <a:pt x="776" y="7"/>
                  </a:lnTo>
                  <a:lnTo>
                    <a:pt x="803" y="7"/>
                  </a:lnTo>
                  <a:lnTo>
                    <a:pt x="829" y="9"/>
                  </a:lnTo>
                  <a:lnTo>
                    <a:pt x="855" y="14"/>
                  </a:lnTo>
                  <a:lnTo>
                    <a:pt x="880" y="23"/>
                  </a:lnTo>
                  <a:lnTo>
                    <a:pt x="881" y="35"/>
                  </a:lnTo>
                  <a:lnTo>
                    <a:pt x="878" y="47"/>
                  </a:lnTo>
                  <a:lnTo>
                    <a:pt x="864" y="68"/>
                  </a:lnTo>
                  <a:lnTo>
                    <a:pt x="854" y="94"/>
                  </a:lnTo>
                  <a:lnTo>
                    <a:pt x="845" y="118"/>
                  </a:lnTo>
                  <a:lnTo>
                    <a:pt x="835" y="149"/>
                  </a:lnTo>
                  <a:lnTo>
                    <a:pt x="826" y="184"/>
                  </a:lnTo>
                  <a:lnTo>
                    <a:pt x="822" y="218"/>
                  </a:lnTo>
                  <a:lnTo>
                    <a:pt x="826" y="253"/>
                  </a:lnTo>
                  <a:lnTo>
                    <a:pt x="836" y="277"/>
                  </a:lnTo>
                  <a:lnTo>
                    <a:pt x="864" y="322"/>
                  </a:lnTo>
                  <a:lnTo>
                    <a:pt x="876" y="334"/>
                  </a:lnTo>
                  <a:lnTo>
                    <a:pt x="893" y="348"/>
                  </a:lnTo>
                  <a:lnTo>
                    <a:pt x="911" y="360"/>
                  </a:lnTo>
                  <a:lnTo>
                    <a:pt x="923" y="367"/>
                  </a:lnTo>
                  <a:lnTo>
                    <a:pt x="937" y="376"/>
                  </a:lnTo>
                  <a:lnTo>
                    <a:pt x="954" y="383"/>
                  </a:lnTo>
                  <a:lnTo>
                    <a:pt x="980" y="398"/>
                  </a:lnTo>
                  <a:lnTo>
                    <a:pt x="1015" y="407"/>
                  </a:lnTo>
                  <a:lnTo>
                    <a:pt x="1049" y="414"/>
                  </a:lnTo>
                  <a:lnTo>
                    <a:pt x="1105" y="421"/>
                  </a:lnTo>
                  <a:lnTo>
                    <a:pt x="1162" y="424"/>
                  </a:lnTo>
                  <a:lnTo>
                    <a:pt x="1217" y="421"/>
                  </a:lnTo>
                  <a:lnTo>
                    <a:pt x="1271" y="414"/>
                  </a:lnTo>
                  <a:lnTo>
                    <a:pt x="1319" y="402"/>
                  </a:lnTo>
                  <a:lnTo>
                    <a:pt x="1364" y="384"/>
                  </a:lnTo>
                  <a:lnTo>
                    <a:pt x="1402" y="364"/>
                  </a:lnTo>
                  <a:lnTo>
                    <a:pt x="1427" y="345"/>
                  </a:lnTo>
                  <a:lnTo>
                    <a:pt x="1447" y="322"/>
                  </a:lnTo>
                  <a:lnTo>
                    <a:pt x="1465" y="294"/>
                  </a:lnTo>
                  <a:lnTo>
                    <a:pt x="1475" y="263"/>
                  </a:lnTo>
                  <a:lnTo>
                    <a:pt x="1479" y="232"/>
                  </a:lnTo>
                  <a:lnTo>
                    <a:pt x="1473" y="203"/>
                  </a:lnTo>
                  <a:lnTo>
                    <a:pt x="1465" y="177"/>
                  </a:lnTo>
                  <a:lnTo>
                    <a:pt x="1437" y="125"/>
                  </a:lnTo>
                  <a:lnTo>
                    <a:pt x="1427" y="106"/>
                  </a:lnTo>
                  <a:lnTo>
                    <a:pt x="1406" y="64"/>
                  </a:lnTo>
                  <a:lnTo>
                    <a:pt x="1401" y="38"/>
                  </a:lnTo>
                  <a:lnTo>
                    <a:pt x="1399" y="10"/>
                  </a:lnTo>
                  <a:lnTo>
                    <a:pt x="1404" y="5"/>
                  </a:lnTo>
                  <a:lnTo>
                    <a:pt x="1411" y="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2" name="Rectangle 58"/>
            <p:cNvSpPr>
              <a:spLocks noChangeArrowheads="1"/>
            </p:cNvSpPr>
            <p:nvPr/>
          </p:nvSpPr>
          <p:spPr bwMode="gray">
            <a:xfrm>
              <a:off x="5218115" y="3933427"/>
              <a:ext cx="1079500" cy="96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>
                <a:defRPr/>
              </a:pPr>
              <a:r>
                <a:rPr lang="fr-FR" sz="1000" b="1" dirty="0" smtClean="0">
                  <a:solidFill>
                    <a:schemeClr val="bg2"/>
                  </a:solidFill>
                  <a:latin typeface="+mj-lt"/>
                </a:rPr>
                <a:t>Ouvert à tous, via l’utilisation du LDAP</a:t>
              </a:r>
              <a:endParaRPr lang="en-US" sz="10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3" name="Gruppieren 191"/>
          <p:cNvGrpSpPr>
            <a:grpSpLocks/>
          </p:cNvGrpSpPr>
          <p:nvPr/>
        </p:nvGrpSpPr>
        <p:grpSpPr bwMode="auto">
          <a:xfrm>
            <a:off x="519329" y="1893113"/>
            <a:ext cx="1692000" cy="1800000"/>
            <a:chOff x="6267378" y="3602738"/>
            <a:chExt cx="1211263" cy="1520964"/>
          </a:xfrm>
        </p:grpSpPr>
        <p:sp>
          <p:nvSpPr>
            <p:cNvPr id="34" name="Freeform 53"/>
            <p:cNvSpPr>
              <a:spLocks/>
            </p:cNvSpPr>
            <p:nvPr/>
          </p:nvSpPr>
          <p:spPr bwMode="gray">
            <a:xfrm>
              <a:off x="6267378" y="3602738"/>
              <a:ext cx="1211263" cy="1520964"/>
            </a:xfrm>
            <a:custGeom>
              <a:avLst/>
              <a:gdLst/>
              <a:ahLst/>
              <a:cxnLst>
                <a:cxn ang="0">
                  <a:pos x="1082" y="22"/>
                </a:cxn>
                <a:cxn ang="0">
                  <a:pos x="1140" y="48"/>
                </a:cxn>
                <a:cxn ang="0">
                  <a:pos x="1185" y="83"/>
                </a:cxn>
                <a:cxn ang="0">
                  <a:pos x="1192" y="97"/>
                </a:cxn>
                <a:cxn ang="0">
                  <a:pos x="1221" y="185"/>
                </a:cxn>
                <a:cxn ang="0">
                  <a:pos x="1181" y="296"/>
                </a:cxn>
                <a:cxn ang="0">
                  <a:pos x="1164" y="379"/>
                </a:cxn>
                <a:cxn ang="0">
                  <a:pos x="1264" y="417"/>
                </a:cxn>
                <a:cxn ang="0">
                  <a:pos x="1543" y="398"/>
                </a:cxn>
                <a:cxn ang="0">
                  <a:pos x="1773" y="389"/>
                </a:cxn>
                <a:cxn ang="0">
                  <a:pos x="1830" y="609"/>
                </a:cxn>
                <a:cxn ang="0">
                  <a:pos x="1832" y="848"/>
                </a:cxn>
                <a:cxn ang="0">
                  <a:pos x="1723" y="843"/>
                </a:cxn>
                <a:cxn ang="0">
                  <a:pos x="1559" y="841"/>
                </a:cxn>
                <a:cxn ang="0">
                  <a:pos x="1441" y="1009"/>
                </a:cxn>
                <a:cxn ang="0">
                  <a:pos x="1429" y="1269"/>
                </a:cxn>
                <a:cxn ang="0">
                  <a:pos x="1510" y="1435"/>
                </a:cxn>
                <a:cxn ang="0">
                  <a:pos x="1642" y="1476"/>
                </a:cxn>
                <a:cxn ang="0">
                  <a:pos x="1761" y="1416"/>
                </a:cxn>
                <a:cxn ang="0">
                  <a:pos x="1846" y="1478"/>
                </a:cxn>
                <a:cxn ang="0">
                  <a:pos x="1813" y="1783"/>
                </a:cxn>
                <a:cxn ang="0">
                  <a:pos x="1591" y="1935"/>
                </a:cxn>
                <a:cxn ang="0">
                  <a:pos x="1292" y="1899"/>
                </a:cxn>
                <a:cxn ang="0">
                  <a:pos x="1166" y="1899"/>
                </a:cxn>
                <a:cxn ang="0">
                  <a:pos x="1127" y="1972"/>
                </a:cxn>
                <a:cxn ang="0">
                  <a:pos x="1185" y="2107"/>
                </a:cxn>
                <a:cxn ang="0">
                  <a:pos x="1192" y="2217"/>
                </a:cxn>
                <a:cxn ang="0">
                  <a:pos x="1153" y="2257"/>
                </a:cxn>
                <a:cxn ang="0">
                  <a:pos x="989" y="2313"/>
                </a:cxn>
                <a:cxn ang="0">
                  <a:pos x="766" y="2293"/>
                </a:cxn>
                <a:cxn ang="0">
                  <a:pos x="646" y="2214"/>
                </a:cxn>
                <a:cxn ang="0">
                  <a:pos x="634" y="2101"/>
                </a:cxn>
                <a:cxn ang="0">
                  <a:pos x="686" y="1968"/>
                </a:cxn>
                <a:cxn ang="0">
                  <a:pos x="677" y="1930"/>
                </a:cxn>
                <a:cxn ang="0">
                  <a:pos x="632" y="1909"/>
                </a:cxn>
                <a:cxn ang="0">
                  <a:pos x="440" y="1901"/>
                </a:cxn>
                <a:cxn ang="0">
                  <a:pos x="166" y="1959"/>
                </a:cxn>
                <a:cxn ang="0">
                  <a:pos x="14" y="1707"/>
                </a:cxn>
                <a:cxn ang="0">
                  <a:pos x="14" y="1468"/>
                </a:cxn>
                <a:cxn ang="0">
                  <a:pos x="153" y="1485"/>
                </a:cxn>
                <a:cxn ang="0">
                  <a:pos x="317" y="1457"/>
                </a:cxn>
                <a:cxn ang="0">
                  <a:pos x="414" y="1277"/>
                </a:cxn>
                <a:cxn ang="0">
                  <a:pos x="407" y="1014"/>
                </a:cxn>
                <a:cxn ang="0">
                  <a:pos x="334" y="881"/>
                </a:cxn>
                <a:cxn ang="0">
                  <a:pos x="210" y="843"/>
                </a:cxn>
                <a:cxn ang="0">
                  <a:pos x="80" y="905"/>
                </a:cxn>
                <a:cxn ang="0">
                  <a:pos x="0" y="841"/>
                </a:cxn>
                <a:cxn ang="0">
                  <a:pos x="57" y="434"/>
                </a:cxn>
                <a:cxn ang="0">
                  <a:pos x="397" y="410"/>
                </a:cxn>
                <a:cxn ang="0">
                  <a:pos x="702" y="412"/>
                </a:cxn>
                <a:cxn ang="0">
                  <a:pos x="719" y="367"/>
                </a:cxn>
                <a:cxn ang="0">
                  <a:pos x="674" y="235"/>
                </a:cxn>
                <a:cxn ang="0">
                  <a:pos x="643" y="133"/>
                </a:cxn>
                <a:cxn ang="0">
                  <a:pos x="672" y="80"/>
                </a:cxn>
                <a:cxn ang="0">
                  <a:pos x="793" y="15"/>
                </a:cxn>
              </a:cxnLst>
              <a:rect l="0" t="0" r="r" b="b"/>
              <a:pathLst>
                <a:path w="1846" h="2316">
                  <a:moveTo>
                    <a:pt x="920" y="0"/>
                  </a:moveTo>
                  <a:lnTo>
                    <a:pt x="970" y="2"/>
                  </a:lnTo>
                  <a:lnTo>
                    <a:pt x="1018" y="9"/>
                  </a:lnTo>
                  <a:lnTo>
                    <a:pt x="1062" y="17"/>
                  </a:lnTo>
                  <a:lnTo>
                    <a:pt x="1082" y="22"/>
                  </a:lnTo>
                  <a:lnTo>
                    <a:pt x="1100" y="31"/>
                  </a:lnTo>
                  <a:lnTo>
                    <a:pt x="1119" y="40"/>
                  </a:lnTo>
                  <a:lnTo>
                    <a:pt x="1126" y="43"/>
                  </a:lnTo>
                  <a:lnTo>
                    <a:pt x="1133" y="45"/>
                  </a:lnTo>
                  <a:lnTo>
                    <a:pt x="1140" y="48"/>
                  </a:lnTo>
                  <a:lnTo>
                    <a:pt x="1145" y="52"/>
                  </a:lnTo>
                  <a:lnTo>
                    <a:pt x="1160" y="64"/>
                  </a:lnTo>
                  <a:lnTo>
                    <a:pt x="1176" y="78"/>
                  </a:lnTo>
                  <a:lnTo>
                    <a:pt x="1179" y="81"/>
                  </a:lnTo>
                  <a:lnTo>
                    <a:pt x="1185" y="83"/>
                  </a:lnTo>
                  <a:lnTo>
                    <a:pt x="1188" y="86"/>
                  </a:lnTo>
                  <a:lnTo>
                    <a:pt x="1188" y="88"/>
                  </a:lnTo>
                  <a:lnTo>
                    <a:pt x="1190" y="90"/>
                  </a:lnTo>
                  <a:lnTo>
                    <a:pt x="1190" y="95"/>
                  </a:lnTo>
                  <a:lnTo>
                    <a:pt x="1192" y="97"/>
                  </a:lnTo>
                  <a:lnTo>
                    <a:pt x="1200" y="107"/>
                  </a:lnTo>
                  <a:lnTo>
                    <a:pt x="1211" y="125"/>
                  </a:lnTo>
                  <a:lnTo>
                    <a:pt x="1219" y="142"/>
                  </a:lnTo>
                  <a:lnTo>
                    <a:pt x="1223" y="159"/>
                  </a:lnTo>
                  <a:lnTo>
                    <a:pt x="1221" y="185"/>
                  </a:lnTo>
                  <a:lnTo>
                    <a:pt x="1214" y="213"/>
                  </a:lnTo>
                  <a:lnTo>
                    <a:pt x="1205" y="240"/>
                  </a:lnTo>
                  <a:lnTo>
                    <a:pt x="1195" y="266"/>
                  </a:lnTo>
                  <a:lnTo>
                    <a:pt x="1188" y="280"/>
                  </a:lnTo>
                  <a:lnTo>
                    <a:pt x="1181" y="296"/>
                  </a:lnTo>
                  <a:lnTo>
                    <a:pt x="1171" y="315"/>
                  </a:lnTo>
                  <a:lnTo>
                    <a:pt x="1164" y="332"/>
                  </a:lnTo>
                  <a:lnTo>
                    <a:pt x="1159" y="348"/>
                  </a:lnTo>
                  <a:lnTo>
                    <a:pt x="1157" y="362"/>
                  </a:lnTo>
                  <a:lnTo>
                    <a:pt x="1164" y="379"/>
                  </a:lnTo>
                  <a:lnTo>
                    <a:pt x="1176" y="393"/>
                  </a:lnTo>
                  <a:lnTo>
                    <a:pt x="1193" y="403"/>
                  </a:lnTo>
                  <a:lnTo>
                    <a:pt x="1214" y="410"/>
                  </a:lnTo>
                  <a:lnTo>
                    <a:pt x="1238" y="414"/>
                  </a:lnTo>
                  <a:lnTo>
                    <a:pt x="1264" y="417"/>
                  </a:lnTo>
                  <a:lnTo>
                    <a:pt x="1320" y="419"/>
                  </a:lnTo>
                  <a:lnTo>
                    <a:pt x="1375" y="419"/>
                  </a:lnTo>
                  <a:lnTo>
                    <a:pt x="1425" y="417"/>
                  </a:lnTo>
                  <a:lnTo>
                    <a:pt x="1486" y="410"/>
                  </a:lnTo>
                  <a:lnTo>
                    <a:pt x="1543" y="398"/>
                  </a:lnTo>
                  <a:lnTo>
                    <a:pt x="1597" y="382"/>
                  </a:lnTo>
                  <a:lnTo>
                    <a:pt x="1649" y="365"/>
                  </a:lnTo>
                  <a:lnTo>
                    <a:pt x="1702" y="350"/>
                  </a:lnTo>
                  <a:lnTo>
                    <a:pt x="1756" y="336"/>
                  </a:lnTo>
                  <a:lnTo>
                    <a:pt x="1773" y="389"/>
                  </a:lnTo>
                  <a:lnTo>
                    <a:pt x="1791" y="446"/>
                  </a:lnTo>
                  <a:lnTo>
                    <a:pt x="1801" y="481"/>
                  </a:lnTo>
                  <a:lnTo>
                    <a:pt x="1811" y="521"/>
                  </a:lnTo>
                  <a:lnTo>
                    <a:pt x="1822" y="559"/>
                  </a:lnTo>
                  <a:lnTo>
                    <a:pt x="1830" y="609"/>
                  </a:lnTo>
                  <a:lnTo>
                    <a:pt x="1837" y="666"/>
                  </a:lnTo>
                  <a:lnTo>
                    <a:pt x="1841" y="727"/>
                  </a:lnTo>
                  <a:lnTo>
                    <a:pt x="1841" y="768"/>
                  </a:lnTo>
                  <a:lnTo>
                    <a:pt x="1837" y="808"/>
                  </a:lnTo>
                  <a:lnTo>
                    <a:pt x="1832" y="848"/>
                  </a:lnTo>
                  <a:lnTo>
                    <a:pt x="1822" y="884"/>
                  </a:lnTo>
                  <a:lnTo>
                    <a:pt x="1796" y="878"/>
                  </a:lnTo>
                  <a:lnTo>
                    <a:pt x="1773" y="865"/>
                  </a:lnTo>
                  <a:lnTo>
                    <a:pt x="1749" y="853"/>
                  </a:lnTo>
                  <a:lnTo>
                    <a:pt x="1723" y="843"/>
                  </a:lnTo>
                  <a:lnTo>
                    <a:pt x="1692" y="834"/>
                  </a:lnTo>
                  <a:lnTo>
                    <a:pt x="1659" y="826"/>
                  </a:lnTo>
                  <a:lnTo>
                    <a:pt x="1626" y="824"/>
                  </a:lnTo>
                  <a:lnTo>
                    <a:pt x="1595" y="827"/>
                  </a:lnTo>
                  <a:lnTo>
                    <a:pt x="1559" y="841"/>
                  </a:lnTo>
                  <a:lnTo>
                    <a:pt x="1527" y="864"/>
                  </a:lnTo>
                  <a:lnTo>
                    <a:pt x="1498" y="891"/>
                  </a:lnTo>
                  <a:lnTo>
                    <a:pt x="1475" y="926"/>
                  </a:lnTo>
                  <a:lnTo>
                    <a:pt x="1456" y="966"/>
                  </a:lnTo>
                  <a:lnTo>
                    <a:pt x="1441" y="1009"/>
                  </a:lnTo>
                  <a:lnTo>
                    <a:pt x="1429" y="1056"/>
                  </a:lnTo>
                  <a:lnTo>
                    <a:pt x="1424" y="1106"/>
                  </a:lnTo>
                  <a:lnTo>
                    <a:pt x="1420" y="1160"/>
                  </a:lnTo>
                  <a:lnTo>
                    <a:pt x="1422" y="1213"/>
                  </a:lnTo>
                  <a:lnTo>
                    <a:pt x="1429" y="1269"/>
                  </a:lnTo>
                  <a:lnTo>
                    <a:pt x="1441" y="1315"/>
                  </a:lnTo>
                  <a:lnTo>
                    <a:pt x="1458" y="1360"/>
                  </a:lnTo>
                  <a:lnTo>
                    <a:pt x="1479" y="1399"/>
                  </a:lnTo>
                  <a:lnTo>
                    <a:pt x="1493" y="1416"/>
                  </a:lnTo>
                  <a:lnTo>
                    <a:pt x="1510" y="1435"/>
                  </a:lnTo>
                  <a:lnTo>
                    <a:pt x="1531" y="1452"/>
                  </a:lnTo>
                  <a:lnTo>
                    <a:pt x="1555" y="1466"/>
                  </a:lnTo>
                  <a:lnTo>
                    <a:pt x="1581" y="1476"/>
                  </a:lnTo>
                  <a:lnTo>
                    <a:pt x="1611" y="1480"/>
                  </a:lnTo>
                  <a:lnTo>
                    <a:pt x="1642" y="1476"/>
                  </a:lnTo>
                  <a:lnTo>
                    <a:pt x="1671" y="1464"/>
                  </a:lnTo>
                  <a:lnTo>
                    <a:pt x="1697" y="1452"/>
                  </a:lnTo>
                  <a:lnTo>
                    <a:pt x="1721" y="1438"/>
                  </a:lnTo>
                  <a:lnTo>
                    <a:pt x="1740" y="1428"/>
                  </a:lnTo>
                  <a:lnTo>
                    <a:pt x="1761" y="1416"/>
                  </a:lnTo>
                  <a:lnTo>
                    <a:pt x="1782" y="1405"/>
                  </a:lnTo>
                  <a:lnTo>
                    <a:pt x="1808" y="1400"/>
                  </a:lnTo>
                  <a:lnTo>
                    <a:pt x="1837" y="1399"/>
                  </a:lnTo>
                  <a:lnTo>
                    <a:pt x="1844" y="1438"/>
                  </a:lnTo>
                  <a:lnTo>
                    <a:pt x="1846" y="1478"/>
                  </a:lnTo>
                  <a:lnTo>
                    <a:pt x="1843" y="1516"/>
                  </a:lnTo>
                  <a:lnTo>
                    <a:pt x="1841" y="1556"/>
                  </a:lnTo>
                  <a:lnTo>
                    <a:pt x="1836" y="1636"/>
                  </a:lnTo>
                  <a:lnTo>
                    <a:pt x="1827" y="1712"/>
                  </a:lnTo>
                  <a:lnTo>
                    <a:pt x="1813" y="1783"/>
                  </a:lnTo>
                  <a:lnTo>
                    <a:pt x="1798" y="1850"/>
                  </a:lnTo>
                  <a:lnTo>
                    <a:pt x="1778" y="1916"/>
                  </a:lnTo>
                  <a:lnTo>
                    <a:pt x="1759" y="1984"/>
                  </a:lnTo>
                  <a:lnTo>
                    <a:pt x="1649" y="1949"/>
                  </a:lnTo>
                  <a:lnTo>
                    <a:pt x="1591" y="1935"/>
                  </a:lnTo>
                  <a:lnTo>
                    <a:pt x="1529" y="1921"/>
                  </a:lnTo>
                  <a:lnTo>
                    <a:pt x="1463" y="1911"/>
                  </a:lnTo>
                  <a:lnTo>
                    <a:pt x="1411" y="1906"/>
                  </a:lnTo>
                  <a:lnTo>
                    <a:pt x="1354" y="1902"/>
                  </a:lnTo>
                  <a:lnTo>
                    <a:pt x="1292" y="1899"/>
                  </a:lnTo>
                  <a:lnTo>
                    <a:pt x="1268" y="1897"/>
                  </a:lnTo>
                  <a:lnTo>
                    <a:pt x="1242" y="1897"/>
                  </a:lnTo>
                  <a:lnTo>
                    <a:pt x="1214" y="1895"/>
                  </a:lnTo>
                  <a:lnTo>
                    <a:pt x="1188" y="1895"/>
                  </a:lnTo>
                  <a:lnTo>
                    <a:pt x="1166" y="1899"/>
                  </a:lnTo>
                  <a:lnTo>
                    <a:pt x="1146" y="1904"/>
                  </a:lnTo>
                  <a:lnTo>
                    <a:pt x="1134" y="1914"/>
                  </a:lnTo>
                  <a:lnTo>
                    <a:pt x="1127" y="1930"/>
                  </a:lnTo>
                  <a:lnTo>
                    <a:pt x="1126" y="1951"/>
                  </a:lnTo>
                  <a:lnTo>
                    <a:pt x="1127" y="1972"/>
                  </a:lnTo>
                  <a:lnTo>
                    <a:pt x="1129" y="1991"/>
                  </a:lnTo>
                  <a:lnTo>
                    <a:pt x="1140" y="2022"/>
                  </a:lnTo>
                  <a:lnTo>
                    <a:pt x="1152" y="2051"/>
                  </a:lnTo>
                  <a:lnTo>
                    <a:pt x="1167" y="2077"/>
                  </a:lnTo>
                  <a:lnTo>
                    <a:pt x="1185" y="2107"/>
                  </a:lnTo>
                  <a:lnTo>
                    <a:pt x="1195" y="2129"/>
                  </a:lnTo>
                  <a:lnTo>
                    <a:pt x="1202" y="2150"/>
                  </a:lnTo>
                  <a:lnTo>
                    <a:pt x="1205" y="2171"/>
                  </a:lnTo>
                  <a:lnTo>
                    <a:pt x="1202" y="2193"/>
                  </a:lnTo>
                  <a:lnTo>
                    <a:pt x="1192" y="2217"/>
                  </a:lnTo>
                  <a:lnTo>
                    <a:pt x="1190" y="2219"/>
                  </a:lnTo>
                  <a:lnTo>
                    <a:pt x="1185" y="2219"/>
                  </a:lnTo>
                  <a:lnTo>
                    <a:pt x="1185" y="2221"/>
                  </a:lnTo>
                  <a:lnTo>
                    <a:pt x="1178" y="2233"/>
                  </a:lnTo>
                  <a:lnTo>
                    <a:pt x="1153" y="2257"/>
                  </a:lnTo>
                  <a:lnTo>
                    <a:pt x="1141" y="2268"/>
                  </a:lnTo>
                  <a:lnTo>
                    <a:pt x="1112" y="2285"/>
                  </a:lnTo>
                  <a:lnTo>
                    <a:pt x="1076" y="2297"/>
                  </a:lnTo>
                  <a:lnTo>
                    <a:pt x="1034" y="2307"/>
                  </a:lnTo>
                  <a:lnTo>
                    <a:pt x="989" y="2313"/>
                  </a:lnTo>
                  <a:lnTo>
                    <a:pt x="942" y="2316"/>
                  </a:lnTo>
                  <a:lnTo>
                    <a:pt x="895" y="2316"/>
                  </a:lnTo>
                  <a:lnTo>
                    <a:pt x="849" y="2311"/>
                  </a:lnTo>
                  <a:lnTo>
                    <a:pt x="805" y="2304"/>
                  </a:lnTo>
                  <a:lnTo>
                    <a:pt x="766" y="2293"/>
                  </a:lnTo>
                  <a:lnTo>
                    <a:pt x="736" y="2283"/>
                  </a:lnTo>
                  <a:lnTo>
                    <a:pt x="712" y="2271"/>
                  </a:lnTo>
                  <a:lnTo>
                    <a:pt x="689" y="2257"/>
                  </a:lnTo>
                  <a:lnTo>
                    <a:pt x="665" y="2238"/>
                  </a:lnTo>
                  <a:lnTo>
                    <a:pt x="646" y="2214"/>
                  </a:lnTo>
                  <a:lnTo>
                    <a:pt x="634" y="2193"/>
                  </a:lnTo>
                  <a:lnTo>
                    <a:pt x="627" y="2172"/>
                  </a:lnTo>
                  <a:lnTo>
                    <a:pt x="625" y="2153"/>
                  </a:lnTo>
                  <a:lnTo>
                    <a:pt x="627" y="2129"/>
                  </a:lnTo>
                  <a:lnTo>
                    <a:pt x="634" y="2101"/>
                  </a:lnTo>
                  <a:lnTo>
                    <a:pt x="646" y="2065"/>
                  </a:lnTo>
                  <a:lnTo>
                    <a:pt x="658" y="2034"/>
                  </a:lnTo>
                  <a:lnTo>
                    <a:pt x="672" y="2003"/>
                  </a:lnTo>
                  <a:lnTo>
                    <a:pt x="681" y="1984"/>
                  </a:lnTo>
                  <a:lnTo>
                    <a:pt x="686" y="1968"/>
                  </a:lnTo>
                  <a:lnTo>
                    <a:pt x="688" y="1952"/>
                  </a:lnTo>
                  <a:lnTo>
                    <a:pt x="681" y="1937"/>
                  </a:lnTo>
                  <a:lnTo>
                    <a:pt x="679" y="1935"/>
                  </a:lnTo>
                  <a:lnTo>
                    <a:pt x="679" y="1932"/>
                  </a:lnTo>
                  <a:lnTo>
                    <a:pt x="677" y="1930"/>
                  </a:lnTo>
                  <a:lnTo>
                    <a:pt x="669" y="1930"/>
                  </a:lnTo>
                  <a:lnTo>
                    <a:pt x="665" y="1927"/>
                  </a:lnTo>
                  <a:lnTo>
                    <a:pt x="663" y="1923"/>
                  </a:lnTo>
                  <a:lnTo>
                    <a:pt x="658" y="1918"/>
                  </a:lnTo>
                  <a:lnTo>
                    <a:pt x="632" y="1909"/>
                  </a:lnTo>
                  <a:lnTo>
                    <a:pt x="599" y="1904"/>
                  </a:lnTo>
                  <a:lnTo>
                    <a:pt x="561" y="1901"/>
                  </a:lnTo>
                  <a:lnTo>
                    <a:pt x="520" y="1899"/>
                  </a:lnTo>
                  <a:lnTo>
                    <a:pt x="480" y="1899"/>
                  </a:lnTo>
                  <a:lnTo>
                    <a:pt x="440" y="1901"/>
                  </a:lnTo>
                  <a:lnTo>
                    <a:pt x="407" y="1902"/>
                  </a:lnTo>
                  <a:lnTo>
                    <a:pt x="348" y="1911"/>
                  </a:lnTo>
                  <a:lnTo>
                    <a:pt x="295" y="1923"/>
                  </a:lnTo>
                  <a:lnTo>
                    <a:pt x="243" y="1937"/>
                  </a:lnTo>
                  <a:lnTo>
                    <a:pt x="166" y="1959"/>
                  </a:lnTo>
                  <a:lnTo>
                    <a:pt x="89" y="1984"/>
                  </a:lnTo>
                  <a:lnTo>
                    <a:pt x="57" y="1880"/>
                  </a:lnTo>
                  <a:lnTo>
                    <a:pt x="40" y="1824"/>
                  </a:lnTo>
                  <a:lnTo>
                    <a:pt x="26" y="1767"/>
                  </a:lnTo>
                  <a:lnTo>
                    <a:pt x="14" y="1707"/>
                  </a:lnTo>
                  <a:lnTo>
                    <a:pt x="5" y="1644"/>
                  </a:lnTo>
                  <a:lnTo>
                    <a:pt x="4" y="1577"/>
                  </a:lnTo>
                  <a:lnTo>
                    <a:pt x="5" y="1540"/>
                  </a:lnTo>
                  <a:lnTo>
                    <a:pt x="7" y="1502"/>
                  </a:lnTo>
                  <a:lnTo>
                    <a:pt x="14" y="1468"/>
                  </a:lnTo>
                  <a:lnTo>
                    <a:pt x="25" y="1433"/>
                  </a:lnTo>
                  <a:lnTo>
                    <a:pt x="57" y="1445"/>
                  </a:lnTo>
                  <a:lnTo>
                    <a:pt x="90" y="1459"/>
                  </a:lnTo>
                  <a:lnTo>
                    <a:pt x="121" y="1473"/>
                  </a:lnTo>
                  <a:lnTo>
                    <a:pt x="153" y="1485"/>
                  </a:lnTo>
                  <a:lnTo>
                    <a:pt x="186" y="1494"/>
                  </a:lnTo>
                  <a:lnTo>
                    <a:pt x="218" y="1495"/>
                  </a:lnTo>
                  <a:lnTo>
                    <a:pt x="255" y="1492"/>
                  </a:lnTo>
                  <a:lnTo>
                    <a:pt x="288" y="1478"/>
                  </a:lnTo>
                  <a:lnTo>
                    <a:pt x="317" y="1457"/>
                  </a:lnTo>
                  <a:lnTo>
                    <a:pt x="345" y="1431"/>
                  </a:lnTo>
                  <a:lnTo>
                    <a:pt x="367" y="1400"/>
                  </a:lnTo>
                  <a:lnTo>
                    <a:pt x="385" y="1369"/>
                  </a:lnTo>
                  <a:lnTo>
                    <a:pt x="402" y="1326"/>
                  </a:lnTo>
                  <a:lnTo>
                    <a:pt x="414" y="1277"/>
                  </a:lnTo>
                  <a:lnTo>
                    <a:pt x="421" y="1225"/>
                  </a:lnTo>
                  <a:lnTo>
                    <a:pt x="424" y="1172"/>
                  </a:lnTo>
                  <a:lnTo>
                    <a:pt x="423" y="1116"/>
                  </a:lnTo>
                  <a:lnTo>
                    <a:pt x="418" y="1064"/>
                  </a:lnTo>
                  <a:lnTo>
                    <a:pt x="407" y="1014"/>
                  </a:lnTo>
                  <a:lnTo>
                    <a:pt x="393" y="969"/>
                  </a:lnTo>
                  <a:lnTo>
                    <a:pt x="383" y="947"/>
                  </a:lnTo>
                  <a:lnTo>
                    <a:pt x="369" y="924"/>
                  </a:lnTo>
                  <a:lnTo>
                    <a:pt x="353" y="902"/>
                  </a:lnTo>
                  <a:lnTo>
                    <a:pt x="334" y="881"/>
                  </a:lnTo>
                  <a:lnTo>
                    <a:pt x="314" y="864"/>
                  </a:lnTo>
                  <a:lnTo>
                    <a:pt x="288" y="850"/>
                  </a:lnTo>
                  <a:lnTo>
                    <a:pt x="262" y="841"/>
                  </a:lnTo>
                  <a:lnTo>
                    <a:pt x="231" y="839"/>
                  </a:lnTo>
                  <a:lnTo>
                    <a:pt x="210" y="843"/>
                  </a:lnTo>
                  <a:lnTo>
                    <a:pt x="192" y="848"/>
                  </a:lnTo>
                  <a:lnTo>
                    <a:pt x="173" y="858"/>
                  </a:lnTo>
                  <a:lnTo>
                    <a:pt x="134" y="878"/>
                  </a:lnTo>
                  <a:lnTo>
                    <a:pt x="97" y="897"/>
                  </a:lnTo>
                  <a:lnTo>
                    <a:pt x="80" y="905"/>
                  </a:lnTo>
                  <a:lnTo>
                    <a:pt x="59" y="914"/>
                  </a:lnTo>
                  <a:lnTo>
                    <a:pt x="35" y="917"/>
                  </a:lnTo>
                  <a:lnTo>
                    <a:pt x="9" y="919"/>
                  </a:lnTo>
                  <a:lnTo>
                    <a:pt x="2" y="881"/>
                  </a:lnTo>
                  <a:lnTo>
                    <a:pt x="0" y="841"/>
                  </a:lnTo>
                  <a:lnTo>
                    <a:pt x="4" y="762"/>
                  </a:lnTo>
                  <a:lnTo>
                    <a:pt x="9" y="682"/>
                  </a:lnTo>
                  <a:lnTo>
                    <a:pt x="19" y="606"/>
                  </a:lnTo>
                  <a:lnTo>
                    <a:pt x="31" y="535"/>
                  </a:lnTo>
                  <a:lnTo>
                    <a:pt x="57" y="434"/>
                  </a:lnTo>
                  <a:lnTo>
                    <a:pt x="85" y="336"/>
                  </a:lnTo>
                  <a:lnTo>
                    <a:pt x="203" y="370"/>
                  </a:lnTo>
                  <a:lnTo>
                    <a:pt x="263" y="386"/>
                  </a:lnTo>
                  <a:lnTo>
                    <a:pt x="329" y="400"/>
                  </a:lnTo>
                  <a:lnTo>
                    <a:pt x="397" y="410"/>
                  </a:lnTo>
                  <a:lnTo>
                    <a:pt x="468" y="417"/>
                  </a:lnTo>
                  <a:lnTo>
                    <a:pt x="546" y="421"/>
                  </a:lnTo>
                  <a:lnTo>
                    <a:pt x="684" y="421"/>
                  </a:lnTo>
                  <a:lnTo>
                    <a:pt x="693" y="417"/>
                  </a:lnTo>
                  <a:lnTo>
                    <a:pt x="702" y="412"/>
                  </a:lnTo>
                  <a:lnTo>
                    <a:pt x="708" y="408"/>
                  </a:lnTo>
                  <a:lnTo>
                    <a:pt x="712" y="405"/>
                  </a:lnTo>
                  <a:lnTo>
                    <a:pt x="717" y="393"/>
                  </a:lnTo>
                  <a:lnTo>
                    <a:pt x="719" y="381"/>
                  </a:lnTo>
                  <a:lnTo>
                    <a:pt x="719" y="367"/>
                  </a:lnTo>
                  <a:lnTo>
                    <a:pt x="717" y="336"/>
                  </a:lnTo>
                  <a:lnTo>
                    <a:pt x="710" y="308"/>
                  </a:lnTo>
                  <a:lnTo>
                    <a:pt x="700" y="282"/>
                  </a:lnTo>
                  <a:lnTo>
                    <a:pt x="688" y="260"/>
                  </a:lnTo>
                  <a:lnTo>
                    <a:pt x="674" y="235"/>
                  </a:lnTo>
                  <a:lnTo>
                    <a:pt x="662" y="213"/>
                  </a:lnTo>
                  <a:lnTo>
                    <a:pt x="651" y="192"/>
                  </a:lnTo>
                  <a:lnTo>
                    <a:pt x="644" y="173"/>
                  </a:lnTo>
                  <a:lnTo>
                    <a:pt x="641" y="154"/>
                  </a:lnTo>
                  <a:lnTo>
                    <a:pt x="643" y="133"/>
                  </a:lnTo>
                  <a:lnTo>
                    <a:pt x="650" y="109"/>
                  </a:lnTo>
                  <a:lnTo>
                    <a:pt x="651" y="105"/>
                  </a:lnTo>
                  <a:lnTo>
                    <a:pt x="655" y="100"/>
                  </a:lnTo>
                  <a:lnTo>
                    <a:pt x="662" y="93"/>
                  </a:lnTo>
                  <a:lnTo>
                    <a:pt x="672" y="80"/>
                  </a:lnTo>
                  <a:lnTo>
                    <a:pt x="682" y="67"/>
                  </a:lnTo>
                  <a:lnTo>
                    <a:pt x="696" y="55"/>
                  </a:lnTo>
                  <a:lnTo>
                    <a:pt x="722" y="40"/>
                  </a:lnTo>
                  <a:lnTo>
                    <a:pt x="755" y="26"/>
                  </a:lnTo>
                  <a:lnTo>
                    <a:pt x="793" y="15"/>
                  </a:lnTo>
                  <a:lnTo>
                    <a:pt x="831" y="7"/>
                  </a:lnTo>
                  <a:lnTo>
                    <a:pt x="869" y="2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5" name="Rectangle 61"/>
            <p:cNvSpPr>
              <a:spLocks noChangeArrowheads="1"/>
            </p:cNvSpPr>
            <p:nvPr/>
          </p:nvSpPr>
          <p:spPr bwMode="gray">
            <a:xfrm>
              <a:off x="6513718" y="3852627"/>
              <a:ext cx="734301" cy="965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>
                <a:defRPr/>
              </a:pPr>
              <a:r>
                <a:rPr lang="fr-FR" sz="1000" b="1" dirty="0" smtClean="0">
                  <a:solidFill>
                    <a:schemeClr val="bg2"/>
                  </a:solidFill>
                  <a:latin typeface="+mj-lt"/>
                </a:rPr>
                <a:t>Utilisation multi-plateformes &amp; </a:t>
              </a:r>
              <a:r>
                <a:rPr lang="fr-FR" sz="1000" b="1" dirty="0" err="1" smtClean="0">
                  <a:solidFill>
                    <a:schemeClr val="bg2"/>
                  </a:solidFill>
                  <a:latin typeface="+mj-lt"/>
                </a:rPr>
                <a:t>multi-zones</a:t>
              </a:r>
              <a:endParaRPr lang="en-US" sz="10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6" name="Gruppieren 190"/>
          <p:cNvGrpSpPr>
            <a:grpSpLocks/>
          </p:cNvGrpSpPr>
          <p:nvPr/>
        </p:nvGrpSpPr>
        <p:grpSpPr bwMode="auto">
          <a:xfrm>
            <a:off x="5113177" y="2096301"/>
            <a:ext cx="2304000" cy="1368000"/>
            <a:chOff x="5002215" y="3835732"/>
            <a:chExt cx="1520439" cy="1209903"/>
          </a:xfrm>
        </p:grpSpPr>
        <p:sp>
          <p:nvSpPr>
            <p:cNvPr id="37" name="Freeform 54"/>
            <p:cNvSpPr>
              <a:spLocks/>
            </p:cNvSpPr>
            <p:nvPr/>
          </p:nvSpPr>
          <p:spPr bwMode="gray">
            <a:xfrm>
              <a:off x="5002215" y="3834993"/>
              <a:ext cx="1520825" cy="1211372"/>
            </a:xfrm>
            <a:custGeom>
              <a:avLst/>
              <a:gdLst/>
              <a:ahLst/>
              <a:cxnLst>
                <a:cxn ang="0">
                  <a:pos x="1839" y="43"/>
                </a:cxn>
                <a:cxn ang="0">
                  <a:pos x="1934" y="254"/>
                </a:cxn>
                <a:cxn ang="0">
                  <a:pos x="1898" y="556"/>
                </a:cxn>
                <a:cxn ang="0">
                  <a:pos x="1917" y="713"/>
                </a:cxn>
                <a:cxn ang="0">
                  <a:pos x="2024" y="705"/>
                </a:cxn>
                <a:cxn ang="0">
                  <a:pos x="2171" y="642"/>
                </a:cxn>
                <a:cxn ang="0">
                  <a:pos x="2225" y="663"/>
                </a:cxn>
                <a:cxn ang="0">
                  <a:pos x="2260" y="696"/>
                </a:cxn>
                <a:cxn ang="0">
                  <a:pos x="2301" y="786"/>
                </a:cxn>
                <a:cxn ang="0">
                  <a:pos x="2310" y="1020"/>
                </a:cxn>
                <a:cxn ang="0">
                  <a:pos x="2256" y="1155"/>
                </a:cxn>
                <a:cxn ang="0">
                  <a:pos x="2163" y="1220"/>
                </a:cxn>
                <a:cxn ang="0">
                  <a:pos x="2026" y="1184"/>
                </a:cxn>
                <a:cxn ang="0">
                  <a:pos x="1951" y="1158"/>
                </a:cxn>
                <a:cxn ang="0">
                  <a:pos x="1903" y="1245"/>
                </a:cxn>
                <a:cxn ang="0">
                  <a:pos x="1908" y="1490"/>
                </a:cxn>
                <a:cxn ang="0">
                  <a:pos x="1982" y="1757"/>
                </a:cxn>
                <a:cxn ang="0">
                  <a:pos x="1678" y="1833"/>
                </a:cxn>
                <a:cxn ang="0">
                  <a:pos x="1465" y="1831"/>
                </a:cxn>
                <a:cxn ang="0">
                  <a:pos x="1482" y="1693"/>
                </a:cxn>
                <a:cxn ang="0">
                  <a:pos x="1460" y="1532"/>
                </a:cxn>
                <a:cxn ang="0">
                  <a:pos x="1423" y="1494"/>
                </a:cxn>
                <a:cxn ang="0">
                  <a:pos x="1415" y="1487"/>
                </a:cxn>
                <a:cxn ang="0">
                  <a:pos x="1402" y="1477"/>
                </a:cxn>
                <a:cxn ang="0">
                  <a:pos x="1342" y="1449"/>
                </a:cxn>
                <a:cxn ang="0">
                  <a:pos x="1115" y="1425"/>
                </a:cxn>
                <a:cxn ang="0">
                  <a:pos x="916" y="1482"/>
                </a:cxn>
                <a:cxn ang="0">
                  <a:pos x="854" y="1549"/>
                </a:cxn>
                <a:cxn ang="0">
                  <a:pos x="845" y="1643"/>
                </a:cxn>
                <a:cxn ang="0">
                  <a:pos x="890" y="1741"/>
                </a:cxn>
                <a:cxn ang="0">
                  <a:pos x="900" y="1842"/>
                </a:cxn>
                <a:cxn ang="0">
                  <a:pos x="661" y="1835"/>
                </a:cxn>
                <a:cxn ang="0">
                  <a:pos x="334" y="1757"/>
                </a:cxn>
                <a:cxn ang="0">
                  <a:pos x="416" y="1380"/>
                </a:cxn>
                <a:cxn ang="0">
                  <a:pos x="422" y="1193"/>
                </a:cxn>
                <a:cxn ang="0">
                  <a:pos x="367" y="1122"/>
                </a:cxn>
                <a:cxn ang="0">
                  <a:pos x="234" y="1170"/>
                </a:cxn>
                <a:cxn ang="0">
                  <a:pos x="99" y="1189"/>
                </a:cxn>
                <a:cxn ang="0">
                  <a:pos x="17" y="1070"/>
                </a:cxn>
                <a:cxn ang="0">
                  <a:pos x="9" y="824"/>
                </a:cxn>
                <a:cxn ang="0">
                  <a:pos x="59" y="691"/>
                </a:cxn>
                <a:cxn ang="0">
                  <a:pos x="152" y="627"/>
                </a:cxn>
                <a:cxn ang="0">
                  <a:pos x="312" y="672"/>
                </a:cxn>
                <a:cxn ang="0">
                  <a:pos x="393" y="665"/>
                </a:cxn>
                <a:cxn ang="0">
                  <a:pos x="419" y="530"/>
                </a:cxn>
                <a:cxn ang="0">
                  <a:pos x="395" y="296"/>
                </a:cxn>
                <a:cxn ang="0">
                  <a:pos x="455" y="52"/>
                </a:cxn>
                <a:cxn ang="0">
                  <a:pos x="736" y="5"/>
                </a:cxn>
                <a:cxn ang="0">
                  <a:pos x="880" y="23"/>
                </a:cxn>
                <a:cxn ang="0">
                  <a:pos x="845" y="118"/>
                </a:cxn>
                <a:cxn ang="0">
                  <a:pos x="836" y="277"/>
                </a:cxn>
                <a:cxn ang="0">
                  <a:pos x="923" y="367"/>
                </a:cxn>
                <a:cxn ang="0">
                  <a:pos x="1049" y="414"/>
                </a:cxn>
                <a:cxn ang="0">
                  <a:pos x="1319" y="402"/>
                </a:cxn>
                <a:cxn ang="0">
                  <a:pos x="1465" y="294"/>
                </a:cxn>
                <a:cxn ang="0">
                  <a:pos x="1437" y="125"/>
                </a:cxn>
                <a:cxn ang="0">
                  <a:pos x="1404" y="5"/>
                </a:cxn>
              </a:cxnLst>
              <a:rect l="0" t="0" r="r" b="b"/>
              <a:pathLst>
                <a:path w="2317" h="1844">
                  <a:moveTo>
                    <a:pt x="1506" y="0"/>
                  </a:moveTo>
                  <a:lnTo>
                    <a:pt x="1596" y="3"/>
                  </a:lnTo>
                  <a:lnTo>
                    <a:pt x="1681" y="14"/>
                  </a:lnTo>
                  <a:lnTo>
                    <a:pt x="1761" y="26"/>
                  </a:lnTo>
                  <a:lnTo>
                    <a:pt x="1839" y="43"/>
                  </a:lnTo>
                  <a:lnTo>
                    <a:pt x="1912" y="64"/>
                  </a:lnTo>
                  <a:lnTo>
                    <a:pt x="1982" y="87"/>
                  </a:lnTo>
                  <a:lnTo>
                    <a:pt x="1965" y="142"/>
                  </a:lnTo>
                  <a:lnTo>
                    <a:pt x="1950" y="197"/>
                  </a:lnTo>
                  <a:lnTo>
                    <a:pt x="1934" y="254"/>
                  </a:lnTo>
                  <a:lnTo>
                    <a:pt x="1920" y="317"/>
                  </a:lnTo>
                  <a:lnTo>
                    <a:pt x="1910" y="383"/>
                  </a:lnTo>
                  <a:lnTo>
                    <a:pt x="1905" y="435"/>
                  </a:lnTo>
                  <a:lnTo>
                    <a:pt x="1901" y="493"/>
                  </a:lnTo>
                  <a:lnTo>
                    <a:pt x="1898" y="556"/>
                  </a:lnTo>
                  <a:lnTo>
                    <a:pt x="1896" y="580"/>
                  </a:lnTo>
                  <a:lnTo>
                    <a:pt x="1896" y="660"/>
                  </a:lnTo>
                  <a:lnTo>
                    <a:pt x="1899" y="682"/>
                  </a:lnTo>
                  <a:lnTo>
                    <a:pt x="1906" y="701"/>
                  </a:lnTo>
                  <a:lnTo>
                    <a:pt x="1917" y="713"/>
                  </a:lnTo>
                  <a:lnTo>
                    <a:pt x="1934" y="720"/>
                  </a:lnTo>
                  <a:lnTo>
                    <a:pt x="1953" y="722"/>
                  </a:lnTo>
                  <a:lnTo>
                    <a:pt x="1974" y="720"/>
                  </a:lnTo>
                  <a:lnTo>
                    <a:pt x="1995" y="717"/>
                  </a:lnTo>
                  <a:lnTo>
                    <a:pt x="2024" y="705"/>
                  </a:lnTo>
                  <a:lnTo>
                    <a:pt x="2052" y="691"/>
                  </a:lnTo>
                  <a:lnTo>
                    <a:pt x="2100" y="663"/>
                  </a:lnTo>
                  <a:lnTo>
                    <a:pt x="2123" y="653"/>
                  </a:lnTo>
                  <a:lnTo>
                    <a:pt x="2147" y="644"/>
                  </a:lnTo>
                  <a:lnTo>
                    <a:pt x="2171" y="642"/>
                  </a:lnTo>
                  <a:lnTo>
                    <a:pt x="2195" y="646"/>
                  </a:lnTo>
                  <a:lnTo>
                    <a:pt x="2221" y="656"/>
                  </a:lnTo>
                  <a:lnTo>
                    <a:pt x="2223" y="658"/>
                  </a:lnTo>
                  <a:lnTo>
                    <a:pt x="2223" y="661"/>
                  </a:lnTo>
                  <a:lnTo>
                    <a:pt x="2225" y="663"/>
                  </a:lnTo>
                  <a:lnTo>
                    <a:pt x="2232" y="666"/>
                  </a:lnTo>
                  <a:lnTo>
                    <a:pt x="2239" y="672"/>
                  </a:lnTo>
                  <a:lnTo>
                    <a:pt x="2244" y="679"/>
                  </a:lnTo>
                  <a:lnTo>
                    <a:pt x="2251" y="686"/>
                  </a:lnTo>
                  <a:lnTo>
                    <a:pt x="2260" y="696"/>
                  </a:lnTo>
                  <a:lnTo>
                    <a:pt x="2266" y="705"/>
                  </a:lnTo>
                  <a:lnTo>
                    <a:pt x="2279" y="729"/>
                  </a:lnTo>
                  <a:lnTo>
                    <a:pt x="2285" y="744"/>
                  </a:lnTo>
                  <a:lnTo>
                    <a:pt x="2294" y="763"/>
                  </a:lnTo>
                  <a:lnTo>
                    <a:pt x="2301" y="786"/>
                  </a:lnTo>
                  <a:lnTo>
                    <a:pt x="2310" y="829"/>
                  </a:lnTo>
                  <a:lnTo>
                    <a:pt x="2315" y="874"/>
                  </a:lnTo>
                  <a:lnTo>
                    <a:pt x="2317" y="923"/>
                  </a:lnTo>
                  <a:lnTo>
                    <a:pt x="2315" y="973"/>
                  </a:lnTo>
                  <a:lnTo>
                    <a:pt x="2310" y="1020"/>
                  </a:lnTo>
                  <a:lnTo>
                    <a:pt x="2299" y="1065"/>
                  </a:lnTo>
                  <a:lnTo>
                    <a:pt x="2285" y="1106"/>
                  </a:lnTo>
                  <a:lnTo>
                    <a:pt x="2266" y="1143"/>
                  </a:lnTo>
                  <a:lnTo>
                    <a:pt x="2265" y="1146"/>
                  </a:lnTo>
                  <a:lnTo>
                    <a:pt x="2256" y="1155"/>
                  </a:lnTo>
                  <a:lnTo>
                    <a:pt x="2244" y="1170"/>
                  </a:lnTo>
                  <a:lnTo>
                    <a:pt x="2227" y="1188"/>
                  </a:lnTo>
                  <a:lnTo>
                    <a:pt x="2209" y="1203"/>
                  </a:lnTo>
                  <a:lnTo>
                    <a:pt x="2187" y="1213"/>
                  </a:lnTo>
                  <a:lnTo>
                    <a:pt x="2163" y="1220"/>
                  </a:lnTo>
                  <a:lnTo>
                    <a:pt x="2133" y="1219"/>
                  </a:lnTo>
                  <a:lnTo>
                    <a:pt x="2105" y="1213"/>
                  </a:lnTo>
                  <a:lnTo>
                    <a:pt x="2078" y="1203"/>
                  </a:lnTo>
                  <a:lnTo>
                    <a:pt x="2052" y="1193"/>
                  </a:lnTo>
                  <a:lnTo>
                    <a:pt x="2026" y="1184"/>
                  </a:lnTo>
                  <a:lnTo>
                    <a:pt x="2002" y="1174"/>
                  </a:lnTo>
                  <a:lnTo>
                    <a:pt x="1989" y="1167"/>
                  </a:lnTo>
                  <a:lnTo>
                    <a:pt x="1977" y="1162"/>
                  </a:lnTo>
                  <a:lnTo>
                    <a:pt x="1965" y="1158"/>
                  </a:lnTo>
                  <a:lnTo>
                    <a:pt x="1951" y="1158"/>
                  </a:lnTo>
                  <a:lnTo>
                    <a:pt x="1936" y="1165"/>
                  </a:lnTo>
                  <a:lnTo>
                    <a:pt x="1924" y="1179"/>
                  </a:lnTo>
                  <a:lnTo>
                    <a:pt x="1913" y="1196"/>
                  </a:lnTo>
                  <a:lnTo>
                    <a:pt x="1908" y="1219"/>
                  </a:lnTo>
                  <a:lnTo>
                    <a:pt x="1903" y="1245"/>
                  </a:lnTo>
                  <a:lnTo>
                    <a:pt x="1901" y="1271"/>
                  </a:lnTo>
                  <a:lnTo>
                    <a:pt x="1899" y="1326"/>
                  </a:lnTo>
                  <a:lnTo>
                    <a:pt x="1899" y="1381"/>
                  </a:lnTo>
                  <a:lnTo>
                    <a:pt x="1901" y="1432"/>
                  </a:lnTo>
                  <a:lnTo>
                    <a:pt x="1908" y="1490"/>
                  </a:lnTo>
                  <a:lnTo>
                    <a:pt x="1920" y="1546"/>
                  </a:lnTo>
                  <a:lnTo>
                    <a:pt x="1936" y="1600"/>
                  </a:lnTo>
                  <a:lnTo>
                    <a:pt x="1953" y="1651"/>
                  </a:lnTo>
                  <a:lnTo>
                    <a:pt x="1969" y="1703"/>
                  </a:lnTo>
                  <a:lnTo>
                    <a:pt x="1982" y="1757"/>
                  </a:lnTo>
                  <a:lnTo>
                    <a:pt x="1922" y="1773"/>
                  </a:lnTo>
                  <a:lnTo>
                    <a:pt x="1860" y="1792"/>
                  </a:lnTo>
                  <a:lnTo>
                    <a:pt x="1794" y="1811"/>
                  </a:lnTo>
                  <a:lnTo>
                    <a:pt x="1725" y="1826"/>
                  </a:lnTo>
                  <a:lnTo>
                    <a:pt x="1678" y="1833"/>
                  </a:lnTo>
                  <a:lnTo>
                    <a:pt x="1628" y="1837"/>
                  </a:lnTo>
                  <a:lnTo>
                    <a:pt x="1576" y="1838"/>
                  </a:lnTo>
                  <a:lnTo>
                    <a:pt x="1538" y="1838"/>
                  </a:lnTo>
                  <a:lnTo>
                    <a:pt x="1501" y="1837"/>
                  </a:lnTo>
                  <a:lnTo>
                    <a:pt x="1465" y="1831"/>
                  </a:lnTo>
                  <a:lnTo>
                    <a:pt x="1434" y="1819"/>
                  </a:lnTo>
                  <a:lnTo>
                    <a:pt x="1446" y="1785"/>
                  </a:lnTo>
                  <a:lnTo>
                    <a:pt x="1460" y="1754"/>
                  </a:lnTo>
                  <a:lnTo>
                    <a:pt x="1472" y="1722"/>
                  </a:lnTo>
                  <a:lnTo>
                    <a:pt x="1482" y="1693"/>
                  </a:lnTo>
                  <a:lnTo>
                    <a:pt x="1491" y="1660"/>
                  </a:lnTo>
                  <a:lnTo>
                    <a:pt x="1494" y="1627"/>
                  </a:lnTo>
                  <a:lnTo>
                    <a:pt x="1491" y="1593"/>
                  </a:lnTo>
                  <a:lnTo>
                    <a:pt x="1479" y="1561"/>
                  </a:lnTo>
                  <a:lnTo>
                    <a:pt x="1460" y="1532"/>
                  </a:lnTo>
                  <a:lnTo>
                    <a:pt x="1437" y="1508"/>
                  </a:lnTo>
                  <a:lnTo>
                    <a:pt x="1435" y="1506"/>
                  </a:lnTo>
                  <a:lnTo>
                    <a:pt x="1430" y="1496"/>
                  </a:lnTo>
                  <a:lnTo>
                    <a:pt x="1427" y="1496"/>
                  </a:lnTo>
                  <a:lnTo>
                    <a:pt x="1423" y="1494"/>
                  </a:lnTo>
                  <a:lnTo>
                    <a:pt x="1422" y="1494"/>
                  </a:lnTo>
                  <a:lnTo>
                    <a:pt x="1418" y="1492"/>
                  </a:lnTo>
                  <a:lnTo>
                    <a:pt x="1416" y="1490"/>
                  </a:lnTo>
                  <a:lnTo>
                    <a:pt x="1416" y="1489"/>
                  </a:lnTo>
                  <a:lnTo>
                    <a:pt x="1415" y="1487"/>
                  </a:lnTo>
                  <a:lnTo>
                    <a:pt x="1415" y="1485"/>
                  </a:lnTo>
                  <a:lnTo>
                    <a:pt x="1406" y="1485"/>
                  </a:lnTo>
                  <a:lnTo>
                    <a:pt x="1404" y="1484"/>
                  </a:lnTo>
                  <a:lnTo>
                    <a:pt x="1404" y="1478"/>
                  </a:lnTo>
                  <a:lnTo>
                    <a:pt x="1402" y="1477"/>
                  </a:lnTo>
                  <a:lnTo>
                    <a:pt x="1396" y="1477"/>
                  </a:lnTo>
                  <a:lnTo>
                    <a:pt x="1385" y="1470"/>
                  </a:lnTo>
                  <a:lnTo>
                    <a:pt x="1380" y="1464"/>
                  </a:lnTo>
                  <a:lnTo>
                    <a:pt x="1376" y="1463"/>
                  </a:lnTo>
                  <a:lnTo>
                    <a:pt x="1342" y="1449"/>
                  </a:lnTo>
                  <a:lnTo>
                    <a:pt x="1302" y="1439"/>
                  </a:lnTo>
                  <a:lnTo>
                    <a:pt x="1260" y="1430"/>
                  </a:lnTo>
                  <a:lnTo>
                    <a:pt x="1214" y="1425"/>
                  </a:lnTo>
                  <a:lnTo>
                    <a:pt x="1165" y="1423"/>
                  </a:lnTo>
                  <a:lnTo>
                    <a:pt x="1115" y="1425"/>
                  </a:lnTo>
                  <a:lnTo>
                    <a:pt x="1067" y="1430"/>
                  </a:lnTo>
                  <a:lnTo>
                    <a:pt x="1022" y="1437"/>
                  </a:lnTo>
                  <a:lnTo>
                    <a:pt x="980" y="1449"/>
                  </a:lnTo>
                  <a:lnTo>
                    <a:pt x="945" y="1463"/>
                  </a:lnTo>
                  <a:lnTo>
                    <a:pt x="916" y="1482"/>
                  </a:lnTo>
                  <a:lnTo>
                    <a:pt x="892" y="1501"/>
                  </a:lnTo>
                  <a:lnTo>
                    <a:pt x="869" y="1523"/>
                  </a:lnTo>
                  <a:lnTo>
                    <a:pt x="864" y="1530"/>
                  </a:lnTo>
                  <a:lnTo>
                    <a:pt x="859" y="1539"/>
                  </a:lnTo>
                  <a:lnTo>
                    <a:pt x="854" y="1549"/>
                  </a:lnTo>
                  <a:lnTo>
                    <a:pt x="850" y="1558"/>
                  </a:lnTo>
                  <a:lnTo>
                    <a:pt x="841" y="1586"/>
                  </a:lnTo>
                  <a:lnTo>
                    <a:pt x="838" y="1612"/>
                  </a:lnTo>
                  <a:lnTo>
                    <a:pt x="840" y="1629"/>
                  </a:lnTo>
                  <a:lnTo>
                    <a:pt x="845" y="1643"/>
                  </a:lnTo>
                  <a:lnTo>
                    <a:pt x="850" y="1655"/>
                  </a:lnTo>
                  <a:lnTo>
                    <a:pt x="857" y="1669"/>
                  </a:lnTo>
                  <a:lnTo>
                    <a:pt x="869" y="1696"/>
                  </a:lnTo>
                  <a:lnTo>
                    <a:pt x="880" y="1722"/>
                  </a:lnTo>
                  <a:lnTo>
                    <a:pt x="890" y="1741"/>
                  </a:lnTo>
                  <a:lnTo>
                    <a:pt x="902" y="1760"/>
                  </a:lnTo>
                  <a:lnTo>
                    <a:pt x="911" y="1783"/>
                  </a:lnTo>
                  <a:lnTo>
                    <a:pt x="918" y="1807"/>
                  </a:lnTo>
                  <a:lnTo>
                    <a:pt x="919" y="1835"/>
                  </a:lnTo>
                  <a:lnTo>
                    <a:pt x="900" y="1842"/>
                  </a:lnTo>
                  <a:lnTo>
                    <a:pt x="881" y="1844"/>
                  </a:lnTo>
                  <a:lnTo>
                    <a:pt x="861" y="1842"/>
                  </a:lnTo>
                  <a:lnTo>
                    <a:pt x="781" y="1842"/>
                  </a:lnTo>
                  <a:lnTo>
                    <a:pt x="720" y="1840"/>
                  </a:lnTo>
                  <a:lnTo>
                    <a:pt x="661" y="1835"/>
                  </a:lnTo>
                  <a:lnTo>
                    <a:pt x="604" y="1826"/>
                  </a:lnTo>
                  <a:lnTo>
                    <a:pt x="532" y="1812"/>
                  </a:lnTo>
                  <a:lnTo>
                    <a:pt x="462" y="1795"/>
                  </a:lnTo>
                  <a:lnTo>
                    <a:pt x="396" y="1776"/>
                  </a:lnTo>
                  <a:lnTo>
                    <a:pt x="334" y="1757"/>
                  </a:lnTo>
                  <a:lnTo>
                    <a:pt x="353" y="1695"/>
                  </a:lnTo>
                  <a:lnTo>
                    <a:pt x="384" y="1584"/>
                  </a:lnTo>
                  <a:lnTo>
                    <a:pt x="396" y="1527"/>
                  </a:lnTo>
                  <a:lnTo>
                    <a:pt x="407" y="1463"/>
                  </a:lnTo>
                  <a:lnTo>
                    <a:pt x="416" y="1380"/>
                  </a:lnTo>
                  <a:lnTo>
                    <a:pt x="419" y="1290"/>
                  </a:lnTo>
                  <a:lnTo>
                    <a:pt x="421" y="1265"/>
                  </a:lnTo>
                  <a:lnTo>
                    <a:pt x="421" y="1241"/>
                  </a:lnTo>
                  <a:lnTo>
                    <a:pt x="422" y="1217"/>
                  </a:lnTo>
                  <a:lnTo>
                    <a:pt x="422" y="1193"/>
                  </a:lnTo>
                  <a:lnTo>
                    <a:pt x="421" y="1170"/>
                  </a:lnTo>
                  <a:lnTo>
                    <a:pt x="416" y="1151"/>
                  </a:lnTo>
                  <a:lnTo>
                    <a:pt x="407" y="1137"/>
                  </a:lnTo>
                  <a:lnTo>
                    <a:pt x="393" y="1129"/>
                  </a:lnTo>
                  <a:lnTo>
                    <a:pt x="367" y="1122"/>
                  </a:lnTo>
                  <a:lnTo>
                    <a:pt x="341" y="1123"/>
                  </a:lnTo>
                  <a:lnTo>
                    <a:pt x="315" y="1130"/>
                  </a:lnTo>
                  <a:lnTo>
                    <a:pt x="287" y="1141"/>
                  </a:lnTo>
                  <a:lnTo>
                    <a:pt x="261" y="1155"/>
                  </a:lnTo>
                  <a:lnTo>
                    <a:pt x="234" y="1170"/>
                  </a:lnTo>
                  <a:lnTo>
                    <a:pt x="206" y="1188"/>
                  </a:lnTo>
                  <a:lnTo>
                    <a:pt x="177" y="1200"/>
                  </a:lnTo>
                  <a:lnTo>
                    <a:pt x="151" y="1205"/>
                  </a:lnTo>
                  <a:lnTo>
                    <a:pt x="125" y="1201"/>
                  </a:lnTo>
                  <a:lnTo>
                    <a:pt x="99" y="1189"/>
                  </a:lnTo>
                  <a:lnTo>
                    <a:pt x="78" y="1172"/>
                  </a:lnTo>
                  <a:lnTo>
                    <a:pt x="59" y="1151"/>
                  </a:lnTo>
                  <a:lnTo>
                    <a:pt x="43" y="1129"/>
                  </a:lnTo>
                  <a:lnTo>
                    <a:pt x="31" y="1108"/>
                  </a:lnTo>
                  <a:lnTo>
                    <a:pt x="17" y="1070"/>
                  </a:lnTo>
                  <a:lnTo>
                    <a:pt x="7" y="1025"/>
                  </a:lnTo>
                  <a:lnTo>
                    <a:pt x="2" y="976"/>
                  </a:lnTo>
                  <a:lnTo>
                    <a:pt x="0" y="924"/>
                  </a:lnTo>
                  <a:lnTo>
                    <a:pt x="2" y="874"/>
                  </a:lnTo>
                  <a:lnTo>
                    <a:pt x="9" y="824"/>
                  </a:lnTo>
                  <a:lnTo>
                    <a:pt x="17" y="779"/>
                  </a:lnTo>
                  <a:lnTo>
                    <a:pt x="31" y="739"/>
                  </a:lnTo>
                  <a:lnTo>
                    <a:pt x="40" y="720"/>
                  </a:lnTo>
                  <a:lnTo>
                    <a:pt x="48" y="705"/>
                  </a:lnTo>
                  <a:lnTo>
                    <a:pt x="59" y="691"/>
                  </a:lnTo>
                  <a:lnTo>
                    <a:pt x="73" y="675"/>
                  </a:lnTo>
                  <a:lnTo>
                    <a:pt x="90" y="658"/>
                  </a:lnTo>
                  <a:lnTo>
                    <a:pt x="107" y="644"/>
                  </a:lnTo>
                  <a:lnTo>
                    <a:pt x="128" y="634"/>
                  </a:lnTo>
                  <a:lnTo>
                    <a:pt x="152" y="627"/>
                  </a:lnTo>
                  <a:lnTo>
                    <a:pt x="180" y="627"/>
                  </a:lnTo>
                  <a:lnTo>
                    <a:pt x="211" y="632"/>
                  </a:lnTo>
                  <a:lnTo>
                    <a:pt x="248" y="644"/>
                  </a:lnTo>
                  <a:lnTo>
                    <a:pt x="280" y="656"/>
                  </a:lnTo>
                  <a:lnTo>
                    <a:pt x="312" y="672"/>
                  </a:lnTo>
                  <a:lnTo>
                    <a:pt x="331" y="679"/>
                  </a:lnTo>
                  <a:lnTo>
                    <a:pt x="348" y="686"/>
                  </a:lnTo>
                  <a:lnTo>
                    <a:pt x="365" y="686"/>
                  </a:lnTo>
                  <a:lnTo>
                    <a:pt x="381" y="679"/>
                  </a:lnTo>
                  <a:lnTo>
                    <a:pt x="393" y="665"/>
                  </a:lnTo>
                  <a:lnTo>
                    <a:pt x="403" y="646"/>
                  </a:lnTo>
                  <a:lnTo>
                    <a:pt x="410" y="621"/>
                  </a:lnTo>
                  <a:lnTo>
                    <a:pt x="416" y="592"/>
                  </a:lnTo>
                  <a:lnTo>
                    <a:pt x="417" y="563"/>
                  </a:lnTo>
                  <a:lnTo>
                    <a:pt x="419" y="530"/>
                  </a:lnTo>
                  <a:lnTo>
                    <a:pt x="419" y="467"/>
                  </a:lnTo>
                  <a:lnTo>
                    <a:pt x="417" y="438"/>
                  </a:lnTo>
                  <a:lnTo>
                    <a:pt x="416" y="414"/>
                  </a:lnTo>
                  <a:lnTo>
                    <a:pt x="409" y="353"/>
                  </a:lnTo>
                  <a:lnTo>
                    <a:pt x="395" y="296"/>
                  </a:lnTo>
                  <a:lnTo>
                    <a:pt x="379" y="242"/>
                  </a:lnTo>
                  <a:lnTo>
                    <a:pt x="348" y="139"/>
                  </a:lnTo>
                  <a:lnTo>
                    <a:pt x="334" y="87"/>
                  </a:lnTo>
                  <a:lnTo>
                    <a:pt x="393" y="69"/>
                  </a:lnTo>
                  <a:lnTo>
                    <a:pt x="455" y="52"/>
                  </a:lnTo>
                  <a:lnTo>
                    <a:pt x="521" y="31"/>
                  </a:lnTo>
                  <a:lnTo>
                    <a:pt x="589" y="16"/>
                  </a:lnTo>
                  <a:lnTo>
                    <a:pt x="658" y="7"/>
                  </a:lnTo>
                  <a:lnTo>
                    <a:pt x="696" y="5"/>
                  </a:lnTo>
                  <a:lnTo>
                    <a:pt x="736" y="5"/>
                  </a:lnTo>
                  <a:lnTo>
                    <a:pt x="776" y="7"/>
                  </a:lnTo>
                  <a:lnTo>
                    <a:pt x="803" y="7"/>
                  </a:lnTo>
                  <a:lnTo>
                    <a:pt x="829" y="9"/>
                  </a:lnTo>
                  <a:lnTo>
                    <a:pt x="855" y="14"/>
                  </a:lnTo>
                  <a:lnTo>
                    <a:pt x="880" y="23"/>
                  </a:lnTo>
                  <a:lnTo>
                    <a:pt x="881" y="35"/>
                  </a:lnTo>
                  <a:lnTo>
                    <a:pt x="878" y="47"/>
                  </a:lnTo>
                  <a:lnTo>
                    <a:pt x="864" y="68"/>
                  </a:lnTo>
                  <a:lnTo>
                    <a:pt x="854" y="94"/>
                  </a:lnTo>
                  <a:lnTo>
                    <a:pt x="845" y="118"/>
                  </a:lnTo>
                  <a:lnTo>
                    <a:pt x="835" y="149"/>
                  </a:lnTo>
                  <a:lnTo>
                    <a:pt x="826" y="184"/>
                  </a:lnTo>
                  <a:lnTo>
                    <a:pt x="822" y="218"/>
                  </a:lnTo>
                  <a:lnTo>
                    <a:pt x="826" y="253"/>
                  </a:lnTo>
                  <a:lnTo>
                    <a:pt x="836" y="277"/>
                  </a:lnTo>
                  <a:lnTo>
                    <a:pt x="864" y="322"/>
                  </a:lnTo>
                  <a:lnTo>
                    <a:pt x="876" y="334"/>
                  </a:lnTo>
                  <a:lnTo>
                    <a:pt x="893" y="348"/>
                  </a:lnTo>
                  <a:lnTo>
                    <a:pt x="911" y="360"/>
                  </a:lnTo>
                  <a:lnTo>
                    <a:pt x="923" y="367"/>
                  </a:lnTo>
                  <a:lnTo>
                    <a:pt x="937" y="376"/>
                  </a:lnTo>
                  <a:lnTo>
                    <a:pt x="954" y="383"/>
                  </a:lnTo>
                  <a:lnTo>
                    <a:pt x="980" y="398"/>
                  </a:lnTo>
                  <a:lnTo>
                    <a:pt x="1015" y="407"/>
                  </a:lnTo>
                  <a:lnTo>
                    <a:pt x="1049" y="414"/>
                  </a:lnTo>
                  <a:lnTo>
                    <a:pt x="1105" y="421"/>
                  </a:lnTo>
                  <a:lnTo>
                    <a:pt x="1162" y="424"/>
                  </a:lnTo>
                  <a:lnTo>
                    <a:pt x="1217" y="421"/>
                  </a:lnTo>
                  <a:lnTo>
                    <a:pt x="1271" y="414"/>
                  </a:lnTo>
                  <a:lnTo>
                    <a:pt x="1319" y="402"/>
                  </a:lnTo>
                  <a:lnTo>
                    <a:pt x="1364" y="384"/>
                  </a:lnTo>
                  <a:lnTo>
                    <a:pt x="1402" y="364"/>
                  </a:lnTo>
                  <a:lnTo>
                    <a:pt x="1427" y="345"/>
                  </a:lnTo>
                  <a:lnTo>
                    <a:pt x="1447" y="322"/>
                  </a:lnTo>
                  <a:lnTo>
                    <a:pt x="1465" y="294"/>
                  </a:lnTo>
                  <a:lnTo>
                    <a:pt x="1475" y="263"/>
                  </a:lnTo>
                  <a:lnTo>
                    <a:pt x="1479" y="232"/>
                  </a:lnTo>
                  <a:lnTo>
                    <a:pt x="1473" y="203"/>
                  </a:lnTo>
                  <a:lnTo>
                    <a:pt x="1465" y="177"/>
                  </a:lnTo>
                  <a:lnTo>
                    <a:pt x="1437" y="125"/>
                  </a:lnTo>
                  <a:lnTo>
                    <a:pt x="1427" y="106"/>
                  </a:lnTo>
                  <a:lnTo>
                    <a:pt x="1406" y="64"/>
                  </a:lnTo>
                  <a:lnTo>
                    <a:pt x="1401" y="38"/>
                  </a:lnTo>
                  <a:lnTo>
                    <a:pt x="1399" y="10"/>
                  </a:lnTo>
                  <a:lnTo>
                    <a:pt x="1404" y="5"/>
                  </a:lnTo>
                  <a:lnTo>
                    <a:pt x="1411" y="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8" name="Rectangle 58"/>
            <p:cNvSpPr>
              <a:spLocks noChangeArrowheads="1"/>
            </p:cNvSpPr>
            <p:nvPr/>
          </p:nvSpPr>
          <p:spPr bwMode="gray">
            <a:xfrm>
              <a:off x="5218115" y="3933427"/>
              <a:ext cx="1079500" cy="96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>
                <a:defRPr/>
              </a:pPr>
              <a:r>
                <a:rPr lang="fr-FR" sz="1000" b="1" dirty="0" smtClean="0">
                  <a:solidFill>
                    <a:schemeClr val="bg2"/>
                  </a:solidFill>
                  <a:latin typeface="+mj-lt"/>
                </a:rPr>
                <a:t>Vue synthétique des évènements en cours, via un Dashboard</a:t>
              </a:r>
              <a:endParaRPr lang="en-US" sz="10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39" name="Gruppieren 191"/>
          <p:cNvGrpSpPr>
            <a:grpSpLocks/>
          </p:cNvGrpSpPr>
          <p:nvPr/>
        </p:nvGrpSpPr>
        <p:grpSpPr bwMode="auto">
          <a:xfrm>
            <a:off x="3783482" y="1880301"/>
            <a:ext cx="1692000" cy="1800000"/>
            <a:chOff x="6267378" y="3602738"/>
            <a:chExt cx="1211263" cy="1520964"/>
          </a:xfrm>
          <a:solidFill>
            <a:schemeClr val="tx2"/>
          </a:solidFill>
        </p:grpSpPr>
        <p:sp>
          <p:nvSpPr>
            <p:cNvPr id="40" name="Freeform 53"/>
            <p:cNvSpPr>
              <a:spLocks/>
            </p:cNvSpPr>
            <p:nvPr/>
          </p:nvSpPr>
          <p:spPr bwMode="gray">
            <a:xfrm>
              <a:off x="6267378" y="3602738"/>
              <a:ext cx="1211263" cy="1520964"/>
            </a:xfrm>
            <a:custGeom>
              <a:avLst/>
              <a:gdLst/>
              <a:ahLst/>
              <a:cxnLst>
                <a:cxn ang="0">
                  <a:pos x="1082" y="22"/>
                </a:cxn>
                <a:cxn ang="0">
                  <a:pos x="1140" y="48"/>
                </a:cxn>
                <a:cxn ang="0">
                  <a:pos x="1185" y="83"/>
                </a:cxn>
                <a:cxn ang="0">
                  <a:pos x="1192" y="97"/>
                </a:cxn>
                <a:cxn ang="0">
                  <a:pos x="1221" y="185"/>
                </a:cxn>
                <a:cxn ang="0">
                  <a:pos x="1181" y="296"/>
                </a:cxn>
                <a:cxn ang="0">
                  <a:pos x="1164" y="379"/>
                </a:cxn>
                <a:cxn ang="0">
                  <a:pos x="1264" y="417"/>
                </a:cxn>
                <a:cxn ang="0">
                  <a:pos x="1543" y="398"/>
                </a:cxn>
                <a:cxn ang="0">
                  <a:pos x="1773" y="389"/>
                </a:cxn>
                <a:cxn ang="0">
                  <a:pos x="1830" y="609"/>
                </a:cxn>
                <a:cxn ang="0">
                  <a:pos x="1832" y="848"/>
                </a:cxn>
                <a:cxn ang="0">
                  <a:pos x="1723" y="843"/>
                </a:cxn>
                <a:cxn ang="0">
                  <a:pos x="1559" y="841"/>
                </a:cxn>
                <a:cxn ang="0">
                  <a:pos x="1441" y="1009"/>
                </a:cxn>
                <a:cxn ang="0">
                  <a:pos x="1429" y="1269"/>
                </a:cxn>
                <a:cxn ang="0">
                  <a:pos x="1510" y="1435"/>
                </a:cxn>
                <a:cxn ang="0">
                  <a:pos x="1642" y="1476"/>
                </a:cxn>
                <a:cxn ang="0">
                  <a:pos x="1761" y="1416"/>
                </a:cxn>
                <a:cxn ang="0">
                  <a:pos x="1846" y="1478"/>
                </a:cxn>
                <a:cxn ang="0">
                  <a:pos x="1813" y="1783"/>
                </a:cxn>
                <a:cxn ang="0">
                  <a:pos x="1591" y="1935"/>
                </a:cxn>
                <a:cxn ang="0">
                  <a:pos x="1292" y="1899"/>
                </a:cxn>
                <a:cxn ang="0">
                  <a:pos x="1166" y="1899"/>
                </a:cxn>
                <a:cxn ang="0">
                  <a:pos x="1127" y="1972"/>
                </a:cxn>
                <a:cxn ang="0">
                  <a:pos x="1185" y="2107"/>
                </a:cxn>
                <a:cxn ang="0">
                  <a:pos x="1192" y="2217"/>
                </a:cxn>
                <a:cxn ang="0">
                  <a:pos x="1153" y="2257"/>
                </a:cxn>
                <a:cxn ang="0">
                  <a:pos x="989" y="2313"/>
                </a:cxn>
                <a:cxn ang="0">
                  <a:pos x="766" y="2293"/>
                </a:cxn>
                <a:cxn ang="0">
                  <a:pos x="646" y="2214"/>
                </a:cxn>
                <a:cxn ang="0">
                  <a:pos x="634" y="2101"/>
                </a:cxn>
                <a:cxn ang="0">
                  <a:pos x="686" y="1968"/>
                </a:cxn>
                <a:cxn ang="0">
                  <a:pos x="677" y="1930"/>
                </a:cxn>
                <a:cxn ang="0">
                  <a:pos x="632" y="1909"/>
                </a:cxn>
                <a:cxn ang="0">
                  <a:pos x="440" y="1901"/>
                </a:cxn>
                <a:cxn ang="0">
                  <a:pos x="166" y="1959"/>
                </a:cxn>
                <a:cxn ang="0">
                  <a:pos x="14" y="1707"/>
                </a:cxn>
                <a:cxn ang="0">
                  <a:pos x="14" y="1468"/>
                </a:cxn>
                <a:cxn ang="0">
                  <a:pos x="153" y="1485"/>
                </a:cxn>
                <a:cxn ang="0">
                  <a:pos x="317" y="1457"/>
                </a:cxn>
                <a:cxn ang="0">
                  <a:pos x="414" y="1277"/>
                </a:cxn>
                <a:cxn ang="0">
                  <a:pos x="407" y="1014"/>
                </a:cxn>
                <a:cxn ang="0">
                  <a:pos x="334" y="881"/>
                </a:cxn>
                <a:cxn ang="0">
                  <a:pos x="210" y="843"/>
                </a:cxn>
                <a:cxn ang="0">
                  <a:pos x="80" y="905"/>
                </a:cxn>
                <a:cxn ang="0">
                  <a:pos x="0" y="841"/>
                </a:cxn>
                <a:cxn ang="0">
                  <a:pos x="57" y="434"/>
                </a:cxn>
                <a:cxn ang="0">
                  <a:pos x="397" y="410"/>
                </a:cxn>
                <a:cxn ang="0">
                  <a:pos x="702" y="412"/>
                </a:cxn>
                <a:cxn ang="0">
                  <a:pos x="719" y="367"/>
                </a:cxn>
                <a:cxn ang="0">
                  <a:pos x="674" y="235"/>
                </a:cxn>
                <a:cxn ang="0">
                  <a:pos x="643" y="133"/>
                </a:cxn>
                <a:cxn ang="0">
                  <a:pos x="672" y="80"/>
                </a:cxn>
                <a:cxn ang="0">
                  <a:pos x="793" y="15"/>
                </a:cxn>
              </a:cxnLst>
              <a:rect l="0" t="0" r="r" b="b"/>
              <a:pathLst>
                <a:path w="1846" h="2316">
                  <a:moveTo>
                    <a:pt x="920" y="0"/>
                  </a:moveTo>
                  <a:lnTo>
                    <a:pt x="970" y="2"/>
                  </a:lnTo>
                  <a:lnTo>
                    <a:pt x="1018" y="9"/>
                  </a:lnTo>
                  <a:lnTo>
                    <a:pt x="1062" y="17"/>
                  </a:lnTo>
                  <a:lnTo>
                    <a:pt x="1082" y="22"/>
                  </a:lnTo>
                  <a:lnTo>
                    <a:pt x="1100" y="31"/>
                  </a:lnTo>
                  <a:lnTo>
                    <a:pt x="1119" y="40"/>
                  </a:lnTo>
                  <a:lnTo>
                    <a:pt x="1126" y="43"/>
                  </a:lnTo>
                  <a:lnTo>
                    <a:pt x="1133" y="45"/>
                  </a:lnTo>
                  <a:lnTo>
                    <a:pt x="1140" y="48"/>
                  </a:lnTo>
                  <a:lnTo>
                    <a:pt x="1145" y="52"/>
                  </a:lnTo>
                  <a:lnTo>
                    <a:pt x="1160" y="64"/>
                  </a:lnTo>
                  <a:lnTo>
                    <a:pt x="1176" y="78"/>
                  </a:lnTo>
                  <a:lnTo>
                    <a:pt x="1179" y="81"/>
                  </a:lnTo>
                  <a:lnTo>
                    <a:pt x="1185" y="83"/>
                  </a:lnTo>
                  <a:lnTo>
                    <a:pt x="1188" y="86"/>
                  </a:lnTo>
                  <a:lnTo>
                    <a:pt x="1188" y="88"/>
                  </a:lnTo>
                  <a:lnTo>
                    <a:pt x="1190" y="90"/>
                  </a:lnTo>
                  <a:lnTo>
                    <a:pt x="1190" y="95"/>
                  </a:lnTo>
                  <a:lnTo>
                    <a:pt x="1192" y="97"/>
                  </a:lnTo>
                  <a:lnTo>
                    <a:pt x="1200" y="107"/>
                  </a:lnTo>
                  <a:lnTo>
                    <a:pt x="1211" y="125"/>
                  </a:lnTo>
                  <a:lnTo>
                    <a:pt x="1219" y="142"/>
                  </a:lnTo>
                  <a:lnTo>
                    <a:pt x="1223" y="159"/>
                  </a:lnTo>
                  <a:lnTo>
                    <a:pt x="1221" y="185"/>
                  </a:lnTo>
                  <a:lnTo>
                    <a:pt x="1214" y="213"/>
                  </a:lnTo>
                  <a:lnTo>
                    <a:pt x="1205" y="240"/>
                  </a:lnTo>
                  <a:lnTo>
                    <a:pt x="1195" y="266"/>
                  </a:lnTo>
                  <a:lnTo>
                    <a:pt x="1188" y="280"/>
                  </a:lnTo>
                  <a:lnTo>
                    <a:pt x="1181" y="296"/>
                  </a:lnTo>
                  <a:lnTo>
                    <a:pt x="1171" y="315"/>
                  </a:lnTo>
                  <a:lnTo>
                    <a:pt x="1164" y="332"/>
                  </a:lnTo>
                  <a:lnTo>
                    <a:pt x="1159" y="348"/>
                  </a:lnTo>
                  <a:lnTo>
                    <a:pt x="1157" y="362"/>
                  </a:lnTo>
                  <a:lnTo>
                    <a:pt x="1164" y="379"/>
                  </a:lnTo>
                  <a:lnTo>
                    <a:pt x="1176" y="393"/>
                  </a:lnTo>
                  <a:lnTo>
                    <a:pt x="1193" y="403"/>
                  </a:lnTo>
                  <a:lnTo>
                    <a:pt x="1214" y="410"/>
                  </a:lnTo>
                  <a:lnTo>
                    <a:pt x="1238" y="414"/>
                  </a:lnTo>
                  <a:lnTo>
                    <a:pt x="1264" y="417"/>
                  </a:lnTo>
                  <a:lnTo>
                    <a:pt x="1320" y="419"/>
                  </a:lnTo>
                  <a:lnTo>
                    <a:pt x="1375" y="419"/>
                  </a:lnTo>
                  <a:lnTo>
                    <a:pt x="1425" y="417"/>
                  </a:lnTo>
                  <a:lnTo>
                    <a:pt x="1486" y="410"/>
                  </a:lnTo>
                  <a:lnTo>
                    <a:pt x="1543" y="398"/>
                  </a:lnTo>
                  <a:lnTo>
                    <a:pt x="1597" y="382"/>
                  </a:lnTo>
                  <a:lnTo>
                    <a:pt x="1649" y="365"/>
                  </a:lnTo>
                  <a:lnTo>
                    <a:pt x="1702" y="350"/>
                  </a:lnTo>
                  <a:lnTo>
                    <a:pt x="1756" y="336"/>
                  </a:lnTo>
                  <a:lnTo>
                    <a:pt x="1773" y="389"/>
                  </a:lnTo>
                  <a:lnTo>
                    <a:pt x="1791" y="446"/>
                  </a:lnTo>
                  <a:lnTo>
                    <a:pt x="1801" y="481"/>
                  </a:lnTo>
                  <a:lnTo>
                    <a:pt x="1811" y="521"/>
                  </a:lnTo>
                  <a:lnTo>
                    <a:pt x="1822" y="559"/>
                  </a:lnTo>
                  <a:lnTo>
                    <a:pt x="1830" y="609"/>
                  </a:lnTo>
                  <a:lnTo>
                    <a:pt x="1837" y="666"/>
                  </a:lnTo>
                  <a:lnTo>
                    <a:pt x="1841" y="727"/>
                  </a:lnTo>
                  <a:lnTo>
                    <a:pt x="1841" y="768"/>
                  </a:lnTo>
                  <a:lnTo>
                    <a:pt x="1837" y="808"/>
                  </a:lnTo>
                  <a:lnTo>
                    <a:pt x="1832" y="848"/>
                  </a:lnTo>
                  <a:lnTo>
                    <a:pt x="1822" y="884"/>
                  </a:lnTo>
                  <a:lnTo>
                    <a:pt x="1796" y="878"/>
                  </a:lnTo>
                  <a:lnTo>
                    <a:pt x="1773" y="865"/>
                  </a:lnTo>
                  <a:lnTo>
                    <a:pt x="1749" y="853"/>
                  </a:lnTo>
                  <a:lnTo>
                    <a:pt x="1723" y="843"/>
                  </a:lnTo>
                  <a:lnTo>
                    <a:pt x="1692" y="834"/>
                  </a:lnTo>
                  <a:lnTo>
                    <a:pt x="1659" y="826"/>
                  </a:lnTo>
                  <a:lnTo>
                    <a:pt x="1626" y="824"/>
                  </a:lnTo>
                  <a:lnTo>
                    <a:pt x="1595" y="827"/>
                  </a:lnTo>
                  <a:lnTo>
                    <a:pt x="1559" y="841"/>
                  </a:lnTo>
                  <a:lnTo>
                    <a:pt x="1527" y="864"/>
                  </a:lnTo>
                  <a:lnTo>
                    <a:pt x="1498" y="891"/>
                  </a:lnTo>
                  <a:lnTo>
                    <a:pt x="1475" y="926"/>
                  </a:lnTo>
                  <a:lnTo>
                    <a:pt x="1456" y="966"/>
                  </a:lnTo>
                  <a:lnTo>
                    <a:pt x="1441" y="1009"/>
                  </a:lnTo>
                  <a:lnTo>
                    <a:pt x="1429" y="1056"/>
                  </a:lnTo>
                  <a:lnTo>
                    <a:pt x="1424" y="1106"/>
                  </a:lnTo>
                  <a:lnTo>
                    <a:pt x="1420" y="1160"/>
                  </a:lnTo>
                  <a:lnTo>
                    <a:pt x="1422" y="1213"/>
                  </a:lnTo>
                  <a:lnTo>
                    <a:pt x="1429" y="1269"/>
                  </a:lnTo>
                  <a:lnTo>
                    <a:pt x="1441" y="1315"/>
                  </a:lnTo>
                  <a:lnTo>
                    <a:pt x="1458" y="1360"/>
                  </a:lnTo>
                  <a:lnTo>
                    <a:pt x="1479" y="1399"/>
                  </a:lnTo>
                  <a:lnTo>
                    <a:pt x="1493" y="1416"/>
                  </a:lnTo>
                  <a:lnTo>
                    <a:pt x="1510" y="1435"/>
                  </a:lnTo>
                  <a:lnTo>
                    <a:pt x="1531" y="1452"/>
                  </a:lnTo>
                  <a:lnTo>
                    <a:pt x="1555" y="1466"/>
                  </a:lnTo>
                  <a:lnTo>
                    <a:pt x="1581" y="1476"/>
                  </a:lnTo>
                  <a:lnTo>
                    <a:pt x="1611" y="1480"/>
                  </a:lnTo>
                  <a:lnTo>
                    <a:pt x="1642" y="1476"/>
                  </a:lnTo>
                  <a:lnTo>
                    <a:pt x="1671" y="1464"/>
                  </a:lnTo>
                  <a:lnTo>
                    <a:pt x="1697" y="1452"/>
                  </a:lnTo>
                  <a:lnTo>
                    <a:pt x="1721" y="1438"/>
                  </a:lnTo>
                  <a:lnTo>
                    <a:pt x="1740" y="1428"/>
                  </a:lnTo>
                  <a:lnTo>
                    <a:pt x="1761" y="1416"/>
                  </a:lnTo>
                  <a:lnTo>
                    <a:pt x="1782" y="1405"/>
                  </a:lnTo>
                  <a:lnTo>
                    <a:pt x="1808" y="1400"/>
                  </a:lnTo>
                  <a:lnTo>
                    <a:pt x="1837" y="1399"/>
                  </a:lnTo>
                  <a:lnTo>
                    <a:pt x="1844" y="1438"/>
                  </a:lnTo>
                  <a:lnTo>
                    <a:pt x="1846" y="1478"/>
                  </a:lnTo>
                  <a:lnTo>
                    <a:pt x="1843" y="1516"/>
                  </a:lnTo>
                  <a:lnTo>
                    <a:pt x="1841" y="1556"/>
                  </a:lnTo>
                  <a:lnTo>
                    <a:pt x="1836" y="1636"/>
                  </a:lnTo>
                  <a:lnTo>
                    <a:pt x="1827" y="1712"/>
                  </a:lnTo>
                  <a:lnTo>
                    <a:pt x="1813" y="1783"/>
                  </a:lnTo>
                  <a:lnTo>
                    <a:pt x="1798" y="1850"/>
                  </a:lnTo>
                  <a:lnTo>
                    <a:pt x="1778" y="1916"/>
                  </a:lnTo>
                  <a:lnTo>
                    <a:pt x="1759" y="1984"/>
                  </a:lnTo>
                  <a:lnTo>
                    <a:pt x="1649" y="1949"/>
                  </a:lnTo>
                  <a:lnTo>
                    <a:pt x="1591" y="1935"/>
                  </a:lnTo>
                  <a:lnTo>
                    <a:pt x="1529" y="1921"/>
                  </a:lnTo>
                  <a:lnTo>
                    <a:pt x="1463" y="1911"/>
                  </a:lnTo>
                  <a:lnTo>
                    <a:pt x="1411" y="1906"/>
                  </a:lnTo>
                  <a:lnTo>
                    <a:pt x="1354" y="1902"/>
                  </a:lnTo>
                  <a:lnTo>
                    <a:pt x="1292" y="1899"/>
                  </a:lnTo>
                  <a:lnTo>
                    <a:pt x="1268" y="1897"/>
                  </a:lnTo>
                  <a:lnTo>
                    <a:pt x="1242" y="1897"/>
                  </a:lnTo>
                  <a:lnTo>
                    <a:pt x="1214" y="1895"/>
                  </a:lnTo>
                  <a:lnTo>
                    <a:pt x="1188" y="1895"/>
                  </a:lnTo>
                  <a:lnTo>
                    <a:pt x="1166" y="1899"/>
                  </a:lnTo>
                  <a:lnTo>
                    <a:pt x="1146" y="1904"/>
                  </a:lnTo>
                  <a:lnTo>
                    <a:pt x="1134" y="1914"/>
                  </a:lnTo>
                  <a:lnTo>
                    <a:pt x="1127" y="1930"/>
                  </a:lnTo>
                  <a:lnTo>
                    <a:pt x="1126" y="1951"/>
                  </a:lnTo>
                  <a:lnTo>
                    <a:pt x="1127" y="1972"/>
                  </a:lnTo>
                  <a:lnTo>
                    <a:pt x="1129" y="1991"/>
                  </a:lnTo>
                  <a:lnTo>
                    <a:pt x="1140" y="2022"/>
                  </a:lnTo>
                  <a:lnTo>
                    <a:pt x="1152" y="2051"/>
                  </a:lnTo>
                  <a:lnTo>
                    <a:pt x="1167" y="2077"/>
                  </a:lnTo>
                  <a:lnTo>
                    <a:pt x="1185" y="2107"/>
                  </a:lnTo>
                  <a:lnTo>
                    <a:pt x="1195" y="2129"/>
                  </a:lnTo>
                  <a:lnTo>
                    <a:pt x="1202" y="2150"/>
                  </a:lnTo>
                  <a:lnTo>
                    <a:pt x="1205" y="2171"/>
                  </a:lnTo>
                  <a:lnTo>
                    <a:pt x="1202" y="2193"/>
                  </a:lnTo>
                  <a:lnTo>
                    <a:pt x="1192" y="2217"/>
                  </a:lnTo>
                  <a:lnTo>
                    <a:pt x="1190" y="2219"/>
                  </a:lnTo>
                  <a:lnTo>
                    <a:pt x="1185" y="2219"/>
                  </a:lnTo>
                  <a:lnTo>
                    <a:pt x="1185" y="2221"/>
                  </a:lnTo>
                  <a:lnTo>
                    <a:pt x="1178" y="2233"/>
                  </a:lnTo>
                  <a:lnTo>
                    <a:pt x="1153" y="2257"/>
                  </a:lnTo>
                  <a:lnTo>
                    <a:pt x="1141" y="2268"/>
                  </a:lnTo>
                  <a:lnTo>
                    <a:pt x="1112" y="2285"/>
                  </a:lnTo>
                  <a:lnTo>
                    <a:pt x="1076" y="2297"/>
                  </a:lnTo>
                  <a:lnTo>
                    <a:pt x="1034" y="2307"/>
                  </a:lnTo>
                  <a:lnTo>
                    <a:pt x="989" y="2313"/>
                  </a:lnTo>
                  <a:lnTo>
                    <a:pt x="942" y="2316"/>
                  </a:lnTo>
                  <a:lnTo>
                    <a:pt x="895" y="2316"/>
                  </a:lnTo>
                  <a:lnTo>
                    <a:pt x="849" y="2311"/>
                  </a:lnTo>
                  <a:lnTo>
                    <a:pt x="805" y="2304"/>
                  </a:lnTo>
                  <a:lnTo>
                    <a:pt x="766" y="2293"/>
                  </a:lnTo>
                  <a:lnTo>
                    <a:pt x="736" y="2283"/>
                  </a:lnTo>
                  <a:lnTo>
                    <a:pt x="712" y="2271"/>
                  </a:lnTo>
                  <a:lnTo>
                    <a:pt x="689" y="2257"/>
                  </a:lnTo>
                  <a:lnTo>
                    <a:pt x="665" y="2238"/>
                  </a:lnTo>
                  <a:lnTo>
                    <a:pt x="646" y="2214"/>
                  </a:lnTo>
                  <a:lnTo>
                    <a:pt x="634" y="2193"/>
                  </a:lnTo>
                  <a:lnTo>
                    <a:pt x="627" y="2172"/>
                  </a:lnTo>
                  <a:lnTo>
                    <a:pt x="625" y="2153"/>
                  </a:lnTo>
                  <a:lnTo>
                    <a:pt x="627" y="2129"/>
                  </a:lnTo>
                  <a:lnTo>
                    <a:pt x="634" y="2101"/>
                  </a:lnTo>
                  <a:lnTo>
                    <a:pt x="646" y="2065"/>
                  </a:lnTo>
                  <a:lnTo>
                    <a:pt x="658" y="2034"/>
                  </a:lnTo>
                  <a:lnTo>
                    <a:pt x="672" y="2003"/>
                  </a:lnTo>
                  <a:lnTo>
                    <a:pt x="681" y="1984"/>
                  </a:lnTo>
                  <a:lnTo>
                    <a:pt x="686" y="1968"/>
                  </a:lnTo>
                  <a:lnTo>
                    <a:pt x="688" y="1952"/>
                  </a:lnTo>
                  <a:lnTo>
                    <a:pt x="681" y="1937"/>
                  </a:lnTo>
                  <a:lnTo>
                    <a:pt x="679" y="1935"/>
                  </a:lnTo>
                  <a:lnTo>
                    <a:pt x="679" y="1932"/>
                  </a:lnTo>
                  <a:lnTo>
                    <a:pt x="677" y="1930"/>
                  </a:lnTo>
                  <a:lnTo>
                    <a:pt x="669" y="1930"/>
                  </a:lnTo>
                  <a:lnTo>
                    <a:pt x="665" y="1927"/>
                  </a:lnTo>
                  <a:lnTo>
                    <a:pt x="663" y="1923"/>
                  </a:lnTo>
                  <a:lnTo>
                    <a:pt x="658" y="1918"/>
                  </a:lnTo>
                  <a:lnTo>
                    <a:pt x="632" y="1909"/>
                  </a:lnTo>
                  <a:lnTo>
                    <a:pt x="599" y="1904"/>
                  </a:lnTo>
                  <a:lnTo>
                    <a:pt x="561" y="1901"/>
                  </a:lnTo>
                  <a:lnTo>
                    <a:pt x="520" y="1899"/>
                  </a:lnTo>
                  <a:lnTo>
                    <a:pt x="480" y="1899"/>
                  </a:lnTo>
                  <a:lnTo>
                    <a:pt x="440" y="1901"/>
                  </a:lnTo>
                  <a:lnTo>
                    <a:pt x="407" y="1902"/>
                  </a:lnTo>
                  <a:lnTo>
                    <a:pt x="348" y="1911"/>
                  </a:lnTo>
                  <a:lnTo>
                    <a:pt x="295" y="1923"/>
                  </a:lnTo>
                  <a:lnTo>
                    <a:pt x="243" y="1937"/>
                  </a:lnTo>
                  <a:lnTo>
                    <a:pt x="166" y="1959"/>
                  </a:lnTo>
                  <a:lnTo>
                    <a:pt x="89" y="1984"/>
                  </a:lnTo>
                  <a:lnTo>
                    <a:pt x="57" y="1880"/>
                  </a:lnTo>
                  <a:lnTo>
                    <a:pt x="40" y="1824"/>
                  </a:lnTo>
                  <a:lnTo>
                    <a:pt x="26" y="1767"/>
                  </a:lnTo>
                  <a:lnTo>
                    <a:pt x="14" y="1707"/>
                  </a:lnTo>
                  <a:lnTo>
                    <a:pt x="5" y="1644"/>
                  </a:lnTo>
                  <a:lnTo>
                    <a:pt x="4" y="1577"/>
                  </a:lnTo>
                  <a:lnTo>
                    <a:pt x="5" y="1540"/>
                  </a:lnTo>
                  <a:lnTo>
                    <a:pt x="7" y="1502"/>
                  </a:lnTo>
                  <a:lnTo>
                    <a:pt x="14" y="1468"/>
                  </a:lnTo>
                  <a:lnTo>
                    <a:pt x="25" y="1433"/>
                  </a:lnTo>
                  <a:lnTo>
                    <a:pt x="57" y="1445"/>
                  </a:lnTo>
                  <a:lnTo>
                    <a:pt x="90" y="1459"/>
                  </a:lnTo>
                  <a:lnTo>
                    <a:pt x="121" y="1473"/>
                  </a:lnTo>
                  <a:lnTo>
                    <a:pt x="153" y="1485"/>
                  </a:lnTo>
                  <a:lnTo>
                    <a:pt x="186" y="1494"/>
                  </a:lnTo>
                  <a:lnTo>
                    <a:pt x="218" y="1495"/>
                  </a:lnTo>
                  <a:lnTo>
                    <a:pt x="255" y="1492"/>
                  </a:lnTo>
                  <a:lnTo>
                    <a:pt x="288" y="1478"/>
                  </a:lnTo>
                  <a:lnTo>
                    <a:pt x="317" y="1457"/>
                  </a:lnTo>
                  <a:lnTo>
                    <a:pt x="345" y="1431"/>
                  </a:lnTo>
                  <a:lnTo>
                    <a:pt x="367" y="1400"/>
                  </a:lnTo>
                  <a:lnTo>
                    <a:pt x="385" y="1369"/>
                  </a:lnTo>
                  <a:lnTo>
                    <a:pt x="402" y="1326"/>
                  </a:lnTo>
                  <a:lnTo>
                    <a:pt x="414" y="1277"/>
                  </a:lnTo>
                  <a:lnTo>
                    <a:pt x="421" y="1225"/>
                  </a:lnTo>
                  <a:lnTo>
                    <a:pt x="424" y="1172"/>
                  </a:lnTo>
                  <a:lnTo>
                    <a:pt x="423" y="1116"/>
                  </a:lnTo>
                  <a:lnTo>
                    <a:pt x="418" y="1064"/>
                  </a:lnTo>
                  <a:lnTo>
                    <a:pt x="407" y="1014"/>
                  </a:lnTo>
                  <a:lnTo>
                    <a:pt x="393" y="969"/>
                  </a:lnTo>
                  <a:lnTo>
                    <a:pt x="383" y="947"/>
                  </a:lnTo>
                  <a:lnTo>
                    <a:pt x="369" y="924"/>
                  </a:lnTo>
                  <a:lnTo>
                    <a:pt x="353" y="902"/>
                  </a:lnTo>
                  <a:lnTo>
                    <a:pt x="334" y="881"/>
                  </a:lnTo>
                  <a:lnTo>
                    <a:pt x="314" y="864"/>
                  </a:lnTo>
                  <a:lnTo>
                    <a:pt x="288" y="850"/>
                  </a:lnTo>
                  <a:lnTo>
                    <a:pt x="262" y="841"/>
                  </a:lnTo>
                  <a:lnTo>
                    <a:pt x="231" y="839"/>
                  </a:lnTo>
                  <a:lnTo>
                    <a:pt x="210" y="843"/>
                  </a:lnTo>
                  <a:lnTo>
                    <a:pt x="192" y="848"/>
                  </a:lnTo>
                  <a:lnTo>
                    <a:pt x="173" y="858"/>
                  </a:lnTo>
                  <a:lnTo>
                    <a:pt x="134" y="878"/>
                  </a:lnTo>
                  <a:lnTo>
                    <a:pt x="97" y="897"/>
                  </a:lnTo>
                  <a:lnTo>
                    <a:pt x="80" y="905"/>
                  </a:lnTo>
                  <a:lnTo>
                    <a:pt x="59" y="914"/>
                  </a:lnTo>
                  <a:lnTo>
                    <a:pt x="35" y="917"/>
                  </a:lnTo>
                  <a:lnTo>
                    <a:pt x="9" y="919"/>
                  </a:lnTo>
                  <a:lnTo>
                    <a:pt x="2" y="881"/>
                  </a:lnTo>
                  <a:lnTo>
                    <a:pt x="0" y="841"/>
                  </a:lnTo>
                  <a:lnTo>
                    <a:pt x="4" y="762"/>
                  </a:lnTo>
                  <a:lnTo>
                    <a:pt x="9" y="682"/>
                  </a:lnTo>
                  <a:lnTo>
                    <a:pt x="19" y="606"/>
                  </a:lnTo>
                  <a:lnTo>
                    <a:pt x="31" y="535"/>
                  </a:lnTo>
                  <a:lnTo>
                    <a:pt x="57" y="434"/>
                  </a:lnTo>
                  <a:lnTo>
                    <a:pt x="85" y="336"/>
                  </a:lnTo>
                  <a:lnTo>
                    <a:pt x="203" y="370"/>
                  </a:lnTo>
                  <a:lnTo>
                    <a:pt x="263" y="386"/>
                  </a:lnTo>
                  <a:lnTo>
                    <a:pt x="329" y="400"/>
                  </a:lnTo>
                  <a:lnTo>
                    <a:pt x="397" y="410"/>
                  </a:lnTo>
                  <a:lnTo>
                    <a:pt x="468" y="417"/>
                  </a:lnTo>
                  <a:lnTo>
                    <a:pt x="546" y="421"/>
                  </a:lnTo>
                  <a:lnTo>
                    <a:pt x="684" y="421"/>
                  </a:lnTo>
                  <a:lnTo>
                    <a:pt x="693" y="417"/>
                  </a:lnTo>
                  <a:lnTo>
                    <a:pt x="702" y="412"/>
                  </a:lnTo>
                  <a:lnTo>
                    <a:pt x="708" y="408"/>
                  </a:lnTo>
                  <a:lnTo>
                    <a:pt x="712" y="405"/>
                  </a:lnTo>
                  <a:lnTo>
                    <a:pt x="717" y="393"/>
                  </a:lnTo>
                  <a:lnTo>
                    <a:pt x="719" y="381"/>
                  </a:lnTo>
                  <a:lnTo>
                    <a:pt x="719" y="367"/>
                  </a:lnTo>
                  <a:lnTo>
                    <a:pt x="717" y="336"/>
                  </a:lnTo>
                  <a:lnTo>
                    <a:pt x="710" y="308"/>
                  </a:lnTo>
                  <a:lnTo>
                    <a:pt x="700" y="282"/>
                  </a:lnTo>
                  <a:lnTo>
                    <a:pt x="688" y="260"/>
                  </a:lnTo>
                  <a:lnTo>
                    <a:pt x="674" y="235"/>
                  </a:lnTo>
                  <a:lnTo>
                    <a:pt x="662" y="213"/>
                  </a:lnTo>
                  <a:lnTo>
                    <a:pt x="651" y="192"/>
                  </a:lnTo>
                  <a:lnTo>
                    <a:pt x="644" y="173"/>
                  </a:lnTo>
                  <a:lnTo>
                    <a:pt x="641" y="154"/>
                  </a:lnTo>
                  <a:lnTo>
                    <a:pt x="643" y="133"/>
                  </a:lnTo>
                  <a:lnTo>
                    <a:pt x="650" y="109"/>
                  </a:lnTo>
                  <a:lnTo>
                    <a:pt x="651" y="105"/>
                  </a:lnTo>
                  <a:lnTo>
                    <a:pt x="655" y="100"/>
                  </a:lnTo>
                  <a:lnTo>
                    <a:pt x="662" y="93"/>
                  </a:lnTo>
                  <a:lnTo>
                    <a:pt x="672" y="80"/>
                  </a:lnTo>
                  <a:lnTo>
                    <a:pt x="682" y="67"/>
                  </a:lnTo>
                  <a:lnTo>
                    <a:pt x="696" y="55"/>
                  </a:lnTo>
                  <a:lnTo>
                    <a:pt x="722" y="40"/>
                  </a:lnTo>
                  <a:lnTo>
                    <a:pt x="755" y="26"/>
                  </a:lnTo>
                  <a:lnTo>
                    <a:pt x="793" y="15"/>
                  </a:lnTo>
                  <a:lnTo>
                    <a:pt x="831" y="7"/>
                  </a:lnTo>
                  <a:lnTo>
                    <a:pt x="869" y="2"/>
                  </a:lnTo>
                  <a:lnTo>
                    <a:pt x="9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41" name="Rectangle 61"/>
            <p:cNvSpPr>
              <a:spLocks noChangeArrowheads="1"/>
            </p:cNvSpPr>
            <p:nvPr/>
          </p:nvSpPr>
          <p:spPr bwMode="gray">
            <a:xfrm>
              <a:off x="6506154" y="3869684"/>
              <a:ext cx="734301" cy="965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>
                <a:defRPr/>
              </a:pPr>
              <a:r>
                <a:rPr lang="fr-FR" sz="1000" b="1" dirty="0" smtClean="0">
                  <a:solidFill>
                    <a:schemeClr val="bg2"/>
                  </a:solidFill>
                  <a:latin typeface="+mj-lt"/>
                </a:rPr>
                <a:t>Gestion des abonnements individualisée</a:t>
              </a:r>
              <a:endParaRPr lang="en-US" sz="1000" dirty="0">
                <a:solidFill>
                  <a:schemeClr val="bg2"/>
                </a:solidFill>
                <a:latin typeface="+mj-lt"/>
              </a:endParaRPr>
            </a:p>
          </p:txBody>
        </p:sp>
      </p:grpSp>
      <p:sp>
        <p:nvSpPr>
          <p:cNvPr id="45" name="Rectangle 61"/>
          <p:cNvSpPr>
            <a:spLocks noChangeArrowheads="1"/>
          </p:cNvSpPr>
          <p:nvPr/>
        </p:nvSpPr>
        <p:spPr bwMode="gray">
          <a:xfrm>
            <a:off x="5780957" y="3687917"/>
            <a:ext cx="1157159" cy="13790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>
              <a:defRPr/>
            </a:pPr>
            <a:endParaRPr lang="en-US" sz="120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6" name="Gruppieren 191"/>
          <p:cNvGrpSpPr>
            <a:grpSpLocks/>
          </p:cNvGrpSpPr>
          <p:nvPr/>
        </p:nvGrpSpPr>
        <p:grpSpPr bwMode="auto">
          <a:xfrm>
            <a:off x="7047635" y="1880301"/>
            <a:ext cx="1692000" cy="1800000"/>
            <a:chOff x="6267378" y="3602738"/>
            <a:chExt cx="1211263" cy="1581802"/>
          </a:xfrm>
        </p:grpSpPr>
        <p:sp>
          <p:nvSpPr>
            <p:cNvPr id="47" name="Freeform 53"/>
            <p:cNvSpPr>
              <a:spLocks/>
            </p:cNvSpPr>
            <p:nvPr/>
          </p:nvSpPr>
          <p:spPr bwMode="gray">
            <a:xfrm>
              <a:off x="6267378" y="3602738"/>
              <a:ext cx="1211263" cy="1581802"/>
            </a:xfrm>
            <a:custGeom>
              <a:avLst/>
              <a:gdLst/>
              <a:ahLst/>
              <a:cxnLst>
                <a:cxn ang="0">
                  <a:pos x="1082" y="22"/>
                </a:cxn>
                <a:cxn ang="0">
                  <a:pos x="1140" y="48"/>
                </a:cxn>
                <a:cxn ang="0">
                  <a:pos x="1185" y="83"/>
                </a:cxn>
                <a:cxn ang="0">
                  <a:pos x="1192" y="97"/>
                </a:cxn>
                <a:cxn ang="0">
                  <a:pos x="1221" y="185"/>
                </a:cxn>
                <a:cxn ang="0">
                  <a:pos x="1181" y="296"/>
                </a:cxn>
                <a:cxn ang="0">
                  <a:pos x="1164" y="379"/>
                </a:cxn>
                <a:cxn ang="0">
                  <a:pos x="1264" y="417"/>
                </a:cxn>
                <a:cxn ang="0">
                  <a:pos x="1543" y="398"/>
                </a:cxn>
                <a:cxn ang="0">
                  <a:pos x="1773" y="389"/>
                </a:cxn>
                <a:cxn ang="0">
                  <a:pos x="1830" y="609"/>
                </a:cxn>
                <a:cxn ang="0">
                  <a:pos x="1832" y="848"/>
                </a:cxn>
                <a:cxn ang="0">
                  <a:pos x="1723" y="843"/>
                </a:cxn>
                <a:cxn ang="0">
                  <a:pos x="1559" y="841"/>
                </a:cxn>
                <a:cxn ang="0">
                  <a:pos x="1441" y="1009"/>
                </a:cxn>
                <a:cxn ang="0">
                  <a:pos x="1429" y="1269"/>
                </a:cxn>
                <a:cxn ang="0">
                  <a:pos x="1510" y="1435"/>
                </a:cxn>
                <a:cxn ang="0">
                  <a:pos x="1642" y="1476"/>
                </a:cxn>
                <a:cxn ang="0">
                  <a:pos x="1761" y="1416"/>
                </a:cxn>
                <a:cxn ang="0">
                  <a:pos x="1846" y="1478"/>
                </a:cxn>
                <a:cxn ang="0">
                  <a:pos x="1813" y="1783"/>
                </a:cxn>
                <a:cxn ang="0">
                  <a:pos x="1591" y="1935"/>
                </a:cxn>
                <a:cxn ang="0">
                  <a:pos x="1292" y="1899"/>
                </a:cxn>
                <a:cxn ang="0">
                  <a:pos x="1166" y="1899"/>
                </a:cxn>
                <a:cxn ang="0">
                  <a:pos x="1127" y="1972"/>
                </a:cxn>
                <a:cxn ang="0">
                  <a:pos x="1185" y="2107"/>
                </a:cxn>
                <a:cxn ang="0">
                  <a:pos x="1192" y="2217"/>
                </a:cxn>
                <a:cxn ang="0">
                  <a:pos x="1153" y="2257"/>
                </a:cxn>
                <a:cxn ang="0">
                  <a:pos x="989" y="2313"/>
                </a:cxn>
                <a:cxn ang="0">
                  <a:pos x="766" y="2293"/>
                </a:cxn>
                <a:cxn ang="0">
                  <a:pos x="646" y="2214"/>
                </a:cxn>
                <a:cxn ang="0">
                  <a:pos x="634" y="2101"/>
                </a:cxn>
                <a:cxn ang="0">
                  <a:pos x="686" y="1968"/>
                </a:cxn>
                <a:cxn ang="0">
                  <a:pos x="677" y="1930"/>
                </a:cxn>
                <a:cxn ang="0">
                  <a:pos x="632" y="1909"/>
                </a:cxn>
                <a:cxn ang="0">
                  <a:pos x="440" y="1901"/>
                </a:cxn>
                <a:cxn ang="0">
                  <a:pos x="166" y="1959"/>
                </a:cxn>
                <a:cxn ang="0">
                  <a:pos x="14" y="1707"/>
                </a:cxn>
                <a:cxn ang="0">
                  <a:pos x="14" y="1468"/>
                </a:cxn>
                <a:cxn ang="0">
                  <a:pos x="153" y="1485"/>
                </a:cxn>
                <a:cxn ang="0">
                  <a:pos x="317" y="1457"/>
                </a:cxn>
                <a:cxn ang="0">
                  <a:pos x="414" y="1277"/>
                </a:cxn>
                <a:cxn ang="0">
                  <a:pos x="407" y="1014"/>
                </a:cxn>
                <a:cxn ang="0">
                  <a:pos x="334" y="881"/>
                </a:cxn>
                <a:cxn ang="0">
                  <a:pos x="210" y="843"/>
                </a:cxn>
                <a:cxn ang="0">
                  <a:pos x="80" y="905"/>
                </a:cxn>
                <a:cxn ang="0">
                  <a:pos x="0" y="841"/>
                </a:cxn>
                <a:cxn ang="0">
                  <a:pos x="57" y="434"/>
                </a:cxn>
                <a:cxn ang="0">
                  <a:pos x="397" y="410"/>
                </a:cxn>
                <a:cxn ang="0">
                  <a:pos x="702" y="412"/>
                </a:cxn>
                <a:cxn ang="0">
                  <a:pos x="719" y="367"/>
                </a:cxn>
                <a:cxn ang="0">
                  <a:pos x="674" y="235"/>
                </a:cxn>
                <a:cxn ang="0">
                  <a:pos x="643" y="133"/>
                </a:cxn>
                <a:cxn ang="0">
                  <a:pos x="672" y="80"/>
                </a:cxn>
                <a:cxn ang="0">
                  <a:pos x="793" y="15"/>
                </a:cxn>
              </a:cxnLst>
              <a:rect l="0" t="0" r="r" b="b"/>
              <a:pathLst>
                <a:path w="1846" h="2316">
                  <a:moveTo>
                    <a:pt x="920" y="0"/>
                  </a:moveTo>
                  <a:lnTo>
                    <a:pt x="970" y="2"/>
                  </a:lnTo>
                  <a:lnTo>
                    <a:pt x="1018" y="9"/>
                  </a:lnTo>
                  <a:lnTo>
                    <a:pt x="1062" y="17"/>
                  </a:lnTo>
                  <a:lnTo>
                    <a:pt x="1082" y="22"/>
                  </a:lnTo>
                  <a:lnTo>
                    <a:pt x="1100" y="31"/>
                  </a:lnTo>
                  <a:lnTo>
                    <a:pt x="1119" y="40"/>
                  </a:lnTo>
                  <a:lnTo>
                    <a:pt x="1126" y="43"/>
                  </a:lnTo>
                  <a:lnTo>
                    <a:pt x="1133" y="45"/>
                  </a:lnTo>
                  <a:lnTo>
                    <a:pt x="1140" y="48"/>
                  </a:lnTo>
                  <a:lnTo>
                    <a:pt x="1145" y="52"/>
                  </a:lnTo>
                  <a:lnTo>
                    <a:pt x="1160" y="64"/>
                  </a:lnTo>
                  <a:lnTo>
                    <a:pt x="1176" y="78"/>
                  </a:lnTo>
                  <a:lnTo>
                    <a:pt x="1179" y="81"/>
                  </a:lnTo>
                  <a:lnTo>
                    <a:pt x="1185" y="83"/>
                  </a:lnTo>
                  <a:lnTo>
                    <a:pt x="1188" y="86"/>
                  </a:lnTo>
                  <a:lnTo>
                    <a:pt x="1188" y="88"/>
                  </a:lnTo>
                  <a:lnTo>
                    <a:pt x="1190" y="90"/>
                  </a:lnTo>
                  <a:lnTo>
                    <a:pt x="1190" y="95"/>
                  </a:lnTo>
                  <a:lnTo>
                    <a:pt x="1192" y="97"/>
                  </a:lnTo>
                  <a:lnTo>
                    <a:pt x="1200" y="107"/>
                  </a:lnTo>
                  <a:lnTo>
                    <a:pt x="1211" y="125"/>
                  </a:lnTo>
                  <a:lnTo>
                    <a:pt x="1219" y="142"/>
                  </a:lnTo>
                  <a:lnTo>
                    <a:pt x="1223" y="159"/>
                  </a:lnTo>
                  <a:lnTo>
                    <a:pt x="1221" y="185"/>
                  </a:lnTo>
                  <a:lnTo>
                    <a:pt x="1214" y="213"/>
                  </a:lnTo>
                  <a:lnTo>
                    <a:pt x="1205" y="240"/>
                  </a:lnTo>
                  <a:lnTo>
                    <a:pt x="1195" y="266"/>
                  </a:lnTo>
                  <a:lnTo>
                    <a:pt x="1188" y="280"/>
                  </a:lnTo>
                  <a:lnTo>
                    <a:pt x="1181" y="296"/>
                  </a:lnTo>
                  <a:lnTo>
                    <a:pt x="1171" y="315"/>
                  </a:lnTo>
                  <a:lnTo>
                    <a:pt x="1164" y="332"/>
                  </a:lnTo>
                  <a:lnTo>
                    <a:pt x="1159" y="348"/>
                  </a:lnTo>
                  <a:lnTo>
                    <a:pt x="1157" y="362"/>
                  </a:lnTo>
                  <a:lnTo>
                    <a:pt x="1164" y="379"/>
                  </a:lnTo>
                  <a:lnTo>
                    <a:pt x="1176" y="393"/>
                  </a:lnTo>
                  <a:lnTo>
                    <a:pt x="1193" y="403"/>
                  </a:lnTo>
                  <a:lnTo>
                    <a:pt x="1214" y="410"/>
                  </a:lnTo>
                  <a:lnTo>
                    <a:pt x="1238" y="414"/>
                  </a:lnTo>
                  <a:lnTo>
                    <a:pt x="1264" y="417"/>
                  </a:lnTo>
                  <a:lnTo>
                    <a:pt x="1320" y="419"/>
                  </a:lnTo>
                  <a:lnTo>
                    <a:pt x="1375" y="419"/>
                  </a:lnTo>
                  <a:lnTo>
                    <a:pt x="1425" y="417"/>
                  </a:lnTo>
                  <a:lnTo>
                    <a:pt x="1486" y="410"/>
                  </a:lnTo>
                  <a:lnTo>
                    <a:pt x="1543" y="398"/>
                  </a:lnTo>
                  <a:lnTo>
                    <a:pt x="1597" y="382"/>
                  </a:lnTo>
                  <a:lnTo>
                    <a:pt x="1649" y="365"/>
                  </a:lnTo>
                  <a:lnTo>
                    <a:pt x="1702" y="350"/>
                  </a:lnTo>
                  <a:lnTo>
                    <a:pt x="1756" y="336"/>
                  </a:lnTo>
                  <a:lnTo>
                    <a:pt x="1773" y="389"/>
                  </a:lnTo>
                  <a:lnTo>
                    <a:pt x="1791" y="446"/>
                  </a:lnTo>
                  <a:lnTo>
                    <a:pt x="1801" y="481"/>
                  </a:lnTo>
                  <a:lnTo>
                    <a:pt x="1811" y="521"/>
                  </a:lnTo>
                  <a:lnTo>
                    <a:pt x="1822" y="559"/>
                  </a:lnTo>
                  <a:lnTo>
                    <a:pt x="1830" y="609"/>
                  </a:lnTo>
                  <a:lnTo>
                    <a:pt x="1837" y="666"/>
                  </a:lnTo>
                  <a:lnTo>
                    <a:pt x="1841" y="727"/>
                  </a:lnTo>
                  <a:lnTo>
                    <a:pt x="1841" y="768"/>
                  </a:lnTo>
                  <a:lnTo>
                    <a:pt x="1837" y="808"/>
                  </a:lnTo>
                  <a:lnTo>
                    <a:pt x="1832" y="848"/>
                  </a:lnTo>
                  <a:lnTo>
                    <a:pt x="1822" y="884"/>
                  </a:lnTo>
                  <a:lnTo>
                    <a:pt x="1796" y="878"/>
                  </a:lnTo>
                  <a:lnTo>
                    <a:pt x="1773" y="865"/>
                  </a:lnTo>
                  <a:lnTo>
                    <a:pt x="1749" y="853"/>
                  </a:lnTo>
                  <a:lnTo>
                    <a:pt x="1723" y="843"/>
                  </a:lnTo>
                  <a:lnTo>
                    <a:pt x="1692" y="834"/>
                  </a:lnTo>
                  <a:lnTo>
                    <a:pt x="1659" y="826"/>
                  </a:lnTo>
                  <a:lnTo>
                    <a:pt x="1626" y="824"/>
                  </a:lnTo>
                  <a:lnTo>
                    <a:pt x="1595" y="827"/>
                  </a:lnTo>
                  <a:lnTo>
                    <a:pt x="1559" y="841"/>
                  </a:lnTo>
                  <a:lnTo>
                    <a:pt x="1527" y="864"/>
                  </a:lnTo>
                  <a:lnTo>
                    <a:pt x="1498" y="891"/>
                  </a:lnTo>
                  <a:lnTo>
                    <a:pt x="1475" y="926"/>
                  </a:lnTo>
                  <a:lnTo>
                    <a:pt x="1456" y="966"/>
                  </a:lnTo>
                  <a:lnTo>
                    <a:pt x="1441" y="1009"/>
                  </a:lnTo>
                  <a:lnTo>
                    <a:pt x="1429" y="1056"/>
                  </a:lnTo>
                  <a:lnTo>
                    <a:pt x="1424" y="1106"/>
                  </a:lnTo>
                  <a:lnTo>
                    <a:pt x="1420" y="1160"/>
                  </a:lnTo>
                  <a:lnTo>
                    <a:pt x="1422" y="1213"/>
                  </a:lnTo>
                  <a:lnTo>
                    <a:pt x="1429" y="1269"/>
                  </a:lnTo>
                  <a:lnTo>
                    <a:pt x="1441" y="1315"/>
                  </a:lnTo>
                  <a:lnTo>
                    <a:pt x="1458" y="1360"/>
                  </a:lnTo>
                  <a:lnTo>
                    <a:pt x="1479" y="1399"/>
                  </a:lnTo>
                  <a:lnTo>
                    <a:pt x="1493" y="1416"/>
                  </a:lnTo>
                  <a:lnTo>
                    <a:pt x="1510" y="1435"/>
                  </a:lnTo>
                  <a:lnTo>
                    <a:pt x="1531" y="1452"/>
                  </a:lnTo>
                  <a:lnTo>
                    <a:pt x="1555" y="1466"/>
                  </a:lnTo>
                  <a:lnTo>
                    <a:pt x="1581" y="1476"/>
                  </a:lnTo>
                  <a:lnTo>
                    <a:pt x="1611" y="1480"/>
                  </a:lnTo>
                  <a:lnTo>
                    <a:pt x="1642" y="1476"/>
                  </a:lnTo>
                  <a:lnTo>
                    <a:pt x="1671" y="1464"/>
                  </a:lnTo>
                  <a:lnTo>
                    <a:pt x="1697" y="1452"/>
                  </a:lnTo>
                  <a:lnTo>
                    <a:pt x="1721" y="1438"/>
                  </a:lnTo>
                  <a:lnTo>
                    <a:pt x="1740" y="1428"/>
                  </a:lnTo>
                  <a:lnTo>
                    <a:pt x="1761" y="1416"/>
                  </a:lnTo>
                  <a:lnTo>
                    <a:pt x="1782" y="1405"/>
                  </a:lnTo>
                  <a:lnTo>
                    <a:pt x="1808" y="1400"/>
                  </a:lnTo>
                  <a:lnTo>
                    <a:pt x="1837" y="1399"/>
                  </a:lnTo>
                  <a:lnTo>
                    <a:pt x="1844" y="1438"/>
                  </a:lnTo>
                  <a:lnTo>
                    <a:pt x="1846" y="1478"/>
                  </a:lnTo>
                  <a:lnTo>
                    <a:pt x="1843" y="1516"/>
                  </a:lnTo>
                  <a:lnTo>
                    <a:pt x="1841" y="1556"/>
                  </a:lnTo>
                  <a:lnTo>
                    <a:pt x="1836" y="1636"/>
                  </a:lnTo>
                  <a:lnTo>
                    <a:pt x="1827" y="1712"/>
                  </a:lnTo>
                  <a:lnTo>
                    <a:pt x="1813" y="1783"/>
                  </a:lnTo>
                  <a:lnTo>
                    <a:pt x="1798" y="1850"/>
                  </a:lnTo>
                  <a:lnTo>
                    <a:pt x="1778" y="1916"/>
                  </a:lnTo>
                  <a:lnTo>
                    <a:pt x="1759" y="1984"/>
                  </a:lnTo>
                  <a:lnTo>
                    <a:pt x="1649" y="1949"/>
                  </a:lnTo>
                  <a:lnTo>
                    <a:pt x="1591" y="1935"/>
                  </a:lnTo>
                  <a:lnTo>
                    <a:pt x="1529" y="1921"/>
                  </a:lnTo>
                  <a:lnTo>
                    <a:pt x="1463" y="1911"/>
                  </a:lnTo>
                  <a:lnTo>
                    <a:pt x="1411" y="1906"/>
                  </a:lnTo>
                  <a:lnTo>
                    <a:pt x="1354" y="1902"/>
                  </a:lnTo>
                  <a:lnTo>
                    <a:pt x="1292" y="1899"/>
                  </a:lnTo>
                  <a:lnTo>
                    <a:pt x="1268" y="1897"/>
                  </a:lnTo>
                  <a:lnTo>
                    <a:pt x="1242" y="1897"/>
                  </a:lnTo>
                  <a:lnTo>
                    <a:pt x="1214" y="1895"/>
                  </a:lnTo>
                  <a:lnTo>
                    <a:pt x="1188" y="1895"/>
                  </a:lnTo>
                  <a:lnTo>
                    <a:pt x="1166" y="1899"/>
                  </a:lnTo>
                  <a:lnTo>
                    <a:pt x="1146" y="1904"/>
                  </a:lnTo>
                  <a:lnTo>
                    <a:pt x="1134" y="1914"/>
                  </a:lnTo>
                  <a:lnTo>
                    <a:pt x="1127" y="1930"/>
                  </a:lnTo>
                  <a:lnTo>
                    <a:pt x="1126" y="1951"/>
                  </a:lnTo>
                  <a:lnTo>
                    <a:pt x="1127" y="1972"/>
                  </a:lnTo>
                  <a:lnTo>
                    <a:pt x="1129" y="1991"/>
                  </a:lnTo>
                  <a:lnTo>
                    <a:pt x="1140" y="2022"/>
                  </a:lnTo>
                  <a:lnTo>
                    <a:pt x="1152" y="2051"/>
                  </a:lnTo>
                  <a:lnTo>
                    <a:pt x="1167" y="2077"/>
                  </a:lnTo>
                  <a:lnTo>
                    <a:pt x="1185" y="2107"/>
                  </a:lnTo>
                  <a:lnTo>
                    <a:pt x="1195" y="2129"/>
                  </a:lnTo>
                  <a:lnTo>
                    <a:pt x="1202" y="2150"/>
                  </a:lnTo>
                  <a:lnTo>
                    <a:pt x="1205" y="2171"/>
                  </a:lnTo>
                  <a:lnTo>
                    <a:pt x="1202" y="2193"/>
                  </a:lnTo>
                  <a:lnTo>
                    <a:pt x="1192" y="2217"/>
                  </a:lnTo>
                  <a:lnTo>
                    <a:pt x="1190" y="2219"/>
                  </a:lnTo>
                  <a:lnTo>
                    <a:pt x="1185" y="2219"/>
                  </a:lnTo>
                  <a:lnTo>
                    <a:pt x="1185" y="2221"/>
                  </a:lnTo>
                  <a:lnTo>
                    <a:pt x="1178" y="2233"/>
                  </a:lnTo>
                  <a:lnTo>
                    <a:pt x="1153" y="2257"/>
                  </a:lnTo>
                  <a:lnTo>
                    <a:pt x="1141" y="2268"/>
                  </a:lnTo>
                  <a:lnTo>
                    <a:pt x="1112" y="2285"/>
                  </a:lnTo>
                  <a:lnTo>
                    <a:pt x="1076" y="2297"/>
                  </a:lnTo>
                  <a:lnTo>
                    <a:pt x="1034" y="2307"/>
                  </a:lnTo>
                  <a:lnTo>
                    <a:pt x="989" y="2313"/>
                  </a:lnTo>
                  <a:lnTo>
                    <a:pt x="942" y="2316"/>
                  </a:lnTo>
                  <a:lnTo>
                    <a:pt x="895" y="2316"/>
                  </a:lnTo>
                  <a:lnTo>
                    <a:pt x="849" y="2311"/>
                  </a:lnTo>
                  <a:lnTo>
                    <a:pt x="805" y="2304"/>
                  </a:lnTo>
                  <a:lnTo>
                    <a:pt x="766" y="2293"/>
                  </a:lnTo>
                  <a:lnTo>
                    <a:pt x="736" y="2283"/>
                  </a:lnTo>
                  <a:lnTo>
                    <a:pt x="712" y="2271"/>
                  </a:lnTo>
                  <a:lnTo>
                    <a:pt x="689" y="2257"/>
                  </a:lnTo>
                  <a:lnTo>
                    <a:pt x="665" y="2238"/>
                  </a:lnTo>
                  <a:lnTo>
                    <a:pt x="646" y="2214"/>
                  </a:lnTo>
                  <a:lnTo>
                    <a:pt x="634" y="2193"/>
                  </a:lnTo>
                  <a:lnTo>
                    <a:pt x="627" y="2172"/>
                  </a:lnTo>
                  <a:lnTo>
                    <a:pt x="625" y="2153"/>
                  </a:lnTo>
                  <a:lnTo>
                    <a:pt x="627" y="2129"/>
                  </a:lnTo>
                  <a:lnTo>
                    <a:pt x="634" y="2101"/>
                  </a:lnTo>
                  <a:lnTo>
                    <a:pt x="646" y="2065"/>
                  </a:lnTo>
                  <a:lnTo>
                    <a:pt x="658" y="2034"/>
                  </a:lnTo>
                  <a:lnTo>
                    <a:pt x="672" y="2003"/>
                  </a:lnTo>
                  <a:lnTo>
                    <a:pt x="681" y="1984"/>
                  </a:lnTo>
                  <a:lnTo>
                    <a:pt x="686" y="1968"/>
                  </a:lnTo>
                  <a:lnTo>
                    <a:pt x="688" y="1952"/>
                  </a:lnTo>
                  <a:lnTo>
                    <a:pt x="681" y="1937"/>
                  </a:lnTo>
                  <a:lnTo>
                    <a:pt x="679" y="1935"/>
                  </a:lnTo>
                  <a:lnTo>
                    <a:pt x="679" y="1932"/>
                  </a:lnTo>
                  <a:lnTo>
                    <a:pt x="677" y="1930"/>
                  </a:lnTo>
                  <a:lnTo>
                    <a:pt x="669" y="1930"/>
                  </a:lnTo>
                  <a:lnTo>
                    <a:pt x="665" y="1927"/>
                  </a:lnTo>
                  <a:lnTo>
                    <a:pt x="663" y="1923"/>
                  </a:lnTo>
                  <a:lnTo>
                    <a:pt x="658" y="1918"/>
                  </a:lnTo>
                  <a:lnTo>
                    <a:pt x="632" y="1909"/>
                  </a:lnTo>
                  <a:lnTo>
                    <a:pt x="599" y="1904"/>
                  </a:lnTo>
                  <a:lnTo>
                    <a:pt x="561" y="1901"/>
                  </a:lnTo>
                  <a:lnTo>
                    <a:pt x="520" y="1899"/>
                  </a:lnTo>
                  <a:lnTo>
                    <a:pt x="480" y="1899"/>
                  </a:lnTo>
                  <a:lnTo>
                    <a:pt x="440" y="1901"/>
                  </a:lnTo>
                  <a:lnTo>
                    <a:pt x="407" y="1902"/>
                  </a:lnTo>
                  <a:lnTo>
                    <a:pt x="348" y="1911"/>
                  </a:lnTo>
                  <a:lnTo>
                    <a:pt x="295" y="1923"/>
                  </a:lnTo>
                  <a:lnTo>
                    <a:pt x="243" y="1937"/>
                  </a:lnTo>
                  <a:lnTo>
                    <a:pt x="166" y="1959"/>
                  </a:lnTo>
                  <a:lnTo>
                    <a:pt x="89" y="1984"/>
                  </a:lnTo>
                  <a:lnTo>
                    <a:pt x="57" y="1880"/>
                  </a:lnTo>
                  <a:lnTo>
                    <a:pt x="40" y="1824"/>
                  </a:lnTo>
                  <a:lnTo>
                    <a:pt x="26" y="1767"/>
                  </a:lnTo>
                  <a:lnTo>
                    <a:pt x="14" y="1707"/>
                  </a:lnTo>
                  <a:lnTo>
                    <a:pt x="5" y="1644"/>
                  </a:lnTo>
                  <a:lnTo>
                    <a:pt x="4" y="1577"/>
                  </a:lnTo>
                  <a:lnTo>
                    <a:pt x="5" y="1540"/>
                  </a:lnTo>
                  <a:lnTo>
                    <a:pt x="7" y="1502"/>
                  </a:lnTo>
                  <a:lnTo>
                    <a:pt x="14" y="1468"/>
                  </a:lnTo>
                  <a:lnTo>
                    <a:pt x="25" y="1433"/>
                  </a:lnTo>
                  <a:lnTo>
                    <a:pt x="57" y="1445"/>
                  </a:lnTo>
                  <a:lnTo>
                    <a:pt x="90" y="1459"/>
                  </a:lnTo>
                  <a:lnTo>
                    <a:pt x="121" y="1473"/>
                  </a:lnTo>
                  <a:lnTo>
                    <a:pt x="153" y="1485"/>
                  </a:lnTo>
                  <a:lnTo>
                    <a:pt x="186" y="1494"/>
                  </a:lnTo>
                  <a:lnTo>
                    <a:pt x="218" y="1495"/>
                  </a:lnTo>
                  <a:lnTo>
                    <a:pt x="255" y="1492"/>
                  </a:lnTo>
                  <a:lnTo>
                    <a:pt x="288" y="1478"/>
                  </a:lnTo>
                  <a:lnTo>
                    <a:pt x="317" y="1457"/>
                  </a:lnTo>
                  <a:lnTo>
                    <a:pt x="345" y="1431"/>
                  </a:lnTo>
                  <a:lnTo>
                    <a:pt x="367" y="1400"/>
                  </a:lnTo>
                  <a:lnTo>
                    <a:pt x="385" y="1369"/>
                  </a:lnTo>
                  <a:lnTo>
                    <a:pt x="402" y="1326"/>
                  </a:lnTo>
                  <a:lnTo>
                    <a:pt x="414" y="1277"/>
                  </a:lnTo>
                  <a:lnTo>
                    <a:pt x="421" y="1225"/>
                  </a:lnTo>
                  <a:lnTo>
                    <a:pt x="424" y="1172"/>
                  </a:lnTo>
                  <a:lnTo>
                    <a:pt x="423" y="1116"/>
                  </a:lnTo>
                  <a:lnTo>
                    <a:pt x="418" y="1064"/>
                  </a:lnTo>
                  <a:lnTo>
                    <a:pt x="407" y="1014"/>
                  </a:lnTo>
                  <a:lnTo>
                    <a:pt x="393" y="969"/>
                  </a:lnTo>
                  <a:lnTo>
                    <a:pt x="383" y="947"/>
                  </a:lnTo>
                  <a:lnTo>
                    <a:pt x="369" y="924"/>
                  </a:lnTo>
                  <a:lnTo>
                    <a:pt x="353" y="902"/>
                  </a:lnTo>
                  <a:lnTo>
                    <a:pt x="334" y="881"/>
                  </a:lnTo>
                  <a:lnTo>
                    <a:pt x="314" y="864"/>
                  </a:lnTo>
                  <a:lnTo>
                    <a:pt x="288" y="850"/>
                  </a:lnTo>
                  <a:lnTo>
                    <a:pt x="262" y="841"/>
                  </a:lnTo>
                  <a:lnTo>
                    <a:pt x="231" y="839"/>
                  </a:lnTo>
                  <a:lnTo>
                    <a:pt x="210" y="843"/>
                  </a:lnTo>
                  <a:lnTo>
                    <a:pt x="192" y="848"/>
                  </a:lnTo>
                  <a:lnTo>
                    <a:pt x="173" y="858"/>
                  </a:lnTo>
                  <a:lnTo>
                    <a:pt x="134" y="878"/>
                  </a:lnTo>
                  <a:lnTo>
                    <a:pt x="97" y="897"/>
                  </a:lnTo>
                  <a:lnTo>
                    <a:pt x="80" y="905"/>
                  </a:lnTo>
                  <a:lnTo>
                    <a:pt x="59" y="914"/>
                  </a:lnTo>
                  <a:lnTo>
                    <a:pt x="35" y="917"/>
                  </a:lnTo>
                  <a:lnTo>
                    <a:pt x="9" y="919"/>
                  </a:lnTo>
                  <a:lnTo>
                    <a:pt x="2" y="881"/>
                  </a:lnTo>
                  <a:lnTo>
                    <a:pt x="0" y="841"/>
                  </a:lnTo>
                  <a:lnTo>
                    <a:pt x="4" y="762"/>
                  </a:lnTo>
                  <a:lnTo>
                    <a:pt x="9" y="682"/>
                  </a:lnTo>
                  <a:lnTo>
                    <a:pt x="19" y="606"/>
                  </a:lnTo>
                  <a:lnTo>
                    <a:pt x="31" y="535"/>
                  </a:lnTo>
                  <a:lnTo>
                    <a:pt x="57" y="434"/>
                  </a:lnTo>
                  <a:lnTo>
                    <a:pt x="85" y="336"/>
                  </a:lnTo>
                  <a:lnTo>
                    <a:pt x="203" y="370"/>
                  </a:lnTo>
                  <a:lnTo>
                    <a:pt x="263" y="386"/>
                  </a:lnTo>
                  <a:lnTo>
                    <a:pt x="329" y="400"/>
                  </a:lnTo>
                  <a:lnTo>
                    <a:pt x="397" y="410"/>
                  </a:lnTo>
                  <a:lnTo>
                    <a:pt x="468" y="417"/>
                  </a:lnTo>
                  <a:lnTo>
                    <a:pt x="546" y="421"/>
                  </a:lnTo>
                  <a:lnTo>
                    <a:pt x="684" y="421"/>
                  </a:lnTo>
                  <a:lnTo>
                    <a:pt x="693" y="417"/>
                  </a:lnTo>
                  <a:lnTo>
                    <a:pt x="702" y="412"/>
                  </a:lnTo>
                  <a:lnTo>
                    <a:pt x="708" y="408"/>
                  </a:lnTo>
                  <a:lnTo>
                    <a:pt x="712" y="405"/>
                  </a:lnTo>
                  <a:lnTo>
                    <a:pt x="717" y="393"/>
                  </a:lnTo>
                  <a:lnTo>
                    <a:pt x="719" y="381"/>
                  </a:lnTo>
                  <a:lnTo>
                    <a:pt x="719" y="367"/>
                  </a:lnTo>
                  <a:lnTo>
                    <a:pt x="717" y="336"/>
                  </a:lnTo>
                  <a:lnTo>
                    <a:pt x="710" y="308"/>
                  </a:lnTo>
                  <a:lnTo>
                    <a:pt x="700" y="282"/>
                  </a:lnTo>
                  <a:lnTo>
                    <a:pt x="688" y="260"/>
                  </a:lnTo>
                  <a:lnTo>
                    <a:pt x="674" y="235"/>
                  </a:lnTo>
                  <a:lnTo>
                    <a:pt x="662" y="213"/>
                  </a:lnTo>
                  <a:lnTo>
                    <a:pt x="651" y="192"/>
                  </a:lnTo>
                  <a:lnTo>
                    <a:pt x="644" y="173"/>
                  </a:lnTo>
                  <a:lnTo>
                    <a:pt x="641" y="154"/>
                  </a:lnTo>
                  <a:lnTo>
                    <a:pt x="643" y="133"/>
                  </a:lnTo>
                  <a:lnTo>
                    <a:pt x="650" y="109"/>
                  </a:lnTo>
                  <a:lnTo>
                    <a:pt x="651" y="105"/>
                  </a:lnTo>
                  <a:lnTo>
                    <a:pt x="655" y="100"/>
                  </a:lnTo>
                  <a:lnTo>
                    <a:pt x="662" y="93"/>
                  </a:lnTo>
                  <a:lnTo>
                    <a:pt x="672" y="80"/>
                  </a:lnTo>
                  <a:lnTo>
                    <a:pt x="682" y="67"/>
                  </a:lnTo>
                  <a:lnTo>
                    <a:pt x="696" y="55"/>
                  </a:lnTo>
                  <a:lnTo>
                    <a:pt x="722" y="40"/>
                  </a:lnTo>
                  <a:lnTo>
                    <a:pt x="755" y="26"/>
                  </a:lnTo>
                  <a:lnTo>
                    <a:pt x="793" y="15"/>
                  </a:lnTo>
                  <a:lnTo>
                    <a:pt x="831" y="7"/>
                  </a:lnTo>
                  <a:lnTo>
                    <a:pt x="869" y="2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48" name="Rectangle 61"/>
            <p:cNvSpPr>
              <a:spLocks noChangeArrowheads="1"/>
            </p:cNvSpPr>
            <p:nvPr/>
          </p:nvSpPr>
          <p:spPr bwMode="gray">
            <a:xfrm>
              <a:off x="6428550" y="3930667"/>
              <a:ext cx="898506" cy="965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r>
                <a:rPr lang="fr-FR" sz="1000" b="1" dirty="0">
                  <a:solidFill>
                    <a:schemeClr val="bg2"/>
                  </a:solidFill>
                </a:rPr>
                <a:t>Templates standards, customisables avec des Widgets</a:t>
              </a:r>
              <a:endParaRPr lang="fr-FR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19770" y="3881946"/>
            <a:ext cx="4971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b="1" dirty="0"/>
              <a:t>Standardisation des communications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b="1" dirty="0" smtClean="0"/>
              <a:t>Amélioration de la clarté des communications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b="1" dirty="0" smtClean="0"/>
              <a:t>Amélioration </a:t>
            </a:r>
            <a:r>
              <a:rPr lang="fr-FR" sz="1200" b="1" dirty="0"/>
              <a:t>du suivi </a:t>
            </a:r>
            <a:r>
              <a:rPr lang="fr-FR" sz="1200" b="1" dirty="0" smtClean="0"/>
              <a:t>des évènements </a:t>
            </a:r>
            <a:r>
              <a:rPr lang="fr-FR" sz="1200" b="1" dirty="0"/>
              <a:t>de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b="1" dirty="0" smtClean="0"/>
              <a:t>Simplification </a:t>
            </a:r>
            <a:r>
              <a:rPr lang="fr-FR" sz="1200" b="1" dirty="0"/>
              <a:t>de la coordination </a:t>
            </a:r>
            <a:r>
              <a:rPr lang="fr-FR" sz="1200" b="1" dirty="0" err="1"/>
              <a:t>inter-zones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56460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A87AFDA-81C4-4B8C-90E0-D8B46E2E185B}"/>
              </a:ext>
            </a:extLst>
          </p:cNvPr>
          <p:cNvSpPr txBox="1">
            <a:spLocks/>
          </p:cNvSpPr>
          <p:nvPr/>
        </p:nvSpPr>
        <p:spPr>
          <a:xfrm>
            <a:off x="191801" y="73227"/>
            <a:ext cx="6967282" cy="61257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91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360363" indent="-360363"/>
            <a:r>
              <a:rPr lang="fr-FR" sz="2400" dirty="0"/>
              <a:t>Présentation du portail</a:t>
            </a:r>
            <a:endParaRPr lang="en-GB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B8B707-07A3-4099-BD61-4E547E3E3113}"/>
              </a:ext>
            </a:extLst>
          </p:cNvPr>
          <p:cNvSpPr txBox="1"/>
          <p:nvPr/>
        </p:nvSpPr>
        <p:spPr bwMode="auto">
          <a:xfrm>
            <a:off x="416689" y="861363"/>
            <a:ext cx="6094965" cy="330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sz="1050" b="1" u="sng" dirty="0">
                <a:cs typeface="Arial" pitchFamily="34" charset="0"/>
              </a:rPr>
              <a:t>Principaux Use Cases</a:t>
            </a:r>
            <a:r>
              <a:rPr lang="fr-FR" sz="1050" b="1" dirty="0">
                <a:cs typeface="Arial" pitchFamily="34" charset="0"/>
              </a:rPr>
              <a:t> :</a:t>
            </a:r>
          </a:p>
          <a:p>
            <a:pPr>
              <a:tabLst>
                <a:tab pos="177800" algn="l"/>
              </a:tabLst>
            </a:pPr>
            <a:endParaRPr lang="fr-FR" sz="1000" dirty="0">
              <a:cs typeface="Arial" pitchFamily="34" charset="0"/>
            </a:endParaRPr>
          </a:p>
          <a:p>
            <a:pPr marL="177800" indent="-177800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fr-FR" sz="1000" dirty="0">
                <a:cs typeface="Arial" pitchFamily="34" charset="0"/>
              </a:rPr>
              <a:t>Connection via LDAP </a:t>
            </a:r>
          </a:p>
          <a:p>
            <a:pPr marL="177800" indent="-1778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77800" algn="l"/>
              </a:tabLst>
            </a:pPr>
            <a:endParaRPr lang="fr-FR" sz="1000" dirty="0">
              <a:cs typeface="Arial" pitchFamily="34" charset="0"/>
            </a:endParaRPr>
          </a:p>
          <a:p>
            <a:pPr marL="177800" indent="-177800">
              <a:buClr>
                <a:schemeClr val="tx2"/>
              </a:buClr>
              <a:buFont typeface="Wingdings" panose="05000000000000000000" pitchFamily="2" charset="2"/>
              <a:buChar char="q"/>
              <a:tabLst>
                <a:tab pos="177800" algn="l"/>
              </a:tabLst>
            </a:pPr>
            <a:r>
              <a:rPr lang="fr-FR" sz="1000" dirty="0">
                <a:cs typeface="Arial" pitchFamily="34" charset="0"/>
              </a:rPr>
              <a:t>Accès aux espaces supports souhaités :</a:t>
            </a:r>
          </a:p>
          <a:p>
            <a:pPr marL="177800" indent="-177800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77800" algn="l"/>
              </a:tabLst>
            </a:pP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000" dirty="0">
                <a:cs typeface="Arial" pitchFamily="34" charset="0"/>
              </a:rPr>
              <a:t>Fonction de recherche</a:t>
            </a: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000" dirty="0">
                <a:cs typeface="Arial" pitchFamily="34" charset="0"/>
              </a:rPr>
              <a:t>Gestion des favoris</a:t>
            </a: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r-FR" sz="1000" dirty="0">
                <a:cs typeface="Arial" pitchFamily="34" charset="0"/>
              </a:rPr>
              <a:t>Pour un espace support sélectionné :</a:t>
            </a: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000" dirty="0">
                <a:cs typeface="Arial" pitchFamily="34" charset="0"/>
              </a:rPr>
              <a:t>Gestion des abonnements aux listes de diffusion et de la langue</a:t>
            </a: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000" dirty="0">
                <a:cs typeface="Arial" pitchFamily="34" charset="0"/>
              </a:rPr>
              <a:t>Accès au Dashboard des </a:t>
            </a:r>
            <a:r>
              <a:rPr lang="fr-FR" sz="1000" dirty="0" smtClean="0">
                <a:cs typeface="Arial" pitchFamily="34" charset="0"/>
              </a:rPr>
              <a:t>évènements </a:t>
            </a:r>
            <a:r>
              <a:rPr lang="fr-FR" sz="1000" dirty="0">
                <a:cs typeface="Arial" pitchFamily="34" charset="0"/>
              </a:rPr>
              <a:t>en </a:t>
            </a:r>
            <a:r>
              <a:rPr lang="fr-FR" sz="1000" dirty="0" smtClean="0">
                <a:cs typeface="Arial" pitchFamily="34" charset="0"/>
              </a:rPr>
              <a:t>cours</a:t>
            </a: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000" dirty="0">
                <a:cs typeface="Arial" pitchFamily="34" charset="0"/>
              </a:rPr>
              <a:t>Possibilité d’accès aux </a:t>
            </a:r>
            <a:r>
              <a:rPr lang="fr-FR" sz="1000" dirty="0" smtClean="0">
                <a:cs typeface="Arial" pitchFamily="34" charset="0"/>
              </a:rPr>
              <a:t>évènements archivés</a:t>
            </a:r>
            <a:endParaRPr lang="fr-FR" sz="10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000" dirty="0">
              <a:cs typeface="Arial" pitchFamily="34" charset="0"/>
            </a:endParaRPr>
          </a:p>
          <a:p>
            <a:pPr marL="357188" lvl="1" indent="-179388">
              <a:buFont typeface="Wingdings" panose="05000000000000000000" pitchFamily="2" charset="2"/>
              <a:buChar char="Ø"/>
            </a:pPr>
            <a:endParaRPr lang="fr-FR" sz="800" dirty="0">
              <a:cs typeface="Arial" pitchFamily="34" charset="0"/>
            </a:endParaRPr>
          </a:p>
          <a:p>
            <a:pPr marL="357188" lvl="1" indent="-179388">
              <a:buFont typeface="Wingdings" panose="05000000000000000000" pitchFamily="2" charset="2"/>
              <a:buChar char="Ø"/>
            </a:pPr>
            <a:endParaRPr lang="fr-FR" sz="800" dirty="0">
              <a:cs typeface="Arial" pitchFamily="34" charset="0"/>
            </a:endParaRPr>
          </a:p>
          <a:p>
            <a:pPr marL="14242" indent="-182563">
              <a:buFont typeface="Wingdings" panose="05000000000000000000" pitchFamily="2" charset="2"/>
              <a:buChar char="Ø"/>
            </a:pPr>
            <a:endParaRPr lang="fr-FR" sz="800" dirty="0"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B8B707-07A3-4099-BD61-4E547E3E3113}"/>
              </a:ext>
            </a:extLst>
          </p:cNvPr>
          <p:cNvSpPr txBox="1"/>
          <p:nvPr/>
        </p:nvSpPr>
        <p:spPr bwMode="auto">
          <a:xfrm>
            <a:off x="4513111" y="772877"/>
            <a:ext cx="6140228" cy="347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u="sng" dirty="0">
                <a:cs typeface="Arial" pitchFamily="34" charset="0"/>
              </a:rPr>
              <a:t>Principaux Use Cases</a:t>
            </a:r>
            <a:r>
              <a:rPr lang="fr-FR" b="1" dirty="0">
                <a:cs typeface="Arial" pitchFamily="34" charset="0"/>
              </a:rPr>
              <a:t> :</a:t>
            </a:r>
          </a:p>
          <a:p>
            <a:pPr>
              <a:tabLst>
                <a:tab pos="177800" algn="l"/>
              </a:tabLst>
            </a:pPr>
            <a:endParaRPr lang="fr-FR" sz="12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r-FR" sz="1000" dirty="0">
                <a:cs typeface="Arial" pitchFamily="34" charset="0"/>
              </a:rPr>
              <a:t>Mode édition pour les équipes de support :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000" dirty="0">
                <a:cs typeface="Arial" pitchFamily="34" charset="0"/>
              </a:rPr>
              <a:t>Fonctions d’administration / de paramétrage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000" dirty="0">
                <a:cs typeface="Arial" pitchFamily="34" charset="0"/>
              </a:rPr>
              <a:t>Gestion des évènements 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000" dirty="0" err="1">
                <a:cs typeface="Arial" pitchFamily="34" charset="0"/>
              </a:rPr>
              <a:t>Alarming</a:t>
            </a:r>
            <a:r>
              <a:rPr lang="fr-FR" sz="1000" dirty="0">
                <a:cs typeface="Arial" pitchFamily="34" charset="0"/>
              </a:rPr>
              <a:t> pour les communications arrivant à échéance</a:t>
            </a: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200" dirty="0" smtClean="0">
              <a:cs typeface="Arial" pitchFamily="34" charset="0"/>
            </a:endParaRP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200" dirty="0">
              <a:cs typeface="Arial" pitchFamily="34" charset="0"/>
            </a:endParaRP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r-FR" sz="1200" dirty="0" smtClean="0">
                <a:cs typeface="Arial" pitchFamily="34" charset="0"/>
              </a:rPr>
              <a:t>Pour </a:t>
            </a:r>
            <a:r>
              <a:rPr lang="fr-FR" sz="1200" dirty="0">
                <a:cs typeface="Arial" pitchFamily="34" charset="0"/>
              </a:rPr>
              <a:t>un évènement sélectionné : </a:t>
            </a:r>
          </a:p>
          <a:p>
            <a:pPr marL="182563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200" dirty="0">
              <a:cs typeface="Arial" pitchFamily="34" charset="0"/>
            </a:endParaRPr>
          </a:p>
          <a:p>
            <a:pPr marL="357188" lvl="1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200" dirty="0">
                <a:cs typeface="Arial" pitchFamily="34" charset="0"/>
              </a:rPr>
              <a:t>Accès à l’historique des communications</a:t>
            </a:r>
          </a:p>
          <a:p>
            <a:pPr marL="14242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fr-FR" sz="1200" dirty="0">
              <a:cs typeface="Arial" pitchFamily="34" charset="0"/>
            </a:endParaRPr>
          </a:p>
          <a:p>
            <a:pPr marL="357188" indent="-182563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sz="1200" dirty="0">
                <a:cs typeface="Arial" pitchFamily="34" charset="0"/>
              </a:rPr>
              <a:t>Mode édition pour les équipes de support :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200" dirty="0">
                <a:cs typeface="Arial" pitchFamily="34" charset="0"/>
              </a:rPr>
              <a:t>Émettre une nouvelle communication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200" dirty="0">
                <a:cs typeface="Arial" pitchFamily="34" charset="0"/>
              </a:rPr>
              <a:t>Clôturer l’évènement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200" dirty="0">
                <a:cs typeface="Arial" pitchFamily="34" charset="0"/>
              </a:rPr>
              <a:t>Rouvrir l’évènement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200" dirty="0">
                <a:cs typeface="Arial" pitchFamily="34" charset="0"/>
              </a:rPr>
              <a:t>Archiver l’évènement</a:t>
            </a:r>
          </a:p>
          <a:p>
            <a:pPr marL="534988" lvl="1" indent="-179388"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fr-FR" sz="1200" dirty="0">
                <a:cs typeface="Arial" pitchFamily="34" charset="0"/>
              </a:rPr>
              <a:t>Désarchiver l’évènement</a:t>
            </a:r>
          </a:p>
          <a:p>
            <a:pPr marL="534988" lvl="1" indent="-179388">
              <a:buFont typeface="Wingdings" panose="05000000000000000000" pitchFamily="2" charset="2"/>
              <a:buChar char="Ø"/>
              <a:tabLst>
                <a:tab pos="534988" algn="l"/>
              </a:tabLst>
            </a:pPr>
            <a:endParaRPr lang="fr-FR" sz="800" dirty="0">
              <a:cs typeface="Arial" pitchFamily="34" charset="0"/>
            </a:endParaRPr>
          </a:p>
          <a:p>
            <a:endParaRPr lang="fr-FR" sz="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A87AFDA-81C4-4B8C-90E0-D8B46E2E185B}"/>
              </a:ext>
            </a:extLst>
          </p:cNvPr>
          <p:cNvSpPr txBox="1">
            <a:spLocks/>
          </p:cNvSpPr>
          <p:nvPr/>
        </p:nvSpPr>
        <p:spPr>
          <a:xfrm>
            <a:off x="191801" y="73227"/>
            <a:ext cx="6967282" cy="61257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91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360363" indent="-360363"/>
            <a:r>
              <a:rPr lang="fr-FR" sz="2400" dirty="0"/>
              <a:t>Fonctions d’administration et de paramétrage</a:t>
            </a:r>
            <a:endParaRPr lang="en-GB" sz="1800" dirty="0"/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30B72122-E7A3-437B-86FB-5AEB5F516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840177"/>
            <a:ext cx="4862062" cy="3617904"/>
          </a:xfrm>
          <a:prstGeom prst="roundRect">
            <a:avLst>
              <a:gd name="adj" fmla="val 2977"/>
            </a:avLst>
          </a:prstGeom>
          <a:solidFill>
            <a:schemeClr val="bg1">
              <a:lumMod val="85000"/>
              <a:alpha val="30196"/>
            </a:schemeClr>
          </a:solidFill>
          <a:ln>
            <a:noFill/>
          </a:ln>
        </p:spPr>
        <p:txBody>
          <a:bodyPr tIns="36000"/>
          <a:lstStyle>
            <a:lvl1pPr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Line 25">
            <a:extLst>
              <a:ext uri="{FF2B5EF4-FFF2-40B4-BE49-F238E27FC236}">
                <a16:creationId xmlns:a16="http://schemas.microsoft.com/office/drawing/2014/main" id="{72C2A2F8-607C-439A-8A49-CB94279F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663" y="1254080"/>
            <a:ext cx="0" cy="32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anose="020B0600070205080204" pitchFamily="34" charset="-128"/>
            </a:endParaRPr>
          </a:p>
        </p:txBody>
      </p:sp>
      <p:sp>
        <p:nvSpPr>
          <p:cNvPr id="9" name="Line 25">
            <a:extLst>
              <a:ext uri="{FF2B5EF4-FFF2-40B4-BE49-F238E27FC236}">
                <a16:creationId xmlns:a16="http://schemas.microsoft.com/office/drawing/2014/main" id="{46F5A112-7B61-4CCF-854B-727C81AF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777" y="1254080"/>
            <a:ext cx="0" cy="32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anose="020B0600070205080204" pitchFamily="34" charset="-128"/>
            </a:endParaRPr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87169C76-7EA2-495E-9538-42E95E527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6270" y="1200103"/>
            <a:ext cx="0" cy="3204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anose="020B0600070205080204" pitchFamily="34" charset="-128"/>
            </a:endParaRPr>
          </a:p>
        </p:txBody>
      </p:sp>
      <p:sp>
        <p:nvSpPr>
          <p:cNvPr id="32" name="Rectangle 51">
            <a:extLst>
              <a:ext uri="{FF2B5EF4-FFF2-40B4-BE49-F238E27FC236}">
                <a16:creationId xmlns:a16="http://schemas.microsoft.com/office/drawing/2014/main" id="{C4A53EAA-E20E-407F-A7D7-1BE604ED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2386966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Paramétrer le niveau de confidentialité</a:t>
            </a:r>
          </a:p>
        </p:txBody>
      </p:sp>
      <p:sp>
        <p:nvSpPr>
          <p:cNvPr id="34" name="Rectangle 51">
            <a:extLst>
              <a:ext uri="{FF2B5EF4-FFF2-40B4-BE49-F238E27FC236}">
                <a16:creationId xmlns:a16="http://schemas.microsoft.com/office/drawing/2014/main" id="{8ACBB3F7-2EE6-4B05-971F-D025418A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1711526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Gérer les privilèges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DC5079D8-9349-4DA1-9C61-0467901A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1437035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Gérer les espaces support</a:t>
            </a:r>
          </a:p>
        </p:txBody>
      </p:sp>
      <p:sp>
        <p:nvSpPr>
          <p:cNvPr id="37" name="Rectangle à coins arrondis 32">
            <a:extLst>
              <a:ext uri="{FF2B5EF4-FFF2-40B4-BE49-F238E27FC236}">
                <a16:creationId xmlns:a16="http://schemas.microsoft.com/office/drawing/2014/main" id="{62DA76A3-001B-4D02-8E45-C54024F3BD4F}"/>
              </a:ext>
            </a:extLst>
          </p:cNvPr>
          <p:cNvSpPr/>
          <p:nvPr/>
        </p:nvSpPr>
        <p:spPr>
          <a:xfrm>
            <a:off x="5839777" y="948103"/>
            <a:ext cx="1440000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fr-FR" sz="1000" b="1" dirty="0">
                <a:solidFill>
                  <a:schemeClr val="tx1"/>
                </a:solidFill>
                <a:cs typeface="Arial" pitchFamily="34" charset="0"/>
              </a:rPr>
              <a:t>Support Manager</a:t>
            </a:r>
          </a:p>
        </p:txBody>
      </p:sp>
      <p:sp>
        <p:nvSpPr>
          <p:cNvPr id="38" name="Rectangle à coins arrondis 33">
            <a:extLst>
              <a:ext uri="{FF2B5EF4-FFF2-40B4-BE49-F238E27FC236}">
                <a16:creationId xmlns:a16="http://schemas.microsoft.com/office/drawing/2014/main" id="{76AD1260-2026-41D8-A5CA-B84E13493148}"/>
              </a:ext>
            </a:extLst>
          </p:cNvPr>
          <p:cNvSpPr/>
          <p:nvPr/>
        </p:nvSpPr>
        <p:spPr>
          <a:xfrm>
            <a:off x="7460663" y="948103"/>
            <a:ext cx="1440000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fr-FR" sz="1000" b="1" dirty="0">
                <a:solidFill>
                  <a:schemeClr val="tx1"/>
                </a:solidFill>
                <a:cs typeface="Arial" pitchFamily="34" charset="0"/>
              </a:rPr>
              <a:t>Support Analyst</a:t>
            </a:r>
          </a:p>
        </p:txBody>
      </p:sp>
      <p:sp>
        <p:nvSpPr>
          <p:cNvPr id="40" name="Rectangle à coins arrondis 35">
            <a:extLst>
              <a:ext uri="{FF2B5EF4-FFF2-40B4-BE49-F238E27FC236}">
                <a16:creationId xmlns:a16="http://schemas.microsoft.com/office/drawing/2014/main" id="{B9F3184B-DF0E-4F4A-B8B1-9B287A796FE1}"/>
              </a:ext>
            </a:extLst>
          </p:cNvPr>
          <p:cNvSpPr/>
          <p:nvPr/>
        </p:nvSpPr>
        <p:spPr>
          <a:xfrm>
            <a:off x="4218891" y="948103"/>
            <a:ext cx="1440000" cy="25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</a:pPr>
            <a:r>
              <a:rPr lang="fr-FR" sz="1000" b="1" dirty="0">
                <a:solidFill>
                  <a:schemeClr val="tx1"/>
                </a:solidFill>
                <a:cs typeface="Arial" pitchFamily="34" charset="0"/>
              </a:rPr>
              <a:t>Administrateur</a:t>
            </a:r>
          </a:p>
        </p:txBody>
      </p:sp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8C218051-61E4-4D29-B5E6-81B500881AE2}"/>
              </a:ext>
            </a:extLst>
          </p:cNvPr>
          <p:cNvCxnSpPr>
            <a:cxnSpLocks/>
            <a:stCxn id="35" idx="3"/>
          </p:cNvCxnSpPr>
          <p:nvPr/>
        </p:nvCxnSpPr>
        <p:spPr bwMode="gray">
          <a:xfrm>
            <a:off x="3956085" y="1527035"/>
            <a:ext cx="5030303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96" name="Connecteur : en angle 3">
            <a:extLst>
              <a:ext uri="{FF2B5EF4-FFF2-40B4-BE49-F238E27FC236}">
                <a16:creationId xmlns:a16="http://schemas.microsoft.com/office/drawing/2014/main" id="{4DD6FB09-A380-42E1-9E17-764461A04B0E}"/>
              </a:ext>
            </a:extLst>
          </p:cNvPr>
          <p:cNvCxnSpPr>
            <a:cxnSpLocks/>
            <a:stCxn id="34" idx="3"/>
          </p:cNvCxnSpPr>
          <p:nvPr/>
        </p:nvCxnSpPr>
        <p:spPr bwMode="gray">
          <a:xfrm>
            <a:off x="3956085" y="1801526"/>
            <a:ext cx="503030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03" name="Rectangle 51">
            <a:extLst>
              <a:ext uri="{FF2B5EF4-FFF2-40B4-BE49-F238E27FC236}">
                <a16:creationId xmlns:a16="http://schemas.microsoft.com/office/drawing/2014/main" id="{5B6C51FF-8C02-40AB-87EF-1A92358D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1986978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Gérer les </a:t>
            </a:r>
            <a:r>
              <a:rPr kumimoji="0" lang="fr-FR" altLang="fr-F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templates</a:t>
            </a: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standards</a:t>
            </a:r>
          </a:p>
        </p:txBody>
      </p:sp>
      <p:cxnSp>
        <p:nvCxnSpPr>
          <p:cNvPr id="104" name="Connecteur : en angle 3">
            <a:extLst>
              <a:ext uri="{FF2B5EF4-FFF2-40B4-BE49-F238E27FC236}">
                <a16:creationId xmlns:a16="http://schemas.microsoft.com/office/drawing/2014/main" id="{2DFC7D0C-D577-43C8-99E0-9DC88FFEFBBA}"/>
              </a:ext>
            </a:extLst>
          </p:cNvPr>
          <p:cNvCxnSpPr>
            <a:cxnSpLocks/>
            <a:stCxn id="103" idx="3"/>
          </p:cNvCxnSpPr>
          <p:nvPr/>
        </p:nvCxnSpPr>
        <p:spPr bwMode="gray">
          <a:xfrm flipV="1">
            <a:off x="3956085" y="2069604"/>
            <a:ext cx="5030838" cy="737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48" name="AutoShape 62">
            <a:extLst>
              <a:ext uri="{FF2B5EF4-FFF2-40B4-BE49-F238E27FC236}">
                <a16:creationId xmlns:a16="http://schemas.microsoft.com/office/drawing/2014/main" id="{43B82D34-4B24-45C2-BF54-52A2F8AE6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6432" y="1444085"/>
            <a:ext cx="144918" cy="144000"/>
          </a:xfrm>
          <a:prstGeom prst="diamond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" name="AutoShape 62">
            <a:extLst>
              <a:ext uri="{FF2B5EF4-FFF2-40B4-BE49-F238E27FC236}">
                <a16:creationId xmlns:a16="http://schemas.microsoft.com/office/drawing/2014/main" id="{FC6FA813-311C-4F8A-A7C3-58D1AC674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6432" y="1720563"/>
            <a:ext cx="144918" cy="144000"/>
          </a:xfrm>
          <a:prstGeom prst="diamond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7" name="AutoShape 62">
            <a:extLst>
              <a:ext uri="{FF2B5EF4-FFF2-40B4-BE49-F238E27FC236}">
                <a16:creationId xmlns:a16="http://schemas.microsoft.com/office/drawing/2014/main" id="{297D8D39-C57E-407C-9130-F986D50F5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6432" y="1986978"/>
            <a:ext cx="144918" cy="144000"/>
          </a:xfrm>
          <a:prstGeom prst="diamond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8" name="Rectangle 51">
            <a:extLst>
              <a:ext uri="{FF2B5EF4-FFF2-40B4-BE49-F238E27FC236}">
                <a16:creationId xmlns:a16="http://schemas.microsoft.com/office/drawing/2014/main" id="{FD582FEB-C1F8-4EEE-AEC0-01892BB5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2666463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Gérer les privilèges</a:t>
            </a:r>
          </a:p>
        </p:txBody>
      </p:sp>
      <p:sp>
        <p:nvSpPr>
          <p:cNvPr id="109" name="Rectangle 51">
            <a:extLst>
              <a:ext uri="{FF2B5EF4-FFF2-40B4-BE49-F238E27FC236}">
                <a16:creationId xmlns:a16="http://schemas.microsoft.com/office/drawing/2014/main" id="{7454C711-0872-4B84-A34B-8F659FA4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2945960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Approuver les demandes d’accès (si espace confidentiel)</a:t>
            </a:r>
          </a:p>
        </p:txBody>
      </p:sp>
      <p:sp>
        <p:nvSpPr>
          <p:cNvPr id="110" name="Rectangle 51">
            <a:extLst>
              <a:ext uri="{FF2B5EF4-FFF2-40B4-BE49-F238E27FC236}">
                <a16:creationId xmlns:a16="http://schemas.microsoft.com/office/drawing/2014/main" id="{986F271C-F469-49D7-A54A-07FE3C3F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3225457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Approuver les changements de paramétrage majeurs</a:t>
            </a:r>
          </a:p>
        </p:txBody>
      </p:sp>
      <p:sp>
        <p:nvSpPr>
          <p:cNvPr id="111" name="Rectangle 51">
            <a:extLst>
              <a:ext uri="{FF2B5EF4-FFF2-40B4-BE49-F238E27FC236}">
                <a16:creationId xmlns:a16="http://schemas.microsoft.com/office/drawing/2014/main" id="{B579E011-0E44-4BFC-843B-BC1D270C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3504954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lang="fr-FR" altLang="fr-FR" sz="1000" kern="0" dirty="0">
                <a:solidFill>
                  <a:srgbClr val="000000"/>
                </a:solidFill>
                <a:cs typeface="Arial" panose="020B0604020202020204" pitchFamily="34" charset="0"/>
              </a:rPr>
              <a:t>Gérer les </a:t>
            </a:r>
            <a:r>
              <a:rPr lang="fr-FR" altLang="fr-FR" sz="1000" kern="0" dirty="0" err="1">
                <a:solidFill>
                  <a:srgbClr val="000000"/>
                </a:solidFill>
                <a:cs typeface="Arial" panose="020B0604020202020204" pitchFamily="34" charset="0"/>
              </a:rPr>
              <a:t>templates</a:t>
            </a:r>
            <a:r>
              <a:rPr lang="fr-FR" altLang="fr-FR" sz="1000" kern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fr-FR" altLang="fr-FR" sz="1000" kern="0" dirty="0" smtClean="0">
                <a:solidFill>
                  <a:srgbClr val="000000"/>
                </a:solidFill>
                <a:cs typeface="Arial" panose="020B0604020202020204" pitchFamily="34" charset="0"/>
              </a:rPr>
              <a:t>personnalisés</a:t>
            </a:r>
            <a:endParaRPr kumimoji="0" lang="fr-FR" altLang="fr-F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" name="Rectangle 51">
            <a:extLst>
              <a:ext uri="{FF2B5EF4-FFF2-40B4-BE49-F238E27FC236}">
                <a16:creationId xmlns:a16="http://schemas.microsoft.com/office/drawing/2014/main" id="{4C28AF9A-54FE-4B5F-9DB4-7DC2C19B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85" y="3784451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lang="fr-FR" altLang="fr-FR" sz="1000" kern="0" dirty="0">
                <a:solidFill>
                  <a:srgbClr val="000000"/>
                </a:solidFill>
                <a:cs typeface="Arial" panose="020B0604020202020204" pitchFamily="34" charset="0"/>
              </a:rPr>
              <a:t>Gérer les mails types</a:t>
            </a:r>
            <a:endParaRPr kumimoji="0" lang="fr-FR" altLang="fr-FR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3" name="Rectangle 51">
            <a:extLst>
              <a:ext uri="{FF2B5EF4-FFF2-40B4-BE49-F238E27FC236}">
                <a16:creationId xmlns:a16="http://schemas.microsoft.com/office/drawing/2014/main" id="{CAD90A2A-72AA-47FF-969A-89C05518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9" y="4063948"/>
            <a:ext cx="3456000" cy="1800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 defTabSz="914400" fontAlgn="base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None/>
              <a:defRPr/>
            </a:pPr>
            <a:r>
              <a:rPr lang="fr-FR" altLang="fr-FR" sz="1000" kern="0" dirty="0">
                <a:solidFill>
                  <a:srgbClr val="000000"/>
                </a:solidFill>
                <a:cs typeface="Arial" panose="020B0604020202020204" pitchFamily="34" charset="0"/>
              </a:rPr>
              <a:t>Gérer les listes de </a:t>
            </a:r>
            <a:r>
              <a:rPr lang="fr-FR" altLang="fr-FR" sz="1000" kern="0" dirty="0" smtClean="0">
                <a:solidFill>
                  <a:srgbClr val="000000"/>
                </a:solidFill>
                <a:cs typeface="Arial" panose="020B0604020202020204" pitchFamily="34" charset="0"/>
              </a:rPr>
              <a:t>diffusion (avec fonction d’</a:t>
            </a:r>
            <a:r>
              <a:rPr lang="fr-FR" altLang="fr-FR" sz="1000" kern="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upload</a:t>
            </a:r>
            <a:r>
              <a:rPr lang="fr-FR" altLang="fr-FR" sz="1000" kern="0" dirty="0" smtClean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fr-FR" altLang="fr-FR" sz="1000" kern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Rectangle 51">
            <a:extLst>
              <a:ext uri="{FF2B5EF4-FFF2-40B4-BE49-F238E27FC236}">
                <a16:creationId xmlns:a16="http://schemas.microsoft.com/office/drawing/2014/main" id="{BB285193-534B-4F07-A0F8-448FECC4F0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96199" y="1707960"/>
            <a:ext cx="756000" cy="180000"/>
          </a:xfrm>
          <a:prstGeom prst="rect">
            <a:avLst/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algn="ctr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Portail</a:t>
            </a:r>
          </a:p>
        </p:txBody>
      </p:sp>
      <p:sp>
        <p:nvSpPr>
          <p:cNvPr id="116" name="Rectangle 51">
            <a:extLst>
              <a:ext uri="{FF2B5EF4-FFF2-40B4-BE49-F238E27FC236}">
                <a16:creationId xmlns:a16="http://schemas.microsoft.com/office/drawing/2014/main" id="{129F8DBF-05C5-448E-88EA-62C1614815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654199" y="3228063"/>
            <a:ext cx="1872000" cy="1800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>
            <a:lvl1pPr marL="9525" indent="-9525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►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99"/>
              </a:buClr>
              <a:buSzPct val="110000"/>
              <a:buChar char="•"/>
              <a:defRPr sz="24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666699"/>
              </a:buClr>
              <a:buFont typeface="Arial" panose="020B0604020202020204" pitchFamily="34" charset="0"/>
              <a:buChar char="o"/>
              <a:defRPr sz="20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666699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9525" marR="0" lvl="0" indent="-9525" algn="ctr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130000"/>
              <a:buFontTx/>
              <a:buNone/>
              <a:tabLst/>
              <a:defRPr/>
            </a:pPr>
            <a:r>
              <a:rPr kumimoji="0" lang="fr-FR" altLang="fr-F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Espace support</a:t>
            </a:r>
          </a:p>
        </p:txBody>
      </p:sp>
      <p:cxnSp>
        <p:nvCxnSpPr>
          <p:cNvPr id="117" name="Connecteur : en angle 3">
            <a:extLst>
              <a:ext uri="{FF2B5EF4-FFF2-40B4-BE49-F238E27FC236}">
                <a16:creationId xmlns:a16="http://schemas.microsoft.com/office/drawing/2014/main" id="{48B34259-0C4A-44CB-83DD-D0BB7688FCA9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V="1">
            <a:off x="3956085" y="2469592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19" name="Connecteur : en angle 3">
            <a:extLst>
              <a:ext uri="{FF2B5EF4-FFF2-40B4-BE49-F238E27FC236}">
                <a16:creationId xmlns:a16="http://schemas.microsoft.com/office/drawing/2014/main" id="{FC5117ED-63DF-4065-997B-22F143918D02}"/>
              </a:ext>
            </a:extLst>
          </p:cNvPr>
          <p:cNvCxnSpPr>
            <a:cxnSpLocks/>
            <a:stCxn id="108" idx="3"/>
          </p:cNvCxnSpPr>
          <p:nvPr/>
        </p:nvCxnSpPr>
        <p:spPr bwMode="gray">
          <a:xfrm>
            <a:off x="3956085" y="2756463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20" name="Connecteur : en angle 3">
            <a:extLst>
              <a:ext uri="{FF2B5EF4-FFF2-40B4-BE49-F238E27FC236}">
                <a16:creationId xmlns:a16="http://schemas.microsoft.com/office/drawing/2014/main" id="{17218DB0-A565-4459-8D05-EE3AFB5B3282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>
            <a:off x="3956085" y="3035960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21" name="Connecteur : en angle 3">
            <a:extLst>
              <a:ext uri="{FF2B5EF4-FFF2-40B4-BE49-F238E27FC236}">
                <a16:creationId xmlns:a16="http://schemas.microsoft.com/office/drawing/2014/main" id="{5A205F0C-5BB8-4DFD-80EE-3FD47FC2CAFB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>
            <a:off x="3956085" y="3315457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22" name="Connecteur : en angle 3">
            <a:extLst>
              <a:ext uri="{FF2B5EF4-FFF2-40B4-BE49-F238E27FC236}">
                <a16:creationId xmlns:a16="http://schemas.microsoft.com/office/drawing/2014/main" id="{9A7A263A-2CE7-4EF5-ADE6-C76DD8D4D369}"/>
              </a:ext>
            </a:extLst>
          </p:cNvPr>
          <p:cNvCxnSpPr>
            <a:cxnSpLocks/>
            <a:stCxn id="111" idx="3"/>
          </p:cNvCxnSpPr>
          <p:nvPr/>
        </p:nvCxnSpPr>
        <p:spPr bwMode="gray">
          <a:xfrm>
            <a:off x="3956085" y="3594954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23" name="Connecteur : en angle 3">
            <a:extLst>
              <a:ext uri="{FF2B5EF4-FFF2-40B4-BE49-F238E27FC236}">
                <a16:creationId xmlns:a16="http://schemas.microsoft.com/office/drawing/2014/main" id="{02CCF5B5-904C-4CC4-B5CD-FE30EEBF7CDE}"/>
              </a:ext>
            </a:extLst>
          </p:cNvPr>
          <p:cNvCxnSpPr>
            <a:cxnSpLocks/>
            <a:stCxn id="112" idx="3"/>
          </p:cNvCxnSpPr>
          <p:nvPr/>
        </p:nvCxnSpPr>
        <p:spPr bwMode="gray">
          <a:xfrm>
            <a:off x="3956085" y="3874451"/>
            <a:ext cx="503030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124" name="Connecteur : en angle 3">
            <a:extLst>
              <a:ext uri="{FF2B5EF4-FFF2-40B4-BE49-F238E27FC236}">
                <a16:creationId xmlns:a16="http://schemas.microsoft.com/office/drawing/2014/main" id="{7C19C1BF-552D-47DC-9635-83C8C130384B}"/>
              </a:ext>
            </a:extLst>
          </p:cNvPr>
          <p:cNvCxnSpPr>
            <a:cxnSpLocks/>
            <a:stCxn id="113" idx="3"/>
          </p:cNvCxnSpPr>
          <p:nvPr/>
        </p:nvCxnSpPr>
        <p:spPr bwMode="gray">
          <a:xfrm>
            <a:off x="3956659" y="4153948"/>
            <a:ext cx="50297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134" name="AutoShape 62">
            <a:extLst>
              <a:ext uri="{FF2B5EF4-FFF2-40B4-BE49-F238E27FC236}">
                <a16:creationId xmlns:a16="http://schemas.microsoft.com/office/drawing/2014/main" id="{1EAE6445-293D-4166-85FA-5F625E47E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2389020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5" name="AutoShape 62">
            <a:extLst>
              <a:ext uri="{FF2B5EF4-FFF2-40B4-BE49-F238E27FC236}">
                <a16:creationId xmlns:a16="http://schemas.microsoft.com/office/drawing/2014/main" id="{8038093E-9C43-4E6B-85C9-23317E42C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2691629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6" name="AutoShape 62">
            <a:extLst>
              <a:ext uri="{FF2B5EF4-FFF2-40B4-BE49-F238E27FC236}">
                <a16:creationId xmlns:a16="http://schemas.microsoft.com/office/drawing/2014/main" id="{EEF99E49-CC68-4DDC-8C9F-D86E429B7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2978500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7" name="AutoShape 62">
            <a:extLst>
              <a:ext uri="{FF2B5EF4-FFF2-40B4-BE49-F238E27FC236}">
                <a16:creationId xmlns:a16="http://schemas.microsoft.com/office/drawing/2014/main" id="{BE7F9451-078A-4EB2-9964-8DB122C78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3248946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AutoShape 62">
            <a:extLst>
              <a:ext uri="{FF2B5EF4-FFF2-40B4-BE49-F238E27FC236}">
                <a16:creationId xmlns:a16="http://schemas.microsoft.com/office/drawing/2014/main" id="{E7F479E9-7FDC-42FD-A855-C05AB6246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3537496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AutoShape 62">
            <a:extLst>
              <a:ext uri="{FF2B5EF4-FFF2-40B4-BE49-F238E27FC236}">
                <a16:creationId xmlns:a16="http://schemas.microsoft.com/office/drawing/2014/main" id="{1DCE2F82-489D-4486-8051-5B546EFC1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3810114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" name="AutoShape 62">
            <a:extLst>
              <a:ext uri="{FF2B5EF4-FFF2-40B4-BE49-F238E27FC236}">
                <a16:creationId xmlns:a16="http://schemas.microsoft.com/office/drawing/2014/main" id="{E0D60339-4C89-4D43-BB8B-05289614E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4698" y="4082732"/>
            <a:ext cx="144918" cy="144000"/>
          </a:xfrm>
          <a:prstGeom prst="diamond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AutoShape 62">
            <a:extLst>
              <a:ext uri="{FF2B5EF4-FFF2-40B4-BE49-F238E27FC236}">
                <a16:creationId xmlns:a16="http://schemas.microsoft.com/office/drawing/2014/main" id="{129197E6-DA12-48D7-8496-FFB49EFC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208" y="3539636"/>
            <a:ext cx="144918" cy="144000"/>
          </a:xfrm>
          <a:prstGeom prst="diamond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AutoShape 62">
            <a:extLst>
              <a:ext uri="{FF2B5EF4-FFF2-40B4-BE49-F238E27FC236}">
                <a16:creationId xmlns:a16="http://schemas.microsoft.com/office/drawing/2014/main" id="{CCBABA6C-2913-4F1D-A765-A0CA1BD6C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08204" y="3812253"/>
            <a:ext cx="144918" cy="144000"/>
          </a:xfrm>
          <a:prstGeom prst="diamond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AutoShape 62">
            <a:extLst>
              <a:ext uri="{FF2B5EF4-FFF2-40B4-BE49-F238E27FC236}">
                <a16:creationId xmlns:a16="http://schemas.microsoft.com/office/drawing/2014/main" id="{0307C90D-F60C-409A-81A8-E0E8D213D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208" y="4075069"/>
            <a:ext cx="144918" cy="144000"/>
          </a:xfrm>
          <a:prstGeom prst="diamond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altLang="fr-FR" sz="2800" i="1" kern="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2A87AFDA-81C4-4B8C-90E0-D8B46E2E185B}"/>
              </a:ext>
            </a:extLst>
          </p:cNvPr>
          <p:cNvSpPr txBox="1">
            <a:spLocks/>
          </p:cNvSpPr>
          <p:nvPr/>
        </p:nvSpPr>
        <p:spPr>
          <a:xfrm>
            <a:off x="191801" y="73227"/>
            <a:ext cx="8618824" cy="61257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91" rtl="0" eaLnBrk="1" latinLnBrk="0" hangingPunct="1">
              <a:spcBef>
                <a:spcPct val="0"/>
              </a:spcBef>
              <a:buNone/>
              <a:defRPr sz="23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360363" indent="-360363"/>
            <a:r>
              <a:rPr lang="fr-FR" sz="2400" dirty="0" smtClean="0"/>
              <a:t>Génération </a:t>
            </a:r>
            <a:r>
              <a:rPr lang="fr-FR" sz="2400" dirty="0"/>
              <a:t>des communications</a:t>
            </a:r>
            <a:endParaRPr lang="en-GB" sz="1800" dirty="0"/>
          </a:p>
        </p:txBody>
      </p:sp>
      <p:graphicFrame>
        <p:nvGraphicFramePr>
          <p:cNvPr id="50" name="Espace réservé du contenu 1">
            <a:extLst>
              <a:ext uri="{FF2B5EF4-FFF2-40B4-BE49-F238E27FC236}">
                <a16:creationId xmlns:a16="http://schemas.microsoft.com/office/drawing/2014/main" id="{74735030-D7A7-4561-A55B-30DA078EF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71071"/>
              </p:ext>
            </p:extLst>
          </p:nvPr>
        </p:nvGraphicFramePr>
        <p:xfrm>
          <a:off x="123826" y="647699"/>
          <a:ext cx="8934450" cy="1317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E77E39A-8E91-4632-B076-354536B17CE6}"/>
              </a:ext>
            </a:extLst>
          </p:cNvPr>
          <p:cNvCxnSpPr/>
          <p:nvPr/>
        </p:nvCxnSpPr>
        <p:spPr bwMode="gray">
          <a:xfrm>
            <a:off x="266700" y="1685924"/>
            <a:ext cx="0" cy="2808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0C86E21-8672-4918-B7BB-6650E62E5BE6}"/>
              </a:ext>
            </a:extLst>
          </p:cNvPr>
          <p:cNvSpPr txBox="1"/>
          <p:nvPr/>
        </p:nvSpPr>
        <p:spPr bwMode="auto">
          <a:xfrm>
            <a:off x="333374" y="1783501"/>
            <a:ext cx="1171575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Le template sera standard, mais customisable avec des Widgets</a:t>
            </a: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Les </a:t>
            </a:r>
            <a:r>
              <a:rPr lang="fr-FR" sz="800" dirty="0" err="1">
                <a:cs typeface="Arial" pitchFamily="34" charset="0"/>
              </a:rPr>
              <a:t>templates</a:t>
            </a:r>
            <a:r>
              <a:rPr lang="fr-FR" sz="800" dirty="0">
                <a:cs typeface="Arial" pitchFamily="34" charset="0"/>
              </a:rPr>
              <a:t> et widgets permettront de gérer la langue (FR/EN), afin d’alléger la communication en fonction des préférences utilisateur</a:t>
            </a: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Le Widget « Prochaine communication » permettra de gérer un alarming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B48D8C9-4F6F-44BE-94B9-18327F521ADA}"/>
              </a:ext>
            </a:extLst>
          </p:cNvPr>
          <p:cNvSpPr txBox="1"/>
          <p:nvPr/>
        </p:nvSpPr>
        <p:spPr bwMode="auto">
          <a:xfrm>
            <a:off x="7439025" y="1783501"/>
            <a:ext cx="1047738" cy="2831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Les communications publiées seront émises par mail et consultables sur le Dashboard du support</a:t>
            </a: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Les communications émises </a:t>
            </a:r>
            <a:r>
              <a:rPr lang="fr-FR" sz="800" dirty="0" smtClean="0">
                <a:cs typeface="Arial" pitchFamily="34" charset="0"/>
              </a:rPr>
              <a:t>incluront </a:t>
            </a:r>
            <a:r>
              <a:rPr lang="fr-FR" sz="800" dirty="0">
                <a:cs typeface="Arial" pitchFamily="34" charset="0"/>
              </a:rPr>
              <a:t>des liens d’accès rapide au portail :</a:t>
            </a:r>
          </a:p>
          <a:p>
            <a:pPr marL="266700" lvl="1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Accès à la communication</a:t>
            </a:r>
          </a:p>
          <a:p>
            <a:pPr marL="266700" lvl="1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Accès à l’espace </a:t>
            </a:r>
            <a:r>
              <a:rPr lang="fr-FR" sz="800" dirty="0" smtClean="0">
                <a:cs typeface="Arial" pitchFamily="34" charset="0"/>
              </a:rPr>
              <a:t>support correspondant</a:t>
            </a:r>
            <a:endParaRPr lang="fr-FR" sz="800" dirty="0">
              <a:cs typeface="Arial" pitchFamily="34" charset="0"/>
            </a:endParaRPr>
          </a:p>
          <a:p>
            <a:pPr marL="266700" lvl="1" indent="-104775">
              <a:buFont typeface="Arial" panose="020B0604020202020204" pitchFamily="34" charset="0"/>
              <a:buChar char="•"/>
            </a:pPr>
            <a:r>
              <a:rPr lang="fr-FR" sz="800" dirty="0">
                <a:cs typeface="Arial" pitchFamily="34" charset="0"/>
              </a:rPr>
              <a:t>Accès à la gestion des abonnements </a:t>
            </a: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  <a:p>
            <a:pPr marL="104775" indent="-104775">
              <a:buFont typeface="Arial" panose="020B0604020202020204" pitchFamily="34" charset="0"/>
              <a:buChar char="•"/>
            </a:pPr>
            <a:endParaRPr lang="fr-FR" sz="800" dirty="0">
              <a:cs typeface="Arial" pitchFamily="34" charset="0"/>
            </a:endParaRP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7412D4B1-4465-4F3F-B084-11D1EF1CD2E8}"/>
              </a:ext>
            </a:extLst>
          </p:cNvPr>
          <p:cNvCxnSpPr/>
          <p:nvPr/>
        </p:nvCxnSpPr>
        <p:spPr bwMode="gray">
          <a:xfrm>
            <a:off x="1704975" y="1685924"/>
            <a:ext cx="0" cy="11880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B01D7F4-B03A-4A9E-A372-5694EB3C38C3}"/>
              </a:ext>
            </a:extLst>
          </p:cNvPr>
          <p:cNvSpPr txBox="1"/>
          <p:nvPr/>
        </p:nvSpPr>
        <p:spPr bwMode="auto">
          <a:xfrm>
            <a:off x="1771648" y="1795352"/>
            <a:ext cx="1171575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04775" indent="-104775">
              <a:buFont typeface="Arial" panose="020B0604020202020204" pitchFamily="34" charset="0"/>
              <a:buChar char="•"/>
            </a:pPr>
            <a:r>
              <a:rPr lang="fr-FR" sz="800" dirty="0" smtClean="0">
                <a:cs typeface="Arial" pitchFamily="34" charset="0"/>
              </a:rPr>
              <a:t>Les </a:t>
            </a:r>
            <a:r>
              <a:rPr lang="fr-FR" sz="800" dirty="0">
                <a:cs typeface="Arial" pitchFamily="34" charset="0"/>
              </a:rPr>
              <a:t>mails types pourront être recherchés à partir d’un système de mots-clés (application, flux…)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8D38CC8-DB89-415E-9676-76A4F99EF02A}"/>
              </a:ext>
            </a:extLst>
          </p:cNvPr>
          <p:cNvCxnSpPr/>
          <p:nvPr/>
        </p:nvCxnSpPr>
        <p:spPr bwMode="gray">
          <a:xfrm>
            <a:off x="4505327" y="1688955"/>
            <a:ext cx="0" cy="3600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D0B6AD5-BF10-41F3-9358-E707B896729F}"/>
              </a:ext>
            </a:extLst>
          </p:cNvPr>
          <p:cNvCxnSpPr/>
          <p:nvPr/>
        </p:nvCxnSpPr>
        <p:spPr bwMode="gray">
          <a:xfrm>
            <a:off x="5934077" y="1688955"/>
            <a:ext cx="0" cy="36000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</p:cxn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3624147">
            <a:off x="2598465" y="3458456"/>
            <a:ext cx="6088060" cy="25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47676" y="936702"/>
            <a:ext cx="6131544" cy="34470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b="1" u="sng" dirty="0" smtClean="0">
                <a:cs typeface="Arial" pitchFamily="34" charset="0"/>
              </a:rPr>
              <a:t>Ressources à votre disposition:</a:t>
            </a:r>
          </a:p>
          <a:p>
            <a:endParaRPr lang="fr-FR" dirty="0" smtClean="0">
              <a:cs typeface="Arial" pitchFamily="34" charset="0"/>
            </a:endParaRPr>
          </a:p>
          <a:p>
            <a:r>
              <a:rPr lang="fr-FR" dirty="0" smtClean="0">
                <a:cs typeface="Arial" pitchFamily="34" charset="0"/>
              </a:rPr>
              <a:t>1 Analyste fonctionnel/Testeur</a:t>
            </a:r>
          </a:p>
          <a:p>
            <a:r>
              <a:rPr lang="fr-FR" dirty="0" smtClean="0">
                <a:cs typeface="Arial" pitchFamily="34" charset="0"/>
              </a:rPr>
              <a:t>1 </a:t>
            </a:r>
            <a:r>
              <a:rPr lang="fr-FR" dirty="0" err="1" smtClean="0">
                <a:cs typeface="Arial" pitchFamily="34" charset="0"/>
              </a:rPr>
              <a:t>dev</a:t>
            </a:r>
            <a:r>
              <a:rPr lang="fr-FR" dirty="0" smtClean="0">
                <a:cs typeface="Arial" pitchFamily="34" charset="0"/>
              </a:rPr>
              <a:t> junior</a:t>
            </a:r>
          </a:p>
          <a:p>
            <a:r>
              <a:rPr lang="fr-FR" dirty="0" smtClean="0">
                <a:cs typeface="Arial" pitchFamily="34" charset="0"/>
              </a:rPr>
              <a:t>1 </a:t>
            </a:r>
            <a:r>
              <a:rPr lang="fr-FR" dirty="0" err="1" smtClean="0">
                <a:cs typeface="Arial" pitchFamily="34" charset="0"/>
              </a:rPr>
              <a:t>dev</a:t>
            </a:r>
            <a:r>
              <a:rPr lang="fr-FR" dirty="0" smtClean="0">
                <a:cs typeface="Arial" pitchFamily="34" charset="0"/>
              </a:rPr>
              <a:t> XP</a:t>
            </a:r>
          </a:p>
          <a:p>
            <a:r>
              <a:rPr lang="fr-FR" dirty="0" smtClean="0">
                <a:cs typeface="Arial" pitchFamily="34" charset="0"/>
              </a:rPr>
              <a:t>1 Chef de projet</a:t>
            </a:r>
          </a:p>
          <a:p>
            <a:endParaRPr lang="fr-FR" dirty="0">
              <a:cs typeface="Arial" pitchFamily="34" charset="0"/>
            </a:endParaRPr>
          </a:p>
          <a:p>
            <a:endParaRPr lang="fr-FR" dirty="0" smtClean="0">
              <a:cs typeface="Arial" pitchFamily="34" charset="0"/>
            </a:endParaRPr>
          </a:p>
          <a:p>
            <a:r>
              <a:rPr lang="fr-FR" b="1" dirty="0">
                <a:cs typeface="Arial" pitchFamily="34" charset="0"/>
              </a:rPr>
              <a:t>https://www.ganttproject.biz/download#download30</a:t>
            </a:r>
          </a:p>
          <a:p>
            <a:endParaRPr lang="fr-FR" dirty="0" smtClean="0">
              <a:cs typeface="Arial" pitchFamily="34" charset="0"/>
            </a:endParaRPr>
          </a:p>
          <a:p>
            <a:r>
              <a:rPr lang="fr-FR" dirty="0" smtClean="0">
                <a:cs typeface="Arial" pitchFamily="34" charset="0"/>
              </a:rPr>
              <a:t>Exercices: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cs typeface="Arial" pitchFamily="34" charset="0"/>
              </a:rPr>
              <a:t>Proposer une </a:t>
            </a:r>
            <a:r>
              <a:rPr lang="fr-FR" dirty="0" smtClean="0">
                <a:cs typeface="Arial" pitchFamily="34" charset="0"/>
              </a:rPr>
              <a:t>WBS avec estimation </a:t>
            </a:r>
            <a:r>
              <a:rPr lang="fr-FR" dirty="0" smtClean="0">
                <a:cs typeface="Arial" pitchFamily="34" charset="0"/>
              </a:rPr>
              <a:t>de charge globale (30min)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cs typeface="Arial" pitchFamily="34" charset="0"/>
              </a:rPr>
              <a:t>Proposer un planning avec votre date de livraison la plus ambitieuse: (début de projet possible le 1 mars </a:t>
            </a:r>
            <a:r>
              <a:rPr lang="fr-FR" dirty="0" smtClean="0">
                <a:cs typeface="Arial" pitchFamily="34" charset="0"/>
              </a:rPr>
              <a:t>2023) </a:t>
            </a:r>
            <a:r>
              <a:rPr lang="fr-FR" dirty="0" smtClean="0">
                <a:cs typeface="Arial" pitchFamily="34" charset="0"/>
              </a:rPr>
              <a:t>(30min)</a:t>
            </a:r>
            <a:endParaRPr lang="fr-FR" dirty="0"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cs typeface="Arial" pitchFamily="34" charset="0"/>
              </a:rPr>
              <a:t>Evaluer </a:t>
            </a:r>
            <a:r>
              <a:rPr lang="fr-FR" dirty="0" smtClean="0">
                <a:cs typeface="Arial" pitchFamily="34" charset="0"/>
              </a:rPr>
              <a:t>les risques associés à votre proposition de planning(30min</a:t>
            </a:r>
            <a:r>
              <a:rPr lang="fr-FR" dirty="0" smtClean="0">
                <a:cs typeface="Arial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cs typeface="Arial" pitchFamily="34" charset="0"/>
              </a:rPr>
              <a:t>Ajuster le planning en conséquence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Tableau des risques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15667" y="863204"/>
          <a:ext cx="6203158" cy="3681413"/>
        </p:xfrm>
        <a:graphic>
          <a:graphicData uri="http://schemas.openxmlformats.org/drawingml/2006/table">
            <a:tbl>
              <a:tblPr firstRow="1" firstCol="1" bandRow="1"/>
              <a:tblGrid>
                <a:gridCol w="1099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375">
                  <a:extLst>
                    <a:ext uri="{9D8B030D-6E8A-4147-A177-3AD203B41FA5}">
                      <a16:colId xmlns:a16="http://schemas.microsoft.com/office/drawing/2014/main" val="497908264"/>
                    </a:ext>
                  </a:extLst>
                </a:gridCol>
                <a:gridCol w="878375">
                  <a:extLst>
                    <a:ext uri="{9D8B030D-6E8A-4147-A177-3AD203B41FA5}">
                      <a16:colId xmlns:a16="http://schemas.microsoft.com/office/drawing/2014/main" val="942425079"/>
                    </a:ext>
                  </a:extLst>
                </a:gridCol>
              </a:tblGrid>
              <a:tr h="25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Facteur de risque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Risque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 smtClean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Probabilité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 smtClean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Impact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 smtClean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Criticité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Actions préventives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800" b="1" dirty="0">
                          <a:solidFill>
                            <a:srgbClr val="4F81BD"/>
                          </a:solidFill>
                          <a:effectLst/>
                          <a:latin typeface="Arial"/>
                          <a:ea typeface="Times New Roman"/>
                        </a:rPr>
                        <a:t>Actions contingentes</a:t>
                      </a: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3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3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1444" marR="514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9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anoramique Betterav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00B6DA44EB45A294D38B77A15433" ma:contentTypeVersion="3" ma:contentTypeDescription="Crée un document." ma:contentTypeScope="" ma:versionID="a7918123ac07595f72cc15265b5d6d5f">
  <xsd:schema xmlns:xsd="http://www.w3.org/2001/XMLSchema" xmlns:xs="http://www.w3.org/2001/XMLSchema" xmlns:p="http://schemas.microsoft.com/office/2006/metadata/properties" xmlns:ns2="ff729320-ec0b-4e41-b94a-aea4e187277f" targetNamespace="http://schemas.microsoft.com/office/2006/metadata/properties" ma:root="true" ma:fieldsID="4ad9a68e04de49a3a2c34d2135de507d" ns2:_="">
    <xsd:import namespace="ff729320-ec0b-4e41-b94a-aea4e187277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29320-ec0b-4e41-b94a-aea4e18727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f729320-ec0b-4e41-b94a-aea4e187277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268723-A0B3-4CD2-A773-17D2C6F78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729320-ec0b-4e41-b94a-aea4e18727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408EB9-85E5-4CB2-AB67-6D3540BEE39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2261</TotalTime>
  <Words>527</Words>
  <Application>Microsoft Office PowerPoint</Application>
  <PresentationFormat>Affichage à l'écran (16:9)</PresentationFormat>
  <Paragraphs>128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MS PGothic</vt:lpstr>
      <vt:lpstr>Arial</vt:lpstr>
      <vt:lpstr>Symbol</vt:lpstr>
      <vt:lpstr>Times New Roman</vt:lpstr>
      <vt:lpstr>Verdana</vt:lpstr>
      <vt:lpstr>Wingdings</vt:lpstr>
      <vt:lpstr>CGI Panoramique Betterave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Exercices</vt:lpstr>
      <vt:lpstr>Tableau des risques</vt:lpstr>
    </vt:vector>
  </TitlesOfParts>
  <Company>CGI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CGI_Présentation_Corporate_France_15_09_2017</dc:title>
  <dc:creator>www.wizkit.com</dc:creator>
  <cp:lastModifiedBy>Ligier, Cédric</cp:lastModifiedBy>
  <cp:revision>1677</cp:revision>
  <cp:lastPrinted>2017-03-23T11:06:37Z</cp:lastPrinted>
  <dcterms:created xsi:type="dcterms:W3CDTF">2009-12-22T16:12:15Z</dcterms:created>
  <dcterms:modified xsi:type="dcterms:W3CDTF">2023-02-08T07:10:31Z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0x010100822400B6DA44EB45A294D38B77A15433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16900</vt:r8>
  </property>
  <property fmtid="{D5CDD505-2E9C-101B-9397-08002B2CF9AE}" pid="13" name="TaxKeyword">
    <vt:lpwstr/>
  </property>
  <property fmtid="{D5CDD505-2E9C-101B-9397-08002B2CF9AE}" pid="14" name="CSMeta2010Field">
    <vt:lpwstr>f3d514e0-7f70-434c-a106-7edfbccbdcb2;2017-02-22 20:42:04;AUTOCLASSIFIED;Business theme:2017-02-22 20:42:04|False||AUTOCLASSIFIED|2017-02-22 20:42:04|UNDEFINED|943f7bb2-08e4-43c9-b50e-b304fe6606a3;Organization:2017-02-22 20:42:04|False||AUTOCLASSIFIED|2017</vt:lpwstr>
  </property>
  <property fmtid="{D5CDD505-2E9C-101B-9397-08002B2CF9AE}" pid="15" name="Business Practice">
    <vt:lpwstr/>
  </property>
  <property fmtid="{D5CDD505-2E9C-101B-9397-08002B2CF9AE}" pid="16" name="c5aebc35b3e840e5912c276ffe755dcf">
    <vt:lpwstr/>
  </property>
  <property fmtid="{D5CDD505-2E9C-101B-9397-08002B2CF9AE}" pid="17" name="Language">
    <vt:lpwstr>FR</vt:lpwstr>
  </property>
  <property fmtid="{D5CDD505-2E9C-101B-9397-08002B2CF9AE}" pid="18" name="Abstract">
    <vt:lpwstr>CGI-option-betterave_widescreen-FR</vt:lpwstr>
  </property>
  <property fmtid="{D5CDD505-2E9C-101B-9397-08002B2CF9AE}" pid="19" name="Published By">
    <vt:lpwstr>Stiller, Regina C55167</vt:lpwstr>
  </property>
  <property fmtid="{D5CDD505-2E9C-101B-9397-08002B2CF9AE}" pid="20" name="Owner Organisation">
    <vt:lpwstr>Group</vt:lpwstr>
  </property>
  <property fmtid="{D5CDD505-2E9C-101B-9397-08002B2CF9AE}" pid="21" name="c79d12643ffc4d60ab657aaa1718cc32">
    <vt:lpwstr>Global43ac7042-3752-4f1b-8a93-43b36e65d3e5</vt:lpwstr>
  </property>
  <property fmtid="{D5CDD505-2E9C-101B-9397-08002B2CF9AE}" pid="22" name="p43f7bb208e443c9b50eb304fe6606a3">
    <vt:lpwstr/>
  </property>
  <property fmtid="{D5CDD505-2E9C-101B-9397-08002B2CF9AE}" pid="23" name="h4c66fbf292e4125b0e390af25f11c04">
    <vt:lpwstr/>
  </property>
  <property fmtid="{D5CDD505-2E9C-101B-9397-08002B2CF9AE}" pid="24" name="eafb632c3f5c40ba98242be6bbd6bb17">
    <vt:lpwstr/>
  </property>
  <property fmtid="{D5CDD505-2E9C-101B-9397-08002B2CF9AE}" pid="25" name="TaxCatchAll">
    <vt:lpwstr>260</vt:lpwstr>
  </property>
  <property fmtid="{D5CDD505-2E9C-101B-9397-08002B2CF9AE}" pid="26" name="Publication Date">
    <vt:lpwstr>2015-09-28T23:00:00+00:00</vt:lpwstr>
  </property>
  <property fmtid="{D5CDD505-2E9C-101B-9397-08002B2CF9AE}" pid="27" name="TaxKeywordTaxHTField">
    <vt:lpwstr/>
  </property>
  <property fmtid="{D5CDD505-2E9C-101B-9397-08002B2CF9AE}" pid="28" name="BS Document Sub Type">
    <vt:lpwstr>Pro Forma</vt:lpwstr>
  </property>
  <property fmtid="{D5CDD505-2E9C-101B-9397-08002B2CF9AE}" pid="29" name="Best Before Date">
    <vt:lpwstr>2020-09-28T23:00:00+00:00</vt:lpwstr>
  </property>
  <property fmtid="{D5CDD505-2E9C-101B-9397-08002B2CF9AE}" pid="30" name="b0f7c43cb32a4bb99696cc0157e407bc">
    <vt:lpwstr/>
  </property>
  <property fmtid="{D5CDD505-2E9C-101B-9397-08002B2CF9AE}" pid="31" name="External Use">
    <vt:lpwstr>No</vt:lpwstr>
  </property>
</Properties>
</file>