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2690-50CB-A1B3-38BE-C6A10FE7C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9BD0BB-A429-65B8-7F34-879E7518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fr-FR"/>
              <a:t>单击此处编辑母版副标题样式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76EE1-35FE-636E-1640-EDE94E88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42CBD-E299-B88B-2E36-A8B7177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7B8E4-E652-C672-D898-718DC879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78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023DB-B171-A25E-C197-D05D255B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7F1CF-B53E-4A88-F517-CFB99244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F4267-B5E8-1828-7204-06B65D90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A17E3-65B4-9D45-B089-F12C5F5E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12C9E-759B-D034-207C-2E546AD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76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1D627-262F-4415-F9E8-47B30258B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9DF87-F728-7B03-31A5-91FECD783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AD6D9-B33E-073B-7BFC-2179397C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3A311-1529-0B08-1480-97A32131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40343-106E-4EC6-85D6-82BEF516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56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4A7CB-2A01-FA69-C870-E5ACD594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97D4D-C82E-BAF8-F7F9-1F0FE250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FFFF5-8AB9-840C-F222-CF0AF5BA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31937-99FB-D6B4-E3F1-D857BB0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7A91E-6CAF-5E48-8866-3BD4511E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89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6E264-AE57-DF47-72C2-8F8BD9D1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D9B42-E183-1006-5078-4DDA27B8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98653-D761-94D9-5BB6-E5191586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F0A0E-0631-57D4-FE3F-4E0B1094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F64A2-276A-7525-46D3-A67DB98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3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8527-2B7C-6D85-0DC7-09FEBBB6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AA3B9-4943-E4B2-449A-50057C985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16CEB-67F2-7691-2E76-84B94A37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7947E-69B5-500B-415C-11AE0620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557E6-B5D9-9D35-D4CC-378C00B3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BAAAB-5B45-5DCC-4749-7B5A676B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11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605D9-388E-FC1C-5C82-41277431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13C9F-4A6B-43B5-E8D7-338B4811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73FC0-61FB-39D5-F286-E11F1A79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14D297-C9B4-5DCA-E0EB-DE94D3B04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BA6A9E-AB69-18D8-B8D5-8DE13916F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E9F-04B6-A6C7-8BE8-4120077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2F29B6-3F56-34E8-C1AB-D9DE56B5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D3E01D-87BD-8BCF-1C03-04592E4B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A4-CFDC-FFAD-8366-3A77C19B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FB40B5-0207-FC31-F731-A7707FFC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F7D38-1B35-B12F-C1D8-0E86EBE6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CDA26-6C6D-AD77-E667-C8652A8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13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5C4D81-BA3C-034D-EED7-0B545225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92606-B0E5-6E10-245D-A0F45EA9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31404-9AEA-EF0B-1647-E4CA370A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3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28A12-CD7D-2650-E62F-958DB740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5B9B2-281E-5F29-15F2-544CC743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F5B89-E93A-3E7F-3E2D-30407C24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4C18E-711F-5D48-D371-138A6742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777B3-DB20-5694-66DB-41878C7C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59DBE-4CE6-4051-5696-5012E8F0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69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64E12-1531-AFC2-93E0-90842E72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646473-5B9A-D16E-A19B-611A81C71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6E7A9-804F-70D9-AF46-70041B03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8F146-895E-403D-0464-41DAD8E3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4EB42-4BB3-9999-8038-273A07F2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0C4BC-A1BB-C06D-E57B-1989C9FD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C2A1CA-D924-880B-F9FF-AE9786EA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225CD-3A85-42A1-277D-548A6330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E0DFC-5D55-392F-0CC9-E31A0B7F3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85455-20EF-F8FD-1C83-C8C710E91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835D3-2C6B-767A-9AF5-008B76E0B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3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901556B-D7D7-AEBD-86EE-D778C2B02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6226"/>
              </p:ext>
            </p:extLst>
          </p:nvPr>
        </p:nvGraphicFramePr>
        <p:xfrm>
          <a:off x="2532647" y="4765574"/>
          <a:ext cx="6713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602">
                  <a:extLst>
                    <a:ext uri="{9D8B030D-6E8A-4147-A177-3AD203B41FA5}">
                      <a16:colId xmlns:a16="http://schemas.microsoft.com/office/drawing/2014/main" val="2967201151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2076027745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3291055218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716773228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2273379729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3076822138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722421187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2183050281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4275976893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1263761458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2192248054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432725722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3094218582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1677317093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1995685200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239660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0725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528C993E-5D76-E4FF-174A-9C1BCB95169C}"/>
              </a:ext>
            </a:extLst>
          </p:cNvPr>
          <p:cNvSpPr/>
          <p:nvPr/>
        </p:nvSpPr>
        <p:spPr>
          <a:xfrm>
            <a:off x="2532647" y="3356809"/>
            <a:ext cx="1672390" cy="770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de lapins nouveau-nés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CEC7627-04E1-A6A7-87DB-5812125CD90E}"/>
              </a:ext>
            </a:extLst>
          </p:cNvPr>
          <p:cNvSpPr/>
          <p:nvPr/>
        </p:nvSpPr>
        <p:spPr>
          <a:xfrm>
            <a:off x="5053268" y="3356808"/>
            <a:ext cx="1672390" cy="770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de lapins de six ans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C74F5E3-EBF3-B0E2-CB1D-39E85632BB4D}"/>
              </a:ext>
            </a:extLst>
          </p:cNvPr>
          <p:cNvSpPr/>
          <p:nvPr/>
        </p:nvSpPr>
        <p:spPr>
          <a:xfrm>
            <a:off x="7573889" y="3356808"/>
            <a:ext cx="1672390" cy="770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de lapins de quinze ans</a:t>
            </a: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908D9017-29F7-A900-AB06-29D89A145420}"/>
              </a:ext>
            </a:extLst>
          </p:cNvPr>
          <p:cNvCxnSpPr>
            <a:endCxn id="5" idx="2"/>
          </p:cNvCxnSpPr>
          <p:nvPr/>
        </p:nvCxnSpPr>
        <p:spPr>
          <a:xfrm rot="5400000" flipH="1" flipV="1">
            <a:off x="2730633" y="4127366"/>
            <a:ext cx="638744" cy="6376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300D1E78-5F4D-2F26-966C-E4B95FE8121D}"/>
              </a:ext>
            </a:extLst>
          </p:cNvPr>
          <p:cNvCxnSpPr>
            <a:endCxn id="7" idx="2"/>
          </p:cNvCxnSpPr>
          <p:nvPr/>
        </p:nvCxnSpPr>
        <p:spPr>
          <a:xfrm rot="16200000" flipV="1">
            <a:off x="8403528" y="4133386"/>
            <a:ext cx="638745" cy="6256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B89C2AF-11B5-C52B-EABD-3E9EEE299114}"/>
              </a:ext>
            </a:extLst>
          </p:cNvPr>
          <p:cNvCxnSpPr>
            <a:endCxn id="6" idx="2"/>
          </p:cNvCxnSpPr>
          <p:nvPr/>
        </p:nvCxnSpPr>
        <p:spPr>
          <a:xfrm rot="5400000" flipH="1" flipV="1">
            <a:off x="5260275" y="4136387"/>
            <a:ext cx="638745" cy="6196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4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39EBA79-FEE4-69B4-3E40-8D25210A8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2812"/>
              </p:ext>
            </p:extLst>
          </p:nvPr>
        </p:nvGraphicFramePr>
        <p:xfrm>
          <a:off x="585926" y="719666"/>
          <a:ext cx="10906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1894729474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432354048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651433104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1447392930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435042109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448649635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1281420677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906169987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1377788841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419670888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880559387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3808244519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862092116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3361685281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1327591078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956236291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599746775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66614966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1225414730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252690007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69717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8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564887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DFB8A65-2262-57AA-3BC0-5839A94F5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55253"/>
              </p:ext>
            </p:extLst>
          </p:nvPr>
        </p:nvGraphicFramePr>
        <p:xfrm>
          <a:off x="1683085" y="2133376"/>
          <a:ext cx="8251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11855810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52312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67234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40054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87826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08845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82448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7165169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321672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21202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4186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4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4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88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0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8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7D422C-50D2-5EC4-0902-8C6F4249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42194"/>
              </p:ext>
            </p:extLst>
          </p:nvPr>
        </p:nvGraphicFramePr>
        <p:xfrm>
          <a:off x="828675" y="129116"/>
          <a:ext cx="8820150" cy="705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050">
                  <a:extLst>
                    <a:ext uri="{9D8B030D-6E8A-4147-A177-3AD203B41FA5}">
                      <a16:colId xmlns:a16="http://schemas.microsoft.com/office/drawing/2014/main" val="3208751823"/>
                    </a:ext>
                  </a:extLst>
                </a:gridCol>
                <a:gridCol w="2940050">
                  <a:extLst>
                    <a:ext uri="{9D8B030D-6E8A-4147-A177-3AD203B41FA5}">
                      <a16:colId xmlns:a16="http://schemas.microsoft.com/office/drawing/2014/main" val="189820544"/>
                    </a:ext>
                  </a:extLst>
                </a:gridCol>
                <a:gridCol w="2940050">
                  <a:extLst>
                    <a:ext uri="{9D8B030D-6E8A-4147-A177-3AD203B41FA5}">
                      <a16:colId xmlns:a16="http://schemas.microsoft.com/office/drawing/2014/main" val="4180542525"/>
                    </a:ext>
                  </a:extLst>
                </a:gridCol>
              </a:tblGrid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 lapins mâles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 lapins femelles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865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414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0742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1936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2129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8626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7083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99668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06245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3826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10932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73340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73403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114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2968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418094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1080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1036087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561706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1952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2367604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1293180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83389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5766172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3136629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3454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13399307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7311625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98687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32244303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17559832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0391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75631586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41242010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7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45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7D422C-50D2-5EC4-0902-8C6F4249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84598"/>
              </p:ext>
            </p:extLst>
          </p:nvPr>
        </p:nvGraphicFramePr>
        <p:xfrm>
          <a:off x="828675" y="129116"/>
          <a:ext cx="8820150" cy="705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050">
                  <a:extLst>
                    <a:ext uri="{9D8B030D-6E8A-4147-A177-3AD203B41FA5}">
                      <a16:colId xmlns:a16="http://schemas.microsoft.com/office/drawing/2014/main" val="3208751823"/>
                    </a:ext>
                  </a:extLst>
                </a:gridCol>
                <a:gridCol w="2940050">
                  <a:extLst>
                    <a:ext uri="{9D8B030D-6E8A-4147-A177-3AD203B41FA5}">
                      <a16:colId xmlns:a16="http://schemas.microsoft.com/office/drawing/2014/main" val="189820544"/>
                    </a:ext>
                  </a:extLst>
                </a:gridCol>
                <a:gridCol w="2940050">
                  <a:extLst>
                    <a:ext uri="{9D8B030D-6E8A-4147-A177-3AD203B41FA5}">
                      <a16:colId xmlns:a16="http://schemas.microsoft.com/office/drawing/2014/main" val="4180542525"/>
                    </a:ext>
                  </a:extLst>
                </a:gridCol>
              </a:tblGrid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 lapins mâles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 lapins femelles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865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414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0742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1936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2129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8626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7083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99668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06245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3826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10932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73340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114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157804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2968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372933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1080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885801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482601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1952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2097252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1142965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83389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4978127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2712442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3454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11791184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6426386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98687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-132968592012130163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15247434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0391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70925009853343163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361565415501965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7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55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257</Words>
  <Application>Microsoft Office PowerPoint</Application>
  <PresentationFormat>宽屏</PresentationFormat>
  <Paragraphs>231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Neil Xie</dc:creator>
  <cp:lastModifiedBy>Neil Xie</cp:lastModifiedBy>
  <cp:revision>3</cp:revision>
  <dcterms:created xsi:type="dcterms:W3CDTF">2022-12-16T17:58:14Z</dcterms:created>
  <dcterms:modified xsi:type="dcterms:W3CDTF">2022-12-17T12:50:25Z</dcterms:modified>
</cp:coreProperties>
</file>