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94" r:id="rId4"/>
    <p:sldId id="296" r:id="rId5"/>
    <p:sldId id="295" r:id="rId6"/>
    <p:sldId id="29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dre du jour" id="{779CC93D-E52E-4D84-901B-11D7331DD495}">
          <p14:sldIdLst>
            <p14:sldId id="256"/>
            <p14:sldId id="294"/>
            <p14:sldId id="296"/>
            <p14:sldId id="295"/>
            <p14:sldId id="297"/>
          </p14:sldIdLst>
        </p14:section>
        <p14:section name="Concepts" id="{04F76066-6422-4F0A-AEE7-C77D00F27F25}">
          <p14:sldIdLst/>
        </p14:section>
        <p14:section name="Common Language Runtime" id="{E5E840DE-881F-4563-AF52-A48DE1E5B190}">
          <p14:sldIdLst/>
        </p14:section>
        <p14:section name="Bibliothèque de classes" id="{B4119963-BD59-4A02-B906-52EA98907588}">
          <p14:sldIdLst/>
        </p14:section>
        <p14:section name="Conclusion et résumé" id="{790CEF5B-569A-4C2F-BED5-750B08C0E5AD}">
          <p14:sldIdLst/>
        </p14:section>
        <p14:section name="Annexe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5" autoAdjust="0"/>
    <p:restoredTop sz="75507" autoAdjust="0"/>
  </p:normalViewPr>
  <p:slideViewPr>
    <p:cSldViewPr>
      <p:cViewPr varScale="1">
        <p:scale>
          <a:sx n="77" d="100"/>
          <a:sy n="77" d="100"/>
        </p:scale>
        <p:origin x="14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88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10/10/2022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99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rPr lang="fr-FR"/>
              <a:pPr/>
              <a:t>10/10/2022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rPr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42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60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10/10/2022</a:t>
            </a:fld>
            <a:endParaRPr kumimoji="0"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10/10/2022</a:t>
            </a:fld>
            <a:endParaRPr kumimoji="0"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fr-FR"/>
              <a:pPr/>
              <a:t>10/10/2022</a:t>
            </a:fld>
            <a:endParaRPr kumimoji="0"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10/10/2022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10/10/2022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10/10/2022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10/10/2022</a:t>
            </a:fld>
            <a:endParaRPr kumimoji="0"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10/10/2022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dirty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10/10/2022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10/10/2022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10/10/2022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fr-FR"/>
              <a:pPr/>
              <a:t>10/10/2022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Développement .NET C#</a:t>
            </a:r>
            <a:br>
              <a:rPr lang="fr-FR" dirty="0"/>
            </a:br>
            <a:r>
              <a:rPr lang="fr-FR" sz="3200" dirty="0"/>
              <a:t>Objets et Types</a:t>
            </a:r>
            <a:br>
              <a:rPr lang="fr-FR" sz="3200" dirty="0"/>
            </a:br>
            <a:r>
              <a:rPr lang="fr-FR" sz="3200" dirty="0"/>
              <a:t>Annexe 1 : solutions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Maxence LAURENT</a:t>
            </a:r>
          </a:p>
        </p:txBody>
      </p:sp>
      <p:pic>
        <p:nvPicPr>
          <p:cNvPr id="1028" name="Picture 4" descr="http://i.microsoft.com/net/images/chrome/net_logo.jpg">
            <a:hlinkClick r:id="rId3"/>
          </p:cNvPr>
          <p:cNvPicPr>
            <a:picLocks noGrp="1" noChangeArrowheads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9880" y="5105400"/>
            <a:ext cx="18954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970467" y="4352925"/>
            <a:ext cx="4772528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52781662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Exercice 1 : héritage d’interface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Reprendre l’interface ci-contre.</a:t>
            </a:r>
          </a:p>
          <a:p>
            <a:r>
              <a:rPr lang="fr-FR" dirty="0"/>
              <a:t>Créer une classe d’implémentation pour un compte courant, avec autorisation de découvert sans limite.</a:t>
            </a:r>
          </a:p>
          <a:p>
            <a:r>
              <a:rPr lang="fr-FR" dirty="0"/>
              <a:t>Créer une autre classe d’implémentation pour un compte épargne, sans découvert possible.</a:t>
            </a:r>
          </a:p>
          <a:p>
            <a:r>
              <a:rPr lang="fr-FR" dirty="0"/>
              <a:t>Créer une application console :</a:t>
            </a:r>
          </a:p>
          <a:p>
            <a:pPr lvl="1"/>
            <a:r>
              <a:rPr lang="fr-FR" sz="2300" dirty="0"/>
              <a:t>Créer un compte courant et un compte épargne.</a:t>
            </a:r>
          </a:p>
          <a:p>
            <a:pPr lvl="1"/>
            <a:r>
              <a:rPr lang="fr-FR" sz="2300" dirty="0"/>
              <a:t>Déposer 500 sur chaque compte.</a:t>
            </a:r>
          </a:p>
          <a:p>
            <a:pPr lvl="1"/>
            <a:r>
              <a:rPr lang="fr-FR" sz="2300" dirty="0"/>
              <a:t>Afficher les balances des comptes.</a:t>
            </a:r>
          </a:p>
          <a:p>
            <a:pPr lvl="1"/>
            <a:r>
              <a:rPr lang="fr-FR" sz="2300" dirty="0"/>
              <a:t>Retirer 600 sur chaque compte.</a:t>
            </a:r>
          </a:p>
          <a:p>
            <a:pPr lvl="1"/>
            <a:r>
              <a:rPr lang="fr-FR" sz="2300" dirty="0"/>
              <a:t>Afficher les balances des comptes.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System;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namespace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BankAccounts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interface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IBankAccount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Balance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PayIn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amount);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Withdraw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amount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6165304"/>
            <a:ext cx="828092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1600" i="1" dirty="0"/>
              <a:t>Pour aller plus loin : utiliser </a:t>
            </a:r>
            <a:r>
              <a:rPr lang="fr-FR" sz="1600" i="1" dirty="0" err="1"/>
              <a:t>System.Threading</a:t>
            </a:r>
            <a:r>
              <a:rPr lang="fr-FR" sz="1600" i="1" dirty="0"/>
              <a:t> et </a:t>
            </a:r>
            <a:r>
              <a:rPr lang="fr-FR" sz="1600" i="1" dirty="0" err="1"/>
              <a:t>System.Globalization</a:t>
            </a:r>
            <a:r>
              <a:rPr lang="fr-FR" sz="1600" i="1" dirty="0"/>
              <a:t> pour changer la culture courante en « en-GB » et afficher les balances au format monétaire britannique.</a:t>
            </a:r>
          </a:p>
        </p:txBody>
      </p:sp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Solution (1/3) : </a:t>
            </a:r>
            <a:r>
              <a:rPr lang="fr-FR" dirty="0" err="1"/>
              <a:t>TransactionalAccount</a:t>
            </a:r>
            <a:endParaRPr lang="fr-FR" dirty="0"/>
          </a:p>
        </p:txBody>
      </p:sp>
      <p:sp>
        <p:nvSpPr>
          <p:cNvPr id="34817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using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System;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namespace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BankAccounts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TransactionalAccount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: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IBankAccount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balance;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Balance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balance;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PayIn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amount)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balance += amount;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Withdraw(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amount)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balance -= amount;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true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override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ToString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.Format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"Transactional account: Balance = {0,6:C}"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balance);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Solution (2/3) : classe </a:t>
            </a:r>
            <a:r>
              <a:rPr lang="fr-FR" dirty="0" err="1"/>
              <a:t>SavingsAccount</a:t>
            </a:r>
            <a:endParaRPr lang="fr-FR" dirty="0"/>
          </a:p>
        </p:txBody>
      </p:sp>
      <p:sp>
        <p:nvSpPr>
          <p:cNvPr id="3379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000" y="1596413"/>
            <a:ext cx="8058472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using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System;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namespace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BankAccounts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SavingsAccount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: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IBankAccount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balance;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Balance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balance;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PayIn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amount)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balance += amount;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Withdraw(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amount)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(balance &gt;= amount)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balance -= amount;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.Error.WriteLine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"Impossible to withdraw more than the balance."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override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ToString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.Format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"Savings account: Balance = {0,6:C}"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balance);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3/3 : Program</a:t>
            </a:r>
          </a:p>
        </p:txBody>
      </p:sp>
      <p:sp>
        <p:nvSpPr>
          <p:cNvPr id="35841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001" y="1596413"/>
            <a:ext cx="8058472" cy="41242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using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System;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namespace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BankAccounts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Program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Main(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args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System.Threading.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Thread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.CurrentThread.CurrentCulture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System.Globalization.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CultureInfo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"en-GB"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IBankAccount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current =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TransactionalAccount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IBankAccount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savings =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SavingsAccount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current.PayIn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(500);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savings.PayIn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(500);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(current);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(savings);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current.Withdraw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(600);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savings.Withdraw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(600);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(current);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fr-FR" sz="105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fr-F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fr-F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fr-F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savings</a:t>
            </a:r>
            <a:r>
              <a:rPr kumimoji="0" lang="fr-F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1F3F809FA25448D8330EB0B1CBD31" ma:contentTypeVersion="10" ma:contentTypeDescription="Crée un document." ma:contentTypeScope="" ma:versionID="d1c5c4c629170cf65144a545e65bdefb">
  <xsd:schema xmlns:xsd="http://www.w3.org/2001/XMLSchema" xmlns:xs="http://www.w3.org/2001/XMLSchema" xmlns:p="http://schemas.microsoft.com/office/2006/metadata/properties" xmlns:ns2="64e2001c-ab6a-42f3-8b7a-057d52d76ac8" xmlns:ns3="b3547129-2fac-47ed-ad0b-16fa8e00f7f3" targetNamespace="http://schemas.microsoft.com/office/2006/metadata/properties" ma:root="true" ma:fieldsID="88fe8b58f0f5b79855d16ae9bbe21c9e" ns2:_="" ns3:_="">
    <xsd:import namespace="64e2001c-ab6a-42f3-8b7a-057d52d76ac8"/>
    <xsd:import namespace="b3547129-2fac-47ed-ad0b-16fa8e00f7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2001c-ab6a-42f3-8b7a-057d52d76a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bb449ef9-7750-462c-9432-588b267b5a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47129-2fac-47ed-ad0b-16fa8e00f7f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daa12fe-3651-427c-8587-5f3da5d41c81}" ma:internalName="TaxCatchAll" ma:showField="CatchAllData" ma:web="b3547129-2fac-47ed-ad0b-16fa8e00f7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e2001c-ab6a-42f3-8b7a-057d52d76ac8">
      <Terms xmlns="http://schemas.microsoft.com/office/infopath/2007/PartnerControls"/>
    </lcf76f155ced4ddcb4097134ff3c332f>
    <TaxCatchAll xmlns="b3547129-2fac-47ed-ad0b-16fa8e00f7f3" xsi:nil="true"/>
  </documentManagement>
</p:properties>
</file>

<file path=customXml/itemProps1.xml><?xml version="1.0" encoding="utf-8"?>
<ds:datastoreItem xmlns:ds="http://schemas.openxmlformats.org/officeDocument/2006/customXml" ds:itemID="{D4382BC6-F208-46D3-BDCE-42ADE74B1B5A}"/>
</file>

<file path=customXml/itemProps2.xml><?xml version="1.0" encoding="utf-8"?>
<ds:datastoreItem xmlns:ds="http://schemas.openxmlformats.org/officeDocument/2006/customXml" ds:itemID="{FFFAC025-297E-47B4-9D9B-3224BC1411C6}"/>
</file>

<file path=customXml/itemProps3.xml><?xml version="1.0" encoding="utf-8"?>
<ds:datastoreItem xmlns:ds="http://schemas.openxmlformats.org/officeDocument/2006/customXml" ds:itemID="{1038ED4D-17D4-48CD-BF6E-549E7E9362BC}"/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549</Words>
  <Application>Microsoft Office PowerPoint</Application>
  <PresentationFormat>Affichage à l'écran (4:3)</PresentationFormat>
  <Paragraphs>121</Paragraphs>
  <Slides>5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Georgia</vt:lpstr>
      <vt:lpstr>Training</vt:lpstr>
      <vt:lpstr>think-cell Slide</vt:lpstr>
      <vt:lpstr>Développement .NET C# Objets et Types Annexe 1 : solutions</vt:lpstr>
      <vt:lpstr>Exercice 1 : héritage d’interface</vt:lpstr>
      <vt:lpstr>Solution (1/3) : TransactionalAccount</vt:lpstr>
      <vt:lpstr>Solution (2/3) : classe SavingsAccount</vt:lpstr>
      <vt:lpstr>Solution 3/3 :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.NET C#</dc:title>
  <dc:subject>Bases du C#</dc:subject>
  <dc:creator/>
  <cp:lastModifiedBy/>
  <cp:revision>1</cp:revision>
  <dcterms:created xsi:type="dcterms:W3CDTF">2012-12-02T13:55:41Z</dcterms:created>
  <dcterms:modified xsi:type="dcterms:W3CDTF">2022-10-10T14:41:11Z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  <property fmtid="{D5CDD505-2E9C-101B-9397-08002B2CF9AE}" pid="3" name="ContentTypeId">
    <vt:lpwstr>0x010100F271F3F809FA25448D8330EB0B1CBD31</vt:lpwstr>
  </property>
</Properties>
</file>