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0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01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7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39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648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921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109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61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13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25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96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3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76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97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36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94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4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2C8349-98D4-4743-99D5-B3E970219689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A3288D-92AC-4AB6-9A0B-368027302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385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4891" y="2616925"/>
            <a:ext cx="841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сайта-Википедия по играм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4888" y="5903893"/>
            <a:ext cx="5087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Разработал - Кузнецов А.А.</a:t>
            </a:r>
          </a:p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Проверяла – Рябухина Е.А.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9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проекта: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280" y="1453896"/>
            <a:ext cx="85313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Определиться с темой проекта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Создание макета сайта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Подготовка цветовой схемы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Верстка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каркаса в соответствии макету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стилей в соответствии цветовой схемы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Наполнение контентом </a:t>
            </a:r>
          </a:p>
        </p:txBody>
      </p:sp>
    </p:spTree>
    <p:extLst>
      <p:ext uri="{BB962C8B-B14F-4D97-AF65-F5344CB8AC3E}">
        <p14:creationId xmlns:p14="http://schemas.microsoft.com/office/powerpoint/2010/main" val="22973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9" y="405384"/>
            <a:ext cx="119877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Целью моего проекта является создание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сайта-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википедии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по играм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люди которые буду заходить могли посмотреть на саму игру и на её системные требования.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"/>
          <a:stretch/>
        </p:blipFill>
        <p:spPr>
          <a:xfrm>
            <a:off x="0" y="2856264"/>
            <a:ext cx="4389120" cy="40017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89" y="2858514"/>
            <a:ext cx="5294811" cy="39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08960" y="0"/>
            <a:ext cx="5102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Макет главной страницы: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84775"/>
            <a:ext cx="12192000" cy="53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Шапка(Лого)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27448" y="1169550"/>
            <a:ext cx="4389120" cy="5586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Контент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55848" y="1169550"/>
            <a:ext cx="1225296" cy="3685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Меню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2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8848" y="0"/>
            <a:ext cx="341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сайта:</a:t>
            </a:r>
          </a:p>
        </p:txBody>
      </p:sp>
      <p:sp>
        <p:nvSpPr>
          <p:cNvPr id="3" name="Овал 2"/>
          <p:cNvSpPr/>
          <p:nvPr/>
        </p:nvSpPr>
        <p:spPr>
          <a:xfrm>
            <a:off x="4809744" y="1014984"/>
            <a:ext cx="2286000" cy="1883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Главная страница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152144" y="4197096"/>
            <a:ext cx="1737360" cy="152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1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180588" y="4197096"/>
            <a:ext cx="1737360" cy="152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2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09032" y="4197096"/>
            <a:ext cx="1737360" cy="152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3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237476" y="4197096"/>
            <a:ext cx="1737360" cy="152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4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9265920" y="4197096"/>
            <a:ext cx="1737360" cy="152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…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 стрелкой 10"/>
          <p:cNvCxnSpPr>
            <a:stCxn id="4" idx="7"/>
            <a:endCxn id="3" idx="2"/>
          </p:cNvCxnSpPr>
          <p:nvPr/>
        </p:nvCxnSpPr>
        <p:spPr>
          <a:xfrm flipV="1">
            <a:off x="2635074" y="1956816"/>
            <a:ext cx="2174670" cy="2463911"/>
          </a:xfrm>
          <a:prstGeom prst="straightConnector1">
            <a:avLst/>
          </a:prstGeom>
          <a:ln w="158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0"/>
            <a:endCxn id="3" idx="3"/>
          </p:cNvCxnSpPr>
          <p:nvPr/>
        </p:nvCxnSpPr>
        <p:spPr>
          <a:xfrm flipV="1">
            <a:off x="4049268" y="2622792"/>
            <a:ext cx="1095253" cy="1574304"/>
          </a:xfrm>
          <a:prstGeom prst="straightConnector1">
            <a:avLst/>
          </a:prstGeom>
          <a:ln w="158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0"/>
            <a:endCxn id="3" idx="4"/>
          </p:cNvCxnSpPr>
          <p:nvPr/>
        </p:nvCxnSpPr>
        <p:spPr>
          <a:xfrm flipH="1" flipV="1">
            <a:off x="5952744" y="2898648"/>
            <a:ext cx="124968" cy="1298448"/>
          </a:xfrm>
          <a:prstGeom prst="straightConnector1">
            <a:avLst/>
          </a:prstGeom>
          <a:ln w="158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8" idx="0"/>
            <a:endCxn id="3" idx="5"/>
          </p:cNvCxnSpPr>
          <p:nvPr/>
        </p:nvCxnSpPr>
        <p:spPr>
          <a:xfrm flipH="1" flipV="1">
            <a:off x="6760967" y="2622792"/>
            <a:ext cx="1345189" cy="1574304"/>
          </a:xfrm>
          <a:prstGeom prst="straightConnector1">
            <a:avLst/>
          </a:prstGeom>
          <a:ln w="158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3" idx="6"/>
            <a:endCxn id="9" idx="1"/>
          </p:cNvCxnSpPr>
          <p:nvPr/>
        </p:nvCxnSpPr>
        <p:spPr>
          <a:xfrm>
            <a:off x="7095744" y="1956816"/>
            <a:ext cx="2424606" cy="2463911"/>
          </a:xfrm>
          <a:prstGeom prst="straightConnector1">
            <a:avLst/>
          </a:prstGeom>
          <a:ln w="158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3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934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Цветовая схема: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98730"/>
            <a:ext cx="11144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основе дизайна моего сайта я выбрал сочетание </a:t>
            </a:r>
            <a:r>
              <a:rPr lang="ru-RU" sz="3200" dirty="0" smtClean="0"/>
              <a:t>двух </a:t>
            </a:r>
            <a:r>
              <a:rPr lang="ru-RU" sz="3200" dirty="0"/>
              <a:t>преобладающих цветов, </a:t>
            </a:r>
            <a:r>
              <a:rPr lang="ru-RU" sz="3200" dirty="0" smtClean="0"/>
              <a:t>светло-серого </a:t>
            </a:r>
            <a:r>
              <a:rPr lang="ru-RU" sz="3200" dirty="0" smtClean="0"/>
              <a:t>и </a:t>
            </a:r>
            <a:r>
              <a:rPr lang="ru-RU" sz="3200" dirty="0" smtClean="0"/>
              <a:t>тёмно-серого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26" y="2368390"/>
            <a:ext cx="9744891" cy="44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1050" y="0"/>
            <a:ext cx="317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Назначение: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71698"/>
            <a:ext cx="10506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Данный сайт нужен для просмотра игрового контента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и его требований.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17" y="3316161"/>
            <a:ext cx="5172891" cy="14474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30" y="1408430"/>
            <a:ext cx="4746170" cy="54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9925" y="2714625"/>
            <a:ext cx="6381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просмотр!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</TotalTime>
  <Words>128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Артём Кузнецов</cp:lastModifiedBy>
  <cp:revision>8</cp:revision>
  <dcterms:created xsi:type="dcterms:W3CDTF">2019-05-31T10:54:20Z</dcterms:created>
  <dcterms:modified xsi:type="dcterms:W3CDTF">2019-10-21T10:01:52Z</dcterms:modified>
</cp:coreProperties>
</file>