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</a:t>
            </a:r>
            <a:r>
              <a:rPr lang="es"/>
              <a:t>stalación y configuración de VM para Windows y Ubuntu.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Guía elaborada por César Dalisay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Objetivo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Hemos realizado una instalación completa y funcional para dos Máquinas Virtuales (VM) usando dos Sistemas Operativos Servidor distintos.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Windows Server 2019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Ubuntu Server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928600" y="6654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Recomendaciones</a:t>
            </a:r>
            <a:endParaRPr b="1" sz="2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377475"/>
            <a:ext cx="3579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Raleway"/>
                <a:ea typeface="Raleway"/>
                <a:cs typeface="Raleway"/>
                <a:sym typeface="Raleway"/>
              </a:rPr>
              <a:t>Recomiendo una serie de tips para evitar fallos a la hora de instalar las VM.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b="1" lang="es" sz="1200">
                <a:latin typeface="Raleway"/>
                <a:ea typeface="Raleway"/>
                <a:cs typeface="Raleway"/>
                <a:sym typeface="Raleway"/>
              </a:rPr>
              <a:t>Tener habilitado la virtualización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b="1" lang="es" sz="1200">
                <a:latin typeface="Raleway"/>
                <a:ea typeface="Raleway"/>
                <a:cs typeface="Raleway"/>
                <a:sym typeface="Raleway"/>
              </a:rPr>
              <a:t>Usar ISOs oficiales.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b="1" lang="es" sz="1200">
                <a:latin typeface="Raleway"/>
                <a:ea typeface="Raleway"/>
                <a:cs typeface="Raleway"/>
                <a:sym typeface="Raleway"/>
              </a:rPr>
              <a:t>No poner más recursos de los necesarios en las VM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b="1" lang="es" sz="1200">
                <a:latin typeface="Raleway"/>
                <a:ea typeface="Raleway"/>
                <a:cs typeface="Raleway"/>
                <a:sym typeface="Raleway"/>
              </a:rPr>
              <a:t>Considerar las VM como ordenadores reales, para evitar fallos.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83100" y="712150"/>
            <a:ext cx="6498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Datos de interés encontrados durante el proceso de instalación y configuración de la VM.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Ambos SO son buenas opciones según la necesidad.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A la hora de instalar la VM de Windows podemos elegir una versión en terminal o con GUI.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Podemos añadir o quitar periféricos a la VM según las necesidades.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Ubuntu server viene en terminal por defecto.</a:t>
            </a:r>
            <a:endParaRPr sz="1600"/>
          </a:p>
        </p:txBody>
      </p:sp>
      <p:grpSp>
        <p:nvGrpSpPr>
          <p:cNvPr id="93" name="Google Shape;93;p1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94" name="Google Shape;9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95" name="Google Shape;95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6"/>
            <p:cNvSpPr txBox="1"/>
            <p:nvPr/>
          </p:nvSpPr>
          <p:spPr>
            <a:xfrm>
              <a:off x="6944812" y="684234"/>
              <a:ext cx="19671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s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Consejo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Si queremos tener Ubuntu server con una GUI. Por ejemplo Gnome. Tendremos que poner el siguiente comando:</a:t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i="1" lang="es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sudo apt install ubuntu-gnome-desktop</a:t>
              </a:r>
              <a:r>
                <a:rPr i="1" lang="es" sz="1200">
                  <a:solidFill>
                    <a:srgbClr val="EEF0FF"/>
                  </a:solidFill>
                  <a:highlight>
                    <a:srgbClr val="1F1F1F"/>
                  </a:highlight>
                </a:rPr>
                <a:t> </a:t>
              </a:r>
              <a:endParaRPr i="1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