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2"/>
    <p:sldId id="263" r:id="rId3"/>
    <p:sldId id="260" r:id="rId4"/>
    <p:sldId id="265" r:id="rId5"/>
    <p:sldId id="266" r:id="rId6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80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082E8A29-955A-4C7C-A174-3E9DCD4DC89B}">
      <dgm:prSet phldrT="[Text]"/>
      <dgm:spPr/>
      <dgm:t>
        <a:bodyPr rtlCol="0"/>
        <a:lstStyle/>
        <a:p>
          <a:pPr rtl="0"/>
          <a:r>
            <a:rPr lang="en-US" altLang="zh-TW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Task</a:t>
          </a:r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BA7938E6-8DFA-40B7-B4C4-EACC6D85FC31}" type="parTrans" cxnId="{2986897A-7787-444F-B6C8-41F3823EF3C1}">
      <dgm:prSet/>
      <dgm:spPr/>
      <dgm:t>
        <a:bodyPr rtlCol="0"/>
        <a:lstStyle/>
        <a:p>
          <a:pPr rtl="0"/>
          <a:endParaRPr lang="en-US"/>
        </a:p>
      </dgm:t>
    </dgm:pt>
    <dgm:pt modelId="{C2176686-D23E-48EB-9D1B-1A1B46236638}" type="sibTrans" cxnId="{2986897A-7787-444F-B6C8-41F3823EF3C1}">
      <dgm:prSet/>
      <dgm:spPr/>
      <dgm:t>
        <a:bodyPr rtlCol="0"/>
        <a:lstStyle/>
        <a:p>
          <a:pPr rtl="0"/>
          <a:endParaRPr lang="en-US"/>
        </a:p>
      </dgm:t>
    </dgm:pt>
    <dgm:pt modelId="{23A0DE4A-FE92-496E-B335-3433CEFB74E9}">
      <dgm:prSet phldrT="[Text]"/>
      <dgm:spPr/>
      <dgm:t>
        <a:bodyPr/>
        <a:lstStyle/>
        <a:p>
          <a:r>
            <a:rPr lang="en-US" b="0" i="0" dirty="0"/>
            <a:t>EDA</a:t>
          </a:r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68935D38-FEDC-4CD3-8002-43CB3944BEAF}" type="parTrans" cxnId="{67A03D8F-F327-4A9F-ABBC-1EB67EFD1ECB}">
      <dgm:prSet/>
      <dgm:spPr/>
      <dgm:t>
        <a:bodyPr rtlCol="0"/>
        <a:lstStyle/>
        <a:p>
          <a:pPr rtl="0"/>
          <a:endParaRPr lang="en-US"/>
        </a:p>
      </dgm:t>
    </dgm:pt>
    <dgm:pt modelId="{55DF926D-029A-4E18-95C4-77A5A37CAE40}" type="sibTrans" cxnId="{67A03D8F-F327-4A9F-ABBC-1EB67EFD1ECB}">
      <dgm:prSet/>
      <dgm:spPr/>
      <dgm:t>
        <a:bodyPr rtlCol="0"/>
        <a:lstStyle/>
        <a:p>
          <a:pPr rtl="0"/>
          <a:endParaRPr lang="en-US"/>
        </a:p>
      </dgm:t>
    </dgm:pt>
    <dgm:pt modelId="{97AFB725-9839-43BA-B026-0DD6AA03AD9C}">
      <dgm:prSet phldrT="[Text]"/>
      <dgm:spPr/>
      <dgm:t>
        <a:bodyPr rtlCol="0"/>
        <a:lstStyle/>
        <a:p>
          <a:pPr rtl="0"/>
          <a:r>
            <a: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預測</a:t>
          </a:r>
        </a:p>
      </dgm:t>
    </dgm:pt>
    <dgm:pt modelId="{CC01022B-5039-457F-931E-79459E3C1DC4}" type="parTrans" cxnId="{97004F90-D1DB-4A84-A8AE-504DE1F07341}">
      <dgm:prSet/>
      <dgm:spPr/>
      <dgm:t>
        <a:bodyPr rtlCol="0"/>
        <a:lstStyle/>
        <a:p>
          <a:pPr rtl="0"/>
          <a:endParaRPr lang="en-US"/>
        </a:p>
      </dgm:t>
    </dgm:pt>
    <dgm:pt modelId="{D5C26250-A06D-4B41-BC14-92648809C21F}" type="sibTrans" cxnId="{97004F90-D1DB-4A84-A8AE-504DE1F07341}">
      <dgm:prSet/>
      <dgm:spPr/>
      <dgm:t>
        <a:bodyPr rtlCol="0"/>
        <a:lstStyle/>
        <a:p>
          <a:pPr rtl="0"/>
          <a:endParaRPr lang="en-US"/>
        </a:p>
      </dgm:t>
    </dgm:pt>
    <dgm:pt modelId="{6D0E5D9F-7263-4526-A227-51301233F549}">
      <dgm:prSet phldrT="[Text]"/>
      <dgm:spPr/>
      <dgm:t>
        <a:bodyPr rtlCol="0"/>
        <a:lstStyle/>
        <a:p>
          <a:pPr rtl="0"/>
          <a:r>
            <a:rPr lang="en-US" altLang="zh-TW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Performance</a:t>
          </a:r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DE289E29-1989-4D8E-8AA6-F030105B3F13}" type="sibTrans" cxnId="{C8C462C6-33A3-4E8B-91FE-36DBE92F1C4A}">
      <dgm:prSet/>
      <dgm:spPr/>
      <dgm:t>
        <a:bodyPr rtlCol="0"/>
        <a:lstStyle/>
        <a:p>
          <a:pPr rtl="0"/>
          <a:endParaRPr lang="en-US"/>
        </a:p>
      </dgm:t>
    </dgm:pt>
    <dgm:pt modelId="{23416D07-25F8-426C-BC65-639E6BCF4D6D}" type="parTrans" cxnId="{C8C462C6-33A3-4E8B-91FE-36DBE92F1C4A}">
      <dgm:prSet/>
      <dgm:spPr/>
      <dgm:t>
        <a:bodyPr rtlCol="0"/>
        <a:lstStyle/>
        <a:p>
          <a:pPr rtl="0"/>
          <a:endParaRPr lang="en-US"/>
        </a:p>
      </dgm:t>
    </dgm:pt>
    <dgm:pt modelId="{F3256203-D9D1-492A-B801-68C1A32486F0}">
      <dgm:prSet phldrT="[Text]"/>
      <dgm:spPr/>
      <dgm:t>
        <a:bodyPr rtlCol="0"/>
        <a:lstStyle/>
        <a:p>
          <a:pPr rtl="0"/>
          <a:r>
            <a: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將預測結果與未來實際病例比對</a:t>
          </a:r>
        </a:p>
      </dgm:t>
    </dgm:pt>
    <dgm:pt modelId="{6C9440D0-8847-40C0-98BC-2B5EA5745C3A}" type="sibTrans" cxnId="{1B8E71B0-2D3A-4AB0-8843-CFDACEDC3198}">
      <dgm:prSet/>
      <dgm:spPr/>
      <dgm:t>
        <a:bodyPr rtlCol="0"/>
        <a:lstStyle/>
        <a:p>
          <a:pPr rtl="0"/>
          <a:endParaRPr lang="en-US"/>
        </a:p>
      </dgm:t>
    </dgm:pt>
    <dgm:pt modelId="{E9A20291-2E30-4C14-BB7D-DC095A20ECB6}" type="parTrans" cxnId="{1B8E71B0-2D3A-4AB0-8843-CFDACEDC3198}">
      <dgm:prSet/>
      <dgm:spPr/>
      <dgm:t>
        <a:bodyPr rtlCol="0"/>
        <a:lstStyle/>
        <a:p>
          <a:pPr rtl="0"/>
          <a:endParaRPr lang="en-US"/>
        </a:p>
      </dgm:t>
    </dgm:pt>
    <dgm:pt modelId="{B6E26FFC-9977-4BBC-BEC7-3D6B63754E52}">
      <dgm:prSet phldrT="[Text]"/>
      <dgm:spPr/>
      <dgm:t>
        <a:bodyPr rtlCol="0"/>
        <a:lstStyle/>
        <a:p>
          <a:pPr rtl="0"/>
          <a:r>
            <a:rPr lang="en-US" altLang="zh-TW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Experience</a:t>
          </a:r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48634C00-2335-4923-9072-EB7482323D9C}" type="sibTrans" cxnId="{17E73148-9C08-4999-B21E-F3C5A0E3FC0C}">
      <dgm:prSet/>
      <dgm:spPr/>
      <dgm:t>
        <a:bodyPr rtlCol="0"/>
        <a:lstStyle/>
        <a:p>
          <a:pPr rtl="0"/>
          <a:endParaRPr lang="en-US"/>
        </a:p>
      </dgm:t>
    </dgm:pt>
    <dgm:pt modelId="{5CEFBD89-2F4F-4B51-A98A-0F3C86494166}" type="parTrans" cxnId="{17E73148-9C08-4999-B21E-F3C5A0E3FC0C}">
      <dgm:prSet/>
      <dgm:spPr/>
      <dgm:t>
        <a:bodyPr rtlCol="0"/>
        <a:lstStyle/>
        <a:p>
          <a:pPr rtl="0"/>
          <a:endParaRPr lang="en-US"/>
        </a:p>
      </dgm:t>
    </dgm:pt>
    <dgm:pt modelId="{CBCC21F5-552F-4D39-812E-6FCD4A366F58}">
      <dgm:prSet phldrT="[Text]"/>
      <dgm:spPr/>
      <dgm:t>
        <a:bodyPr rtlCol="0"/>
        <a:lstStyle/>
        <a:p>
          <a:pPr rtl="0"/>
          <a:r>
            <a: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氣象局歷年資料</a:t>
          </a:r>
        </a:p>
      </dgm:t>
    </dgm:pt>
    <dgm:pt modelId="{3640B940-6901-481F-ADF7-6B77DEEED764}" type="sibTrans" cxnId="{3C41F2E0-4620-40B4-9857-68872B278EFB}">
      <dgm:prSet/>
      <dgm:spPr/>
      <dgm:t>
        <a:bodyPr rtlCol="0"/>
        <a:lstStyle/>
        <a:p>
          <a:pPr rtl="0"/>
          <a:endParaRPr lang="en-US"/>
        </a:p>
      </dgm:t>
    </dgm:pt>
    <dgm:pt modelId="{4A973A1C-85F1-4969-A536-D29940229E2C}" type="parTrans" cxnId="{3C41F2E0-4620-40B4-9857-68872B278EFB}">
      <dgm:prSet/>
      <dgm:spPr/>
      <dgm:t>
        <a:bodyPr rtlCol="0"/>
        <a:lstStyle/>
        <a:p>
          <a:pPr rtl="0"/>
          <a:endParaRPr lang="en-US"/>
        </a:p>
      </dgm:t>
    </dgm:pt>
    <dgm:pt modelId="{62831651-7C26-466C-BAA4-31EA8D14E47A}">
      <dgm:prSet phldrT="[Text]"/>
      <dgm:spPr/>
      <dgm:t>
        <a:bodyPr rtlCol="0"/>
        <a:lstStyle/>
        <a:p>
          <a:pPr rtl="0"/>
          <a:r>
            <a: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政府開放平台登革熱病例</a:t>
          </a:r>
        </a:p>
      </dgm:t>
    </dgm:pt>
    <dgm:pt modelId="{0D19FA60-5F9C-420B-AD2F-A0656A7F0783}" type="sibTrans" cxnId="{59DDA576-1BA9-49E8-9D1D-361FF667A19A}">
      <dgm:prSet/>
      <dgm:spPr/>
      <dgm:t>
        <a:bodyPr rtlCol="0"/>
        <a:lstStyle/>
        <a:p>
          <a:pPr rtl="0"/>
          <a:endParaRPr lang="en-US"/>
        </a:p>
      </dgm:t>
    </dgm:pt>
    <dgm:pt modelId="{0F3EB6E4-07A5-4199-9C2F-8B91F53579FE}" type="parTrans" cxnId="{59DDA576-1BA9-49E8-9D1D-361FF667A19A}">
      <dgm:prSet/>
      <dgm:spPr/>
      <dgm:t>
        <a:bodyPr rtlCol="0"/>
        <a:lstStyle/>
        <a:p>
          <a:pPr rtl="0"/>
          <a:endParaRPr lang="en-US"/>
        </a:p>
      </dgm:t>
    </dgm:pt>
    <dgm:pt modelId="{44B2544A-D122-4B95-A36C-B03D9E272B48}">
      <dgm:prSet phldrT="[Text]"/>
      <dgm:spPr/>
      <dgm:t>
        <a:bodyPr rtlCol="0"/>
        <a:lstStyle/>
        <a:p>
          <a:pPr rtl="0"/>
          <a:r>
            <a:rPr lang="en-US" altLang="zh-TW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Google trend</a:t>
          </a:r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F32DECE0-DC7F-4DCF-A10D-96A117A49197}" type="sibTrans" cxnId="{F89EA6DF-D106-435E-9337-D23286A767A6}">
      <dgm:prSet/>
      <dgm:spPr/>
      <dgm:t>
        <a:bodyPr rtlCol="0"/>
        <a:lstStyle/>
        <a:p>
          <a:pPr rtl="0"/>
          <a:endParaRPr lang="en-US"/>
        </a:p>
      </dgm:t>
    </dgm:pt>
    <dgm:pt modelId="{9EE40E78-C1B8-4A87-A668-53AD816CED24}" type="parTrans" cxnId="{F89EA6DF-D106-435E-9337-D23286A767A6}">
      <dgm:prSet/>
      <dgm:spPr/>
      <dgm:t>
        <a:bodyPr rtlCol="0"/>
        <a:lstStyle/>
        <a:p>
          <a:pPr rtl="0"/>
          <a:endParaRPr lang="en-US"/>
        </a:p>
      </dgm:t>
    </dgm:pt>
    <dgm:pt modelId="{BCBF2116-91DC-4C0C-B36D-959FA6E24256}">
      <dgm:prSet phldrT="[Text]"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AE79E556-F1B5-4CBA-83B9-4E5449E7972E}" type="parTrans" cxnId="{96E2E5EA-9289-4B81-9DD0-2BFAD6F027C2}">
      <dgm:prSet/>
      <dgm:spPr/>
    </dgm:pt>
    <dgm:pt modelId="{F952A081-0172-4063-8FA6-0B9AAB34B567}" type="sibTrans" cxnId="{96E2E5EA-9289-4B81-9DD0-2BFAD6F027C2}">
      <dgm:prSet/>
      <dgm:spPr/>
    </dgm:pt>
    <dgm:pt modelId="{15B76683-DE66-480E-98CE-9BCA17686371}">
      <dgm:prSet phldrT="[Text]"/>
      <dgm:spPr/>
      <dgm:t>
        <a:bodyPr rtlCol="0"/>
        <a:lstStyle/>
        <a:p>
          <a:pPr rtl="0"/>
          <a:r>
            <a: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病媒蚊資料</a:t>
          </a:r>
        </a:p>
      </dgm:t>
    </dgm:pt>
    <dgm:pt modelId="{EA4F5E35-ED11-40C2-A994-182D71E3F451}" type="parTrans" cxnId="{8F449981-8554-4700-B0D6-FB1C73DCCB47}">
      <dgm:prSet/>
      <dgm:spPr/>
    </dgm:pt>
    <dgm:pt modelId="{502FAAC6-ED7A-4DC5-AE78-AB8DE47F8CC1}" type="sibTrans" cxnId="{8F449981-8554-4700-B0D6-FB1C73DCCB47}">
      <dgm:prSet/>
      <dgm:spPr/>
    </dgm:pt>
    <dgm:pt modelId="{6F1872F4-A030-4D64-A17C-72EA1ABBD62E}" type="pres">
      <dgm:prSet presAssocID="{CF9055CF-8DEB-4A02-949A-DE72B6AC5D37}" presName="Name0" presStyleCnt="0">
        <dgm:presLayoutVars>
          <dgm:dir/>
          <dgm:resizeHandles val="exact"/>
        </dgm:presLayoutVars>
      </dgm:prSet>
      <dgm:spPr/>
    </dgm:pt>
    <dgm:pt modelId="{98302F07-D6A9-46A5-9807-EBF6C9F5B2DD}" type="pres">
      <dgm:prSet presAssocID="{082E8A29-955A-4C7C-A174-3E9DCD4DC89B}" presName="node" presStyleLbl="node1" presStyleIdx="0" presStyleCnt="3">
        <dgm:presLayoutVars>
          <dgm:bulletEnabled val="1"/>
        </dgm:presLayoutVars>
      </dgm:prSet>
      <dgm:spPr/>
    </dgm:pt>
    <dgm:pt modelId="{6681DF6F-8E98-430C-9A87-14BEC6C3269E}" type="pres">
      <dgm:prSet presAssocID="{C2176686-D23E-48EB-9D1B-1A1B46236638}" presName="sibTrans" presStyleCnt="0"/>
      <dgm:spPr/>
    </dgm:pt>
    <dgm:pt modelId="{DAD9059A-916A-4916-A2A8-B42491568DD3}" type="pres">
      <dgm:prSet presAssocID="{B6E26FFC-9977-4BBC-BEC7-3D6B63754E52}" presName="node" presStyleLbl="node1" presStyleIdx="1" presStyleCnt="3" custLinFactNeighborX="-23786" custLinFactNeighborY="-510">
        <dgm:presLayoutVars>
          <dgm:bulletEnabled val="1"/>
        </dgm:presLayoutVars>
      </dgm:prSet>
      <dgm:spPr/>
    </dgm:pt>
    <dgm:pt modelId="{39AEACD1-F8CF-4528-8379-DAA829B3790B}" type="pres">
      <dgm:prSet presAssocID="{48634C00-2335-4923-9072-EB7482323D9C}" presName="sibTrans" presStyleCnt="0"/>
      <dgm:spPr/>
    </dgm:pt>
    <dgm:pt modelId="{25A33852-3C4B-4406-8856-3A4D6201948C}" type="pres">
      <dgm:prSet presAssocID="{6D0E5D9F-7263-4526-A227-51301233F549}" presName="node" presStyleLbl="node1" presStyleIdx="2" presStyleCnt="3">
        <dgm:presLayoutVars>
          <dgm:bulletEnabled val="1"/>
        </dgm:presLayoutVars>
      </dgm:prSet>
      <dgm:spPr/>
    </dgm:pt>
  </dgm:ptLst>
  <dgm:cxnLst>
    <dgm:cxn modelId="{0676BA07-1135-49D0-993A-27A9F99FC0CD}" type="presOf" srcId="{B6E26FFC-9977-4BBC-BEC7-3D6B63754E52}" destId="{DAD9059A-916A-4916-A2A8-B42491568DD3}" srcOrd="0" destOrd="0" presId="urn:microsoft.com/office/officeart/2005/8/layout/hList6"/>
    <dgm:cxn modelId="{5351B217-259B-4E6A-85F5-2E408BEB0764}" type="presOf" srcId="{082E8A29-955A-4C7C-A174-3E9DCD4DC89B}" destId="{98302F07-D6A9-46A5-9807-EBF6C9F5B2DD}" srcOrd="0" destOrd="0" presId="urn:microsoft.com/office/officeart/2005/8/layout/hList6"/>
    <dgm:cxn modelId="{77BD0D2D-7C4E-49B3-9A72-0FD33F32D294}" type="presOf" srcId="{6D0E5D9F-7263-4526-A227-51301233F549}" destId="{25A33852-3C4B-4406-8856-3A4D6201948C}" srcOrd="0" destOrd="0" presId="urn:microsoft.com/office/officeart/2005/8/layout/hList6"/>
    <dgm:cxn modelId="{3AE2742D-7673-4553-BCDD-292AE3B4BC50}" type="presOf" srcId="{97AFB725-9839-43BA-B026-0DD6AA03AD9C}" destId="{98302F07-D6A9-46A5-9807-EBF6C9F5B2DD}" srcOrd="0" destOrd="2" presId="urn:microsoft.com/office/officeart/2005/8/layout/hList6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F4F3BD4C-7DE7-449F-8ECF-B43B2B86F2EB}" type="presOf" srcId="{CBCC21F5-552F-4D39-812E-6FCD4A366F58}" destId="{DAD9059A-916A-4916-A2A8-B42491568DD3}" srcOrd="0" destOrd="1" presId="urn:microsoft.com/office/officeart/2005/8/layout/hList6"/>
    <dgm:cxn modelId="{C969B871-9D57-41D7-9C77-04DE4B5852AC}" type="presOf" srcId="{BCBF2116-91DC-4C0C-B36D-959FA6E24256}" destId="{DAD9059A-916A-4916-A2A8-B42491568DD3}" srcOrd="0" destOrd="5" presId="urn:microsoft.com/office/officeart/2005/8/layout/hList6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9CB4B27D-95A7-458D-A9CA-7754788DD095}" type="presOf" srcId="{62831651-7C26-466C-BAA4-31EA8D14E47A}" destId="{DAD9059A-916A-4916-A2A8-B42491568DD3}" srcOrd="0" destOrd="2" presId="urn:microsoft.com/office/officeart/2005/8/layout/hList6"/>
    <dgm:cxn modelId="{8F449981-8554-4700-B0D6-FB1C73DCCB47}" srcId="{B6E26FFC-9977-4BBC-BEC7-3D6B63754E52}" destId="{15B76683-DE66-480E-98CE-9BCA17686371}" srcOrd="2" destOrd="0" parTransId="{EA4F5E35-ED11-40C2-A994-182D71E3F451}" sibTransId="{502FAAC6-ED7A-4DC5-AE78-AB8DE47F8CC1}"/>
    <dgm:cxn modelId="{DB3DA183-49F1-4B79-ACC4-F4ACF694C66C}" type="presOf" srcId="{F3256203-D9D1-492A-B801-68C1A32486F0}" destId="{25A33852-3C4B-4406-8856-3A4D6201948C}" srcOrd="0" destOrd="1" presId="urn:microsoft.com/office/officeart/2005/8/layout/hList6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97004F90-D1DB-4A84-A8AE-504DE1F07341}" srcId="{082E8A29-955A-4C7C-A174-3E9DCD4DC89B}" destId="{97AFB725-9839-43BA-B026-0DD6AA03AD9C}" srcOrd="1" destOrd="0" parTransId="{CC01022B-5039-457F-931E-79459E3C1DC4}" sibTransId="{D5C26250-A06D-4B41-BC14-92648809C21F}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C06DA1C3-D38F-43B1-B24E-E80592CC29EC}" type="presOf" srcId="{23A0DE4A-FE92-496E-B335-3433CEFB74E9}" destId="{98302F07-D6A9-46A5-9807-EBF6C9F5B2DD}" srcOrd="0" destOrd="1" presId="urn:microsoft.com/office/officeart/2005/8/layout/hList6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3B50A2DD-8777-42C9-93E1-40A37E404C87}" type="presOf" srcId="{44B2544A-D122-4B95-A36C-B03D9E272B48}" destId="{DAD9059A-916A-4916-A2A8-B42491568DD3}" srcOrd="0" destOrd="4" presId="urn:microsoft.com/office/officeart/2005/8/layout/hList6"/>
    <dgm:cxn modelId="{F89EA6DF-D106-435E-9337-D23286A767A6}" srcId="{B6E26FFC-9977-4BBC-BEC7-3D6B63754E52}" destId="{44B2544A-D122-4B95-A36C-B03D9E272B48}" srcOrd="3" destOrd="0" parTransId="{9EE40E78-C1B8-4A87-A668-53AD816CED24}" sibTransId="{F32DECE0-DC7F-4DCF-A10D-96A117A49197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24179AE2-AA7E-4702-A358-E95F80152CCA}" type="presOf" srcId="{CF9055CF-8DEB-4A02-949A-DE72B6AC5D37}" destId="{6F1872F4-A030-4D64-A17C-72EA1ABBD62E}" srcOrd="0" destOrd="0" presId="urn:microsoft.com/office/officeart/2005/8/layout/hList6"/>
    <dgm:cxn modelId="{96E2E5EA-9289-4B81-9DD0-2BFAD6F027C2}" srcId="{B6E26FFC-9977-4BBC-BEC7-3D6B63754E52}" destId="{BCBF2116-91DC-4C0C-B36D-959FA6E24256}" srcOrd="4" destOrd="0" parTransId="{AE79E556-F1B5-4CBA-83B9-4E5449E7972E}" sibTransId="{F952A081-0172-4063-8FA6-0B9AAB34B567}"/>
    <dgm:cxn modelId="{4FB088FD-F764-4C0A-9554-17B4C2911104}" type="presOf" srcId="{15B76683-DE66-480E-98CE-9BCA17686371}" destId="{DAD9059A-916A-4916-A2A8-B42491568DD3}" srcOrd="0" destOrd="3" presId="urn:microsoft.com/office/officeart/2005/8/layout/hList6"/>
    <dgm:cxn modelId="{D4055BC1-25B1-4CD1-BF08-20C154FADF73}" type="presParOf" srcId="{6F1872F4-A030-4D64-A17C-72EA1ABBD62E}" destId="{98302F07-D6A9-46A5-9807-EBF6C9F5B2DD}" srcOrd="0" destOrd="0" presId="urn:microsoft.com/office/officeart/2005/8/layout/hList6"/>
    <dgm:cxn modelId="{584E2F3E-994B-49B2-AD46-0E8D6E4A468B}" type="presParOf" srcId="{6F1872F4-A030-4D64-A17C-72EA1ABBD62E}" destId="{6681DF6F-8E98-430C-9A87-14BEC6C3269E}" srcOrd="1" destOrd="0" presId="urn:microsoft.com/office/officeart/2005/8/layout/hList6"/>
    <dgm:cxn modelId="{FD54A181-98DF-439C-9CA4-93CD1333DEC4}" type="presParOf" srcId="{6F1872F4-A030-4D64-A17C-72EA1ABBD62E}" destId="{DAD9059A-916A-4916-A2A8-B42491568DD3}" srcOrd="2" destOrd="0" presId="urn:microsoft.com/office/officeart/2005/8/layout/hList6"/>
    <dgm:cxn modelId="{B910F504-589D-4168-B820-FECB0EF26955}" type="presParOf" srcId="{6F1872F4-A030-4D64-A17C-72EA1ABBD62E}" destId="{39AEACD1-F8CF-4528-8379-DAA829B3790B}" srcOrd="3" destOrd="0" presId="urn:microsoft.com/office/officeart/2005/8/layout/hList6"/>
    <dgm:cxn modelId="{AEDC4C6E-DC7C-4364-8563-E748313EFA17}" type="presParOf" srcId="{6F1872F4-A030-4D64-A17C-72EA1ABBD62E}" destId="{25A33852-3C4B-4406-8856-3A4D6201948C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02F07-D6A9-46A5-9807-EBF6C9F5B2DD}">
      <dsp:nvSpPr>
        <dsp:cNvPr id="0" name=""/>
        <dsp:cNvSpPr/>
      </dsp:nvSpPr>
      <dsp:spPr>
        <a:xfrm rot="16200000">
          <a:off x="-463768" y="464943"/>
          <a:ext cx="3986213" cy="3056325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0" rIns="135000" bIns="0" numCol="1" spcCol="1270" rtlCol="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Task</a:t>
          </a:r>
          <a:endParaRPr lang="zh-TW" altLang="en-US" sz="21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EDA</a:t>
          </a:r>
          <a:endParaRPr lang="zh-TW" altLang="en-US" sz="16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預測</a:t>
          </a:r>
        </a:p>
      </dsp:txBody>
      <dsp:txXfrm rot="5400000">
        <a:off x="1176" y="797242"/>
        <a:ext cx="3056325" cy="2391727"/>
      </dsp:txXfrm>
    </dsp:sp>
    <dsp:sp modelId="{DAD9059A-916A-4916-A2A8-B42491568DD3}">
      <dsp:nvSpPr>
        <dsp:cNvPr id="0" name=""/>
        <dsp:cNvSpPr/>
      </dsp:nvSpPr>
      <dsp:spPr>
        <a:xfrm rot="16200000">
          <a:off x="2767257" y="464943"/>
          <a:ext cx="3986213" cy="3056325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0" rIns="135000" bIns="0" numCol="1" spcCol="1270" rtlCol="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Experience</a:t>
          </a:r>
          <a:endParaRPr lang="zh-TW" altLang="en-US" sz="21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氣象局歷年資料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政府開放平台登革熱病例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病媒蚊資料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Google trend</a:t>
          </a:r>
          <a:endParaRPr lang="zh-TW" altLang="en-US" sz="16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16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 rot="5400000">
        <a:off x="3232201" y="797242"/>
        <a:ext cx="3056325" cy="2391727"/>
      </dsp:txXfrm>
    </dsp:sp>
    <dsp:sp modelId="{25A33852-3C4B-4406-8856-3A4D6201948C}">
      <dsp:nvSpPr>
        <dsp:cNvPr id="0" name=""/>
        <dsp:cNvSpPr/>
      </dsp:nvSpPr>
      <dsp:spPr>
        <a:xfrm rot="16200000">
          <a:off x="6107330" y="464943"/>
          <a:ext cx="3986213" cy="3056325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0" rIns="135000" bIns="0" numCol="1" spcCol="1270" rtlCol="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Performance</a:t>
          </a:r>
          <a:endParaRPr lang="zh-TW" altLang="en-US" sz="21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將預測結果與未來實際病例比對</a:t>
          </a:r>
        </a:p>
      </dsp:txBody>
      <dsp:txXfrm rot="5400000">
        <a:off x="6572274" y="797242"/>
        <a:ext cx="3056325" cy="239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D62E987-7EBA-43A6-9FB1-518ACC0C0016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2018/6/7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977E94-A6AB-4E02-8E43-E89F9CF4757F}" type="slidenum"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1CB75E-0C48-4433-BA77-C1F21AF9D86A}" type="datetime1">
              <a:rPr lang="zh-TW" altLang="en-US" smtClean="0"/>
              <a:pPr/>
              <a:t>2018/6/7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ED491D0-8E1B-49C7-849B-A28568D94497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906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TW" smtClean="0"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34409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TW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0509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TW" smtClean="0"/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25227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TW" smtClean="0"/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22600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rtlCol="0"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11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8B6B7473-3841-4310-A92D-45F4234A4D99}" type="datetime1">
              <a:rPr lang="zh-TW" altLang="en-US" smtClean="0"/>
              <a:t>2018/6/7</a:t>
            </a:fld>
            <a:endParaRPr lang="zh-TW" altLang="en-US" dirty="0"/>
          </a:p>
        </p:txBody>
      </p:sp>
      <p:sp>
        <p:nvSpPr>
          <p:cNvPr id="12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zh-TW" altLang="en-US" dirty="0"/>
          </a:p>
        </p:txBody>
      </p:sp>
      <p:sp>
        <p:nvSpPr>
          <p:cNvPr id="13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BD266BE7-899D-4075-917F-DBDE33B6B69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8DA54F-09DA-40C7-94BF-F70C65D47277}" type="datetime1">
              <a:rPr lang="zh-TW" altLang="en-US" smtClean="0"/>
              <a:t>2018/6/7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vert"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vert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 rtlCol="0"/>
          <a:lstStyle/>
          <a:p>
            <a:pPr rtl="0"/>
            <a:fld id="{D54919F1-24D0-4E1A-AA72-938259D33249}" type="datetime1">
              <a:rPr lang="zh-TW" altLang="en-US" smtClean="0"/>
              <a:t>2018/6/7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 rtlCol="0"/>
          <a:lstStyle/>
          <a:p>
            <a:pPr rtl="0"/>
            <a:fld id="{BD266BE7-899D-4075-917F-DBDE33B6B692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77D3FD-330B-4CB0-A3EC-FEEB68936716}" type="datetime1">
              <a:rPr lang="zh-TW" altLang="en-US" smtClean="0"/>
              <a:t>2018/6/7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B24CB66F-0E05-4060-91FE-0E267F1F994D}" type="datetime1">
              <a:rPr lang="zh-TW" altLang="en-US" smtClean="0"/>
              <a:t>2018/6/7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BD266BE7-899D-4075-917F-DBDE33B6B69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5970C7-53D0-4037-A35C-F4391F0487AD}" type="datetime1">
              <a:rPr lang="zh-TW" altLang="en-US" smtClean="0"/>
              <a:t>2018/6/7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5BBE3D-E4A3-4F8C-BCBA-ACD3DFFAB02B}" type="datetime1">
              <a:rPr lang="zh-TW" altLang="en-US" smtClean="0"/>
              <a:t>2018/6/7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FB8FB9-2B89-4156-AF6D-5A83D34667E5}" type="datetime1">
              <a:rPr lang="zh-TW" altLang="en-US" smtClean="0"/>
              <a:t>2018/6/7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F16C17-67FC-4A0E-9E68-FB4A6B56BE55}" type="datetime1">
              <a:rPr lang="zh-TW" altLang="en-US" smtClean="0"/>
              <a:t>2018/6/7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 rtlCol="0"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3" name="內容預留位置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 rtlCol="0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19DB72-BD3B-4B47-903B-355F9C602C04}" type="datetime1">
              <a:rPr lang="zh-TW" altLang="en-US" smtClean="0"/>
              <a:t>2018/6/7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046D29-3F99-44FB-BAC5-ACDB7052D95D}" type="datetime1">
              <a:rPr lang="zh-TW" altLang="en-US" smtClean="0"/>
              <a:t>2018/6/7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標題預留位置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  <a:p>
            <a:pPr lvl="5" rtl="0"/>
            <a:r>
              <a:rPr lang="zh-TW" altLang="en-US" dirty="0"/>
              <a:t>第六</a:t>
            </a:r>
          </a:p>
          <a:p>
            <a:pPr lvl="6" rtl="0"/>
            <a:r>
              <a:rPr lang="zh-TW" altLang="en-US" dirty="0"/>
              <a:t>第七</a:t>
            </a:r>
          </a:p>
          <a:p>
            <a:pPr lvl="7" rtl="0"/>
            <a:r>
              <a:rPr lang="zh-TW" altLang="en-US" dirty="0"/>
              <a:t>第八</a:t>
            </a:r>
          </a:p>
          <a:p>
            <a:pPr lvl="8" rtl="0"/>
            <a:r>
              <a:rPr lang="zh-TW" altLang="en-US" dirty="0"/>
              <a:t>第九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0AF6FD2-978B-430C-B5B2-ECD530D5B54F}" type="datetime1">
              <a:rPr lang="zh-TW" altLang="en-US" smtClean="0"/>
              <a:t>2018/6/7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D266BE7-899D-4075-917F-DBDE33B6B69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zh-TW" altLang="en-US" b="0" dirty="0"/>
              <a:t>登革熱病情趨勢預測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dirty="0"/>
              <a:t>Group2 </a:t>
            </a:r>
            <a:r>
              <a:rPr lang="zh-TW" altLang="en-US" dirty="0"/>
              <a:t>崔芷瑄 韓曙憶 鄭富鴻</a:t>
            </a: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/>
              <a:t>TEP</a:t>
            </a:r>
            <a:endParaRPr lang="zh-TW" altLang="en-US" dirty="0"/>
          </a:p>
        </p:txBody>
      </p:sp>
      <p:graphicFrame>
        <p:nvGraphicFramePr>
          <p:cNvPr id="8" name="內容預留位置 2" descr="4 個由左至右排列的群組以梯形清單顯示，每個群組中分別分別列出工作描述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238577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/>
              <a:t>Task</a:t>
            </a:r>
            <a:endParaRPr lang="zh-TW" altLang="en-US" dirty="0"/>
          </a:p>
        </p:txBody>
      </p:sp>
      <p:sp>
        <p:nvSpPr>
          <p:cNvPr id="14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TW" dirty="0"/>
              <a:t>1. EDA(shiny</a:t>
            </a:r>
            <a:r>
              <a:rPr lang="zh-TW" altLang="en-US" dirty="0"/>
              <a:t>視覺化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       </a:t>
            </a:r>
            <a:r>
              <a:rPr lang="en-US" altLang="zh-TW" dirty="0"/>
              <a:t>(a)</a:t>
            </a:r>
            <a:r>
              <a:rPr lang="zh-TW" altLang="en-US" dirty="0"/>
              <a:t>結合歷年病例資料</a:t>
            </a:r>
            <a:r>
              <a:rPr lang="en-US" altLang="zh-TW" dirty="0"/>
              <a:t>, </a:t>
            </a:r>
            <a:r>
              <a:rPr lang="zh-TW" altLang="en-US" dirty="0"/>
              <a:t>天氣資料與</a:t>
            </a:r>
            <a:r>
              <a:rPr lang="en-US" altLang="zh-TW" dirty="0"/>
              <a:t>Google Map</a:t>
            </a:r>
            <a:endParaRPr lang="zh-TW" altLang="en-US" dirty="0"/>
          </a:p>
          <a:p>
            <a:pPr marL="0" indent="0" rtl="0">
              <a:buNone/>
            </a:pPr>
            <a:r>
              <a:rPr lang="zh-TW" altLang="en-US" dirty="0"/>
              <a:t>       </a:t>
            </a:r>
            <a:r>
              <a:rPr lang="en-US" altLang="zh-TW" dirty="0"/>
              <a:t>(b)</a:t>
            </a:r>
            <a:r>
              <a:rPr lang="zh-TW" altLang="en-US" dirty="0"/>
              <a:t>以時間序列為主軸</a:t>
            </a:r>
            <a:r>
              <a:rPr lang="en-US" altLang="zh-TW" dirty="0"/>
              <a:t>(2013-2017)</a:t>
            </a:r>
            <a:endParaRPr lang="zh-TW" altLang="en-US" dirty="0"/>
          </a:p>
          <a:p>
            <a:pPr lvl="0"/>
            <a:r>
              <a:rPr lang="en-US" altLang="zh-TW" dirty="0"/>
              <a:t>2. </a:t>
            </a:r>
            <a:r>
              <a:rPr lang="zh-TW" altLang="en-US" dirty="0"/>
              <a:t>預測</a:t>
            </a:r>
            <a:r>
              <a:rPr lang="en-US" altLang="zh-TW" dirty="0"/>
              <a:t>(</a:t>
            </a:r>
            <a:r>
              <a:rPr lang="zh-TW" altLang="en-US" dirty="0"/>
              <a:t>地區病例發生機率</a:t>
            </a:r>
            <a:r>
              <a:rPr lang="en-US" altLang="zh-TW" dirty="0"/>
              <a:t>)</a:t>
            </a:r>
          </a:p>
          <a:p>
            <a:pPr marL="0" lvl="0" indent="0">
              <a:buNone/>
            </a:pPr>
            <a:r>
              <a:rPr lang="zh-TW" altLang="en-US" dirty="0"/>
              <a:t>       </a:t>
            </a:r>
            <a:r>
              <a:rPr lang="en-US" altLang="zh-TW" dirty="0"/>
              <a:t>(a)</a:t>
            </a:r>
            <a:r>
              <a:rPr lang="zh-TW" altLang="en-US" dirty="0"/>
              <a:t>透過歷年資料分析今年機率</a:t>
            </a:r>
            <a:endParaRPr lang="en-US" altLang="zh-TW" dirty="0"/>
          </a:p>
          <a:p>
            <a:pPr marL="0" lvl="0" indent="0">
              <a:buNone/>
            </a:pPr>
            <a:r>
              <a:rPr lang="zh-TW" altLang="en-US" dirty="0"/>
              <a:t>       </a:t>
            </a:r>
            <a:r>
              <a:rPr lang="en-US" altLang="zh-TW" dirty="0"/>
              <a:t>(b)</a:t>
            </a:r>
            <a:r>
              <a:rPr lang="zh-TW" altLang="en-US" dirty="0"/>
              <a:t>以台南市為主</a:t>
            </a:r>
            <a:endParaRPr lang="en-US" altLang="zh-TW" dirty="0"/>
          </a:p>
          <a:p>
            <a:pPr marL="0" lvl="0" indent="0">
              <a:buNone/>
            </a:pPr>
            <a:r>
              <a:rPr lang="en-US" altLang="zh-TW" dirty="0"/>
              <a:t>       (c)</a:t>
            </a:r>
            <a:r>
              <a:rPr lang="zh-TW" altLang="en-US" dirty="0"/>
              <a:t>判斷哪些因子</a:t>
            </a:r>
            <a:r>
              <a:rPr lang="en-US" altLang="zh-TW" dirty="0"/>
              <a:t>(</a:t>
            </a:r>
            <a:r>
              <a:rPr lang="zh-TW" altLang="en-US" dirty="0"/>
              <a:t>病媒蚊指數</a:t>
            </a:r>
            <a:r>
              <a:rPr lang="en-US" altLang="zh-TW" dirty="0"/>
              <a:t>,</a:t>
            </a:r>
            <a:r>
              <a:rPr lang="zh-TW" altLang="en-US" dirty="0"/>
              <a:t> 氣象因素</a:t>
            </a:r>
            <a:r>
              <a:rPr lang="en-US" altLang="zh-TW" dirty="0"/>
              <a:t>)</a:t>
            </a:r>
            <a:r>
              <a:rPr lang="zh-TW" altLang="en-US" dirty="0"/>
              <a:t>對登革熱發病風險影響較大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/>
            <a:r>
              <a:rPr lang="en-US" altLang="zh-TW" dirty="0"/>
              <a:t>Experience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40C37FE1-B59C-4E7A-8A08-385581DAB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altLang="zh-TW" dirty="0"/>
              <a:t>1. </a:t>
            </a:r>
            <a:r>
              <a:rPr lang="zh-TW" altLang="en-US" dirty="0"/>
              <a:t>氣象局歷年資料 </a:t>
            </a:r>
            <a:r>
              <a:rPr lang="en-US" altLang="zh-TW" dirty="0"/>
              <a:t>(</a:t>
            </a:r>
            <a:r>
              <a:rPr lang="zh-TW" altLang="en-US" dirty="0"/>
              <a:t>每日</a:t>
            </a:r>
            <a:r>
              <a:rPr lang="en-US" altLang="zh-TW" dirty="0"/>
              <a:t>)</a:t>
            </a:r>
          </a:p>
          <a:p>
            <a:pPr marL="0" lvl="0" indent="0">
              <a:buNone/>
            </a:pPr>
            <a:r>
              <a:rPr lang="zh-TW" altLang="en-US" dirty="0"/>
              <a:t>       </a:t>
            </a:r>
            <a:r>
              <a:rPr lang="en-US" altLang="zh-TW" dirty="0"/>
              <a:t>(a)</a:t>
            </a:r>
            <a:r>
              <a:rPr lang="zh-TW" altLang="en-US" dirty="0"/>
              <a:t>溫度</a:t>
            </a:r>
            <a:endParaRPr lang="en-US" altLang="zh-TW" dirty="0"/>
          </a:p>
          <a:p>
            <a:pPr marL="0" lvl="0" indent="0">
              <a:buNone/>
            </a:pPr>
            <a:r>
              <a:rPr lang="en-US" altLang="zh-TW" dirty="0"/>
              <a:t>       (b)</a:t>
            </a:r>
            <a:r>
              <a:rPr lang="zh-TW" altLang="en-US" dirty="0"/>
              <a:t>濕度</a:t>
            </a:r>
            <a:endParaRPr lang="en-US" altLang="zh-TW" dirty="0"/>
          </a:p>
          <a:p>
            <a:pPr marL="0" lvl="0" indent="0">
              <a:buNone/>
            </a:pPr>
            <a:r>
              <a:rPr lang="zh-TW" altLang="en-US" dirty="0"/>
              <a:t>       </a:t>
            </a:r>
            <a:r>
              <a:rPr lang="en-US" altLang="zh-TW" dirty="0"/>
              <a:t>(c)</a:t>
            </a:r>
            <a:r>
              <a:rPr lang="zh-TW" altLang="en-US" dirty="0"/>
              <a:t>降水量</a:t>
            </a:r>
            <a:endParaRPr lang="en-US" altLang="zh-TW" dirty="0"/>
          </a:p>
          <a:p>
            <a:pPr marL="0" lvl="0" indent="0">
              <a:buNone/>
            </a:pPr>
            <a:r>
              <a:rPr lang="en-US" altLang="zh-TW" dirty="0"/>
              <a:t>       (d)</a:t>
            </a:r>
            <a:r>
              <a:rPr lang="zh-TW" altLang="en-US" dirty="0"/>
              <a:t>日照時數</a:t>
            </a:r>
          </a:p>
          <a:p>
            <a:pPr lvl="0"/>
            <a:r>
              <a:rPr lang="en-US" altLang="zh-TW" dirty="0"/>
              <a:t>2. </a:t>
            </a:r>
            <a:r>
              <a:rPr lang="zh-TW" altLang="en-US" dirty="0"/>
              <a:t>政府開放平台登革熱病例</a:t>
            </a:r>
            <a:endParaRPr lang="en-US" altLang="zh-TW" dirty="0"/>
          </a:p>
          <a:p>
            <a:pPr marL="0" lvl="0" indent="0">
              <a:buNone/>
            </a:pPr>
            <a:r>
              <a:rPr lang="zh-TW" altLang="en-US" dirty="0"/>
              <a:t>        </a:t>
            </a:r>
            <a:r>
              <a:rPr lang="en-US" altLang="zh-TW" dirty="0"/>
              <a:t>--</a:t>
            </a:r>
            <a:r>
              <a:rPr lang="zh-TW" altLang="en-US" dirty="0"/>
              <a:t>可找到自</a:t>
            </a:r>
            <a:r>
              <a:rPr lang="en-US" altLang="zh-TW" dirty="0"/>
              <a:t>1998</a:t>
            </a:r>
            <a:r>
              <a:rPr lang="zh-TW" altLang="en-US" dirty="0"/>
              <a:t>年起的資料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病媒蚊資料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--</a:t>
            </a:r>
            <a:r>
              <a:rPr lang="zh-TW" altLang="en-US" dirty="0"/>
              <a:t>可找到自</a:t>
            </a:r>
            <a:r>
              <a:rPr lang="en-US" altLang="zh-TW" dirty="0"/>
              <a:t>2010</a:t>
            </a:r>
            <a:r>
              <a:rPr lang="zh-TW" altLang="en-US" dirty="0"/>
              <a:t>年起的資料</a:t>
            </a:r>
          </a:p>
          <a:p>
            <a:pPr lvl="0"/>
            <a:r>
              <a:rPr lang="en-US" altLang="zh-TW" dirty="0"/>
              <a:t>4. Google trend</a:t>
            </a:r>
          </a:p>
          <a:p>
            <a:pPr marL="0" lvl="0" indent="0">
              <a:buNone/>
            </a:pPr>
            <a:r>
              <a:rPr lang="en-US" altLang="zh-TW" dirty="0"/>
              <a:t>        --</a:t>
            </a:r>
            <a:r>
              <a:rPr lang="zh-TW" altLang="en-US" dirty="0"/>
              <a:t>數據較不完整</a:t>
            </a:r>
            <a:r>
              <a:rPr lang="en-US" altLang="zh-TW" dirty="0"/>
              <a:t>,</a:t>
            </a:r>
            <a:r>
              <a:rPr lang="zh-TW" altLang="en-US" dirty="0"/>
              <a:t> 參考為主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83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/>
            <a:r>
              <a:rPr lang="en-US" altLang="zh-TW" dirty="0"/>
              <a:t>Performance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9457D1-48D6-4BD6-B89C-0034598C8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將預測結果與未來實際病例比對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--</a:t>
            </a:r>
            <a:r>
              <a:rPr lang="zh-TW" altLang="en-US" dirty="0"/>
              <a:t>以台南市為主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--</a:t>
            </a:r>
            <a:r>
              <a:rPr lang="zh-TW" altLang="en-US" dirty="0"/>
              <a:t>觀察準確度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/>
              <a:t>    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9024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教育類主題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322_TF03462902_TF03462902.potx" id="{75934AA0-EA7E-48C9-AC6C-B8776C9980C1}" vid="{F712579A-141C-4177-A05B-4907AD265093}"/>
    </a:ext>
  </a:extLst>
</a:theme>
</file>

<file path=ppt/theme/theme2.xml><?xml version="1.0" encoding="utf-8"?>
<a:theme xmlns:a="http://schemas.openxmlformats.org/drawingml/2006/main" name="Office 佈景主題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教育類主題簡報：黑板手繪設計 (寬螢幕)</Template>
  <TotalTime>38</TotalTime>
  <Words>222</Words>
  <Application>Microsoft Office PowerPoint</Application>
  <PresentationFormat>寬螢幕</PresentationFormat>
  <Paragraphs>44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Microsoft JhengHei UI</vt:lpstr>
      <vt:lpstr>新細明體</vt:lpstr>
      <vt:lpstr>Calibri</vt:lpstr>
      <vt:lpstr>Wingdings</vt:lpstr>
      <vt:lpstr>教育類主題 16x9</vt:lpstr>
      <vt:lpstr>登革熱病情趨勢預測</vt:lpstr>
      <vt:lpstr>TEP</vt:lpstr>
      <vt:lpstr>Task</vt:lpstr>
      <vt:lpstr>Experience</vt:lpstr>
      <vt:lpstr>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登革熱病情趨勢預測</dc:title>
  <dc:creator>明雪 李</dc:creator>
  <cp:lastModifiedBy>明雪 李</cp:lastModifiedBy>
  <cp:revision>5</cp:revision>
  <dcterms:created xsi:type="dcterms:W3CDTF">2018-06-07T02:17:31Z</dcterms:created>
  <dcterms:modified xsi:type="dcterms:W3CDTF">2018-06-07T02:56:31Z</dcterms:modified>
</cp:coreProperties>
</file>