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5"/>
  </p:notesMasterIdLst>
  <p:sldIdLst>
    <p:sldId id="256" r:id="rId5"/>
    <p:sldId id="257" r:id="rId6"/>
    <p:sldId id="258" r:id="rId7"/>
    <p:sldId id="259" r:id="rId8"/>
    <p:sldId id="260" r:id="rId9"/>
    <p:sldId id="263" r:id="rId10"/>
    <p:sldId id="262"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D2968D-3A11-4903-ABC9-7AEC346535D1}" v="21" dt="2021-12-28T13:24:20.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9FA7C-821F-47E0-B182-0805520AB433}" type="datetimeFigureOut">
              <a:rPr lang="tr-TR" smtClean="0"/>
              <a:t>31.12.2021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733C9-A75C-4735-8731-1D505AD46C4C}" type="slidenum">
              <a:rPr lang="tr-TR" smtClean="0"/>
              <a:t>‹#›</a:t>
            </a:fld>
            <a:endParaRPr lang="tr-TR"/>
          </a:p>
        </p:txBody>
      </p:sp>
    </p:spTree>
    <p:extLst>
      <p:ext uri="{BB962C8B-B14F-4D97-AF65-F5344CB8AC3E}">
        <p14:creationId xmlns:p14="http://schemas.microsoft.com/office/powerpoint/2010/main" val="101578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C3733C9-A75C-4735-8731-1D505AD46C4C}" type="slidenum">
              <a:rPr lang="tr-TR" smtClean="0"/>
              <a:t>4</a:t>
            </a:fld>
            <a:endParaRPr lang="tr-TR"/>
          </a:p>
        </p:txBody>
      </p:sp>
    </p:spTree>
    <p:extLst>
      <p:ext uri="{BB962C8B-B14F-4D97-AF65-F5344CB8AC3E}">
        <p14:creationId xmlns:p14="http://schemas.microsoft.com/office/powerpoint/2010/main" val="80315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390581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621479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0670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1035696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9978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1413696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1962113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3174990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15991549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1E4D39-CD85-4B38-A516-1A78B8BFCAEA}" type="datetimeFigureOut">
              <a:rPr lang="tr-TR" smtClean="0"/>
              <a:t>31.12.2021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2514221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E1E4D39-CD85-4B38-A516-1A78B8BFCAEA}" type="datetimeFigureOut">
              <a:rPr lang="tr-TR" smtClean="0"/>
              <a:t>31.12.2021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2268304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1E4D39-CD85-4B38-A516-1A78B8BFCAEA}" type="datetimeFigureOut">
              <a:rPr lang="tr-TR" smtClean="0"/>
              <a:t>31.12.2021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4168845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E1E4D39-CD85-4B38-A516-1A78B8BFCAEA}" type="datetimeFigureOut">
              <a:rPr lang="tr-TR" smtClean="0"/>
              <a:t>31.12.2021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348641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E4D39-CD85-4B38-A516-1A78B8BFCAEA}" type="datetimeFigureOut">
              <a:rPr lang="tr-TR" smtClean="0"/>
              <a:t>31.12.2021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1355044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E1E4D39-CD85-4B38-A516-1A78B8BFCAEA}" type="datetimeFigureOut">
              <a:rPr lang="tr-TR" smtClean="0"/>
              <a:t>31.12.2021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A5F45A-A395-428E-A72F-5547270AFEE2}" type="slidenum">
              <a:rPr lang="tr-TR" smtClean="0"/>
              <a:t>‹#›</a:t>
            </a:fld>
            <a:endParaRPr lang="tr-TR"/>
          </a:p>
        </p:txBody>
      </p:sp>
    </p:spTree>
    <p:extLst>
      <p:ext uri="{BB962C8B-B14F-4D97-AF65-F5344CB8AC3E}">
        <p14:creationId xmlns:p14="http://schemas.microsoft.com/office/powerpoint/2010/main" val="3091599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A5F45A-A395-428E-A72F-5547270AFEE2}" type="slidenum">
              <a:rPr lang="tr-TR" smtClean="0"/>
              <a:t>‹#›</a:t>
            </a:fld>
            <a:endParaRPr lang="tr-TR"/>
          </a:p>
        </p:txBody>
      </p:sp>
      <p:sp>
        <p:nvSpPr>
          <p:cNvPr id="5" name="Date Placeholder 4"/>
          <p:cNvSpPr>
            <a:spLocks noGrp="1"/>
          </p:cNvSpPr>
          <p:nvPr>
            <p:ph type="dt" sz="half" idx="10"/>
          </p:nvPr>
        </p:nvSpPr>
        <p:spPr/>
        <p:txBody>
          <a:bodyPr/>
          <a:lstStyle/>
          <a:p>
            <a:fld id="{AE1E4D39-CD85-4B38-A516-1A78B8BFCAEA}" type="datetimeFigureOut">
              <a:rPr lang="tr-TR" smtClean="0"/>
              <a:t>31.12.2021</a:t>
            </a:fld>
            <a:endParaRPr lang="tr-TR"/>
          </a:p>
        </p:txBody>
      </p:sp>
    </p:spTree>
    <p:extLst>
      <p:ext uri="{BB962C8B-B14F-4D97-AF65-F5344CB8AC3E}">
        <p14:creationId xmlns:p14="http://schemas.microsoft.com/office/powerpoint/2010/main" val="2652926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1E4D39-CD85-4B38-A516-1A78B8BFCAEA}" type="datetimeFigureOut">
              <a:rPr lang="tr-TR" smtClean="0"/>
              <a:t>31.12.2021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A5F45A-A395-428E-A72F-5547270AFEE2}" type="slidenum">
              <a:rPr lang="tr-TR" smtClean="0"/>
              <a:t>‹#›</a:t>
            </a:fld>
            <a:endParaRPr lang="tr-TR"/>
          </a:p>
        </p:txBody>
      </p:sp>
    </p:spTree>
    <p:extLst>
      <p:ext uri="{BB962C8B-B14F-4D97-AF65-F5344CB8AC3E}">
        <p14:creationId xmlns:p14="http://schemas.microsoft.com/office/powerpoint/2010/main" val="12909894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E3336E1F-2B23-466B-94FC-6339CFF894DE}"/>
              </a:ext>
            </a:extLst>
          </p:cNvPr>
          <p:cNvSpPr>
            <a:spLocks noGrp="1"/>
          </p:cNvSpPr>
          <p:nvPr>
            <p:ph type="ctrTitle"/>
          </p:nvPr>
        </p:nvSpPr>
        <p:spPr>
          <a:xfrm>
            <a:off x="677335" y="1282701"/>
            <a:ext cx="5096060" cy="4307148"/>
          </a:xfrm>
        </p:spPr>
        <p:txBody>
          <a:bodyPr anchor="ctr">
            <a:normAutofit/>
          </a:bodyPr>
          <a:lstStyle/>
          <a:p>
            <a:r>
              <a:rPr lang="tr-TR" dirty="0"/>
              <a:t>JAPON BULMACASI</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Alt Başlık 2">
            <a:extLst>
              <a:ext uri="{FF2B5EF4-FFF2-40B4-BE49-F238E27FC236}">
                <a16:creationId xmlns:a16="http://schemas.microsoft.com/office/drawing/2014/main" id="{A07A4C03-C360-41B3-AB17-B721CB1CD588}"/>
              </a:ext>
            </a:extLst>
          </p:cNvPr>
          <p:cNvSpPr>
            <a:spLocks noGrp="1"/>
          </p:cNvSpPr>
          <p:nvPr>
            <p:ph type="subTitle" idx="1"/>
          </p:nvPr>
        </p:nvSpPr>
        <p:spPr>
          <a:xfrm>
            <a:off x="7821120" y="2876315"/>
            <a:ext cx="3602567" cy="1096899"/>
          </a:xfrm>
        </p:spPr>
        <p:txBody>
          <a:bodyPr anchor="ctr">
            <a:normAutofit/>
          </a:bodyPr>
          <a:lstStyle/>
          <a:p>
            <a:pPr algn="l"/>
            <a:r>
              <a:rPr lang="tr-TR">
                <a:solidFill>
                  <a:srgbClr val="FFFFFF"/>
                </a:solidFill>
              </a:rPr>
              <a:t>Nonogram</a:t>
            </a:r>
          </a:p>
        </p:txBody>
      </p:sp>
    </p:spTree>
    <p:extLst>
      <p:ext uri="{BB962C8B-B14F-4D97-AF65-F5344CB8AC3E}">
        <p14:creationId xmlns:p14="http://schemas.microsoft.com/office/powerpoint/2010/main" val="3346339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D2DED7-2BBE-4C25-9B22-931FBD94B677}"/>
              </a:ext>
            </a:extLst>
          </p:cNvPr>
          <p:cNvSpPr>
            <a:spLocks noGrp="1"/>
          </p:cNvSpPr>
          <p:nvPr>
            <p:ph type="title"/>
          </p:nvPr>
        </p:nvSpPr>
        <p:spPr/>
        <p:txBody>
          <a:bodyPr/>
          <a:lstStyle/>
          <a:p>
            <a:r>
              <a:rPr lang="tr-TR" dirty="0"/>
              <a:t>Proje Kaynakları</a:t>
            </a:r>
          </a:p>
        </p:txBody>
      </p:sp>
      <p:sp>
        <p:nvSpPr>
          <p:cNvPr id="3" name="İçerik Yer Tutucusu 2">
            <a:extLst>
              <a:ext uri="{FF2B5EF4-FFF2-40B4-BE49-F238E27FC236}">
                <a16:creationId xmlns:a16="http://schemas.microsoft.com/office/drawing/2014/main" id="{A59DE19C-3EDA-412A-A4A4-70E21FBDB309}"/>
              </a:ext>
            </a:extLst>
          </p:cNvPr>
          <p:cNvSpPr>
            <a:spLocks noGrp="1"/>
          </p:cNvSpPr>
          <p:nvPr>
            <p:ph idx="1"/>
          </p:nvPr>
        </p:nvSpPr>
        <p:spPr/>
        <p:txBody>
          <a:bodyPr/>
          <a:lstStyle/>
          <a:p>
            <a:r>
              <a:rPr lang="tr-TR" dirty="0"/>
              <a:t>Ders Slaytları</a:t>
            </a:r>
          </a:p>
          <a:p>
            <a:r>
              <a:rPr lang="tr-TR"/>
              <a:t>https://www.w3schools.com/</a:t>
            </a:r>
          </a:p>
        </p:txBody>
      </p:sp>
    </p:spTree>
    <p:extLst>
      <p:ext uri="{BB962C8B-B14F-4D97-AF65-F5344CB8AC3E}">
        <p14:creationId xmlns:p14="http://schemas.microsoft.com/office/powerpoint/2010/main" val="1012320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074A65-00FE-4E96-8EB4-F43170B0C1D0}"/>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Hazırlayanlar</a:t>
            </a:r>
          </a:p>
        </p:txBody>
      </p:sp>
      <p:sp>
        <p:nvSpPr>
          <p:cNvPr id="3" name="İçerik Yer Tutucusu 2">
            <a:extLst>
              <a:ext uri="{FF2B5EF4-FFF2-40B4-BE49-F238E27FC236}">
                <a16:creationId xmlns:a16="http://schemas.microsoft.com/office/drawing/2014/main" id="{A2383CFA-A7C4-4CED-B899-763AA82F4F9F}"/>
              </a:ext>
            </a:extLst>
          </p:cNvPr>
          <p:cNvSpPr>
            <a:spLocks noGrp="1"/>
          </p:cNvSpPr>
          <p:nvPr>
            <p:ph idx="1"/>
          </p:nvPr>
        </p:nvSpPr>
        <p:spPr>
          <a:xfrm>
            <a:off x="7871971" y="999460"/>
            <a:ext cx="3123620" cy="4479852"/>
          </a:xfrm>
        </p:spPr>
        <p:txBody>
          <a:bodyPr vert="horz" lIns="91440" tIns="45720" rIns="91440" bIns="45720" rtlCol="0" anchor="ctr">
            <a:normAutofit/>
          </a:bodyPr>
          <a:lstStyle/>
          <a:p>
            <a:pPr marL="0" indent="0">
              <a:buNone/>
            </a:pPr>
            <a:r>
              <a:rPr lang="en-US">
                <a:solidFill>
                  <a:schemeClr val="tx1">
                    <a:lumMod val="50000"/>
                    <a:lumOff val="50000"/>
                  </a:schemeClr>
                </a:solidFill>
              </a:rPr>
              <a:t>Ceyda Özgenç 192802081</a:t>
            </a:r>
          </a:p>
        </p:txBody>
      </p:sp>
      <p:sp>
        <p:nvSpPr>
          <p:cNvPr id="22" name="Isosceles Triangle 21">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34480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EBCA6-6781-4BF7-9CEC-30D8DA23C903}"/>
              </a:ext>
            </a:extLst>
          </p:cNvPr>
          <p:cNvSpPr>
            <a:spLocks noGrp="1"/>
          </p:cNvSpPr>
          <p:nvPr>
            <p:ph type="title"/>
          </p:nvPr>
        </p:nvSpPr>
        <p:spPr/>
        <p:txBody>
          <a:bodyPr/>
          <a:lstStyle/>
          <a:p>
            <a:r>
              <a:rPr lang="tr-TR" dirty="0"/>
              <a:t>İçindekiler</a:t>
            </a:r>
          </a:p>
        </p:txBody>
      </p:sp>
      <p:sp>
        <p:nvSpPr>
          <p:cNvPr id="3" name="İçerik Yer Tutucusu 2">
            <a:extLst>
              <a:ext uri="{FF2B5EF4-FFF2-40B4-BE49-F238E27FC236}">
                <a16:creationId xmlns:a16="http://schemas.microsoft.com/office/drawing/2014/main" id="{92F3BA74-DACE-4BC9-B47F-14126E8F148C}"/>
              </a:ext>
            </a:extLst>
          </p:cNvPr>
          <p:cNvSpPr>
            <a:spLocks noGrp="1"/>
          </p:cNvSpPr>
          <p:nvPr>
            <p:ph idx="1"/>
          </p:nvPr>
        </p:nvSpPr>
        <p:spPr/>
        <p:txBody>
          <a:bodyPr/>
          <a:lstStyle/>
          <a:p>
            <a:r>
              <a:rPr lang="tr-TR" dirty="0"/>
              <a:t>Projenin Amacı</a:t>
            </a:r>
          </a:p>
          <a:p>
            <a:r>
              <a:rPr lang="tr-TR" dirty="0"/>
              <a:t>Proje Bilgisi</a:t>
            </a:r>
          </a:p>
          <a:p>
            <a:r>
              <a:rPr lang="tr-TR" dirty="0"/>
              <a:t>Proje Görselleri</a:t>
            </a:r>
          </a:p>
          <a:p>
            <a:r>
              <a:rPr lang="tr-TR" dirty="0"/>
              <a:t>Proje Kaynakları</a:t>
            </a:r>
          </a:p>
        </p:txBody>
      </p:sp>
    </p:spTree>
    <p:extLst>
      <p:ext uri="{BB962C8B-B14F-4D97-AF65-F5344CB8AC3E}">
        <p14:creationId xmlns:p14="http://schemas.microsoft.com/office/powerpoint/2010/main" val="426743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46C9F-8D8C-4C4B-A6BD-6933AFD8060F}"/>
              </a:ext>
            </a:extLst>
          </p:cNvPr>
          <p:cNvSpPr>
            <a:spLocks noGrp="1"/>
          </p:cNvSpPr>
          <p:nvPr>
            <p:ph type="title"/>
          </p:nvPr>
        </p:nvSpPr>
        <p:spPr>
          <a:xfrm>
            <a:off x="5536734" y="609600"/>
            <a:ext cx="3737268" cy="1320800"/>
          </a:xfrm>
        </p:spPr>
        <p:txBody>
          <a:bodyPr>
            <a:normAutofit/>
          </a:bodyPr>
          <a:lstStyle/>
          <a:p>
            <a:r>
              <a:rPr lang="tr-TR" dirty="0"/>
              <a:t>Projenin Amacı</a:t>
            </a:r>
          </a:p>
        </p:txBody>
      </p:sp>
      <p:sp>
        <p:nvSpPr>
          <p:cNvPr id="3" name="İçerik Yer Tutucusu 2">
            <a:extLst>
              <a:ext uri="{FF2B5EF4-FFF2-40B4-BE49-F238E27FC236}">
                <a16:creationId xmlns:a16="http://schemas.microsoft.com/office/drawing/2014/main" id="{0DDF4CB4-DD3D-4A4E-B660-CAEB13663B1B}"/>
              </a:ext>
            </a:extLst>
          </p:cNvPr>
          <p:cNvSpPr>
            <a:spLocks noGrp="1"/>
          </p:cNvSpPr>
          <p:nvPr>
            <p:ph idx="1"/>
          </p:nvPr>
        </p:nvSpPr>
        <p:spPr>
          <a:xfrm>
            <a:off x="5209563" y="2160589"/>
            <a:ext cx="4064439" cy="3880773"/>
          </a:xfrm>
        </p:spPr>
        <p:txBody>
          <a:bodyPr>
            <a:normAutofit/>
          </a:bodyPr>
          <a:lstStyle/>
          <a:p>
            <a:pPr marL="0" indent="0">
              <a:buNone/>
            </a:pPr>
            <a:r>
              <a:rPr lang="tr-TR" dirty="0"/>
              <a:t>Bu dönemlerde çocukların </a:t>
            </a:r>
            <a:r>
              <a:rPr lang="tr-TR" dirty="0" err="1"/>
              <a:t>çokca</a:t>
            </a:r>
            <a:r>
              <a:rPr lang="tr-TR" dirty="0"/>
              <a:t> teknolojiyle alakalı olmalarından dolayı onların teknolojilerin yararlarından faydalanmalarından yola çıkarak hem gelişecekleri hem de eğlenecekleri bir oyun uygulaması geliştirmek. Tabi ki aynı şekilde yetişkinler içinde gayet eğlenceli ve verimli bir uygulama olmakla birlikte oynanırken matematiksel ve görsel zekanın gelişmesini sağlayan bir oyun uygulaması geliştirmek.</a:t>
            </a:r>
          </a:p>
        </p:txBody>
      </p:sp>
      <p:pic>
        <p:nvPicPr>
          <p:cNvPr id="5" name="Picture 4">
            <a:extLst>
              <a:ext uri="{FF2B5EF4-FFF2-40B4-BE49-F238E27FC236}">
                <a16:creationId xmlns:a16="http://schemas.microsoft.com/office/drawing/2014/main" id="{0E4EDF1D-6BEB-4279-82EC-45BF4FACC168}"/>
              </a:ext>
            </a:extLst>
          </p:cNvPr>
          <p:cNvPicPr>
            <a:picLocks noChangeAspect="1"/>
          </p:cNvPicPr>
          <p:nvPr/>
        </p:nvPicPr>
        <p:blipFill>
          <a:blip r:embed="rId3">
            <a:extLst>
              <a:ext uri="{28A0092B-C50C-407E-A947-70E740481C1C}">
                <a14:useLocalDpi xmlns:a14="http://schemas.microsoft.com/office/drawing/2010/main" val="0"/>
              </a:ext>
            </a:extLst>
          </a:blip>
          <a:srcRect l="2550" r="255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2" name="Isosceles Triangle 2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9298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824B80-08AE-42AB-8F9C-FE56C0CE450E}"/>
              </a:ext>
            </a:extLst>
          </p:cNvPr>
          <p:cNvSpPr>
            <a:spLocks noGrp="1"/>
          </p:cNvSpPr>
          <p:nvPr>
            <p:ph type="title"/>
          </p:nvPr>
        </p:nvSpPr>
        <p:spPr>
          <a:xfrm>
            <a:off x="1333502" y="609600"/>
            <a:ext cx="8596668" cy="1320800"/>
          </a:xfrm>
        </p:spPr>
        <p:txBody>
          <a:bodyPr>
            <a:normAutofit/>
          </a:bodyPr>
          <a:lstStyle/>
          <a:p>
            <a:r>
              <a:rPr lang="tr-TR" dirty="0"/>
              <a:t>Proje Bilgisi</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05FBB789-99D2-4635-9072-029939F9270F}"/>
              </a:ext>
            </a:extLst>
          </p:cNvPr>
          <p:cNvSpPr>
            <a:spLocks noGrp="1"/>
          </p:cNvSpPr>
          <p:nvPr>
            <p:ph idx="1"/>
          </p:nvPr>
        </p:nvSpPr>
        <p:spPr>
          <a:xfrm>
            <a:off x="1333502" y="2160590"/>
            <a:ext cx="8470898" cy="3429260"/>
          </a:xfrm>
        </p:spPr>
        <p:txBody>
          <a:bodyPr>
            <a:normAutofit/>
          </a:bodyPr>
          <a:lstStyle/>
          <a:p>
            <a:pPr marL="0" indent="0">
              <a:buNone/>
            </a:pPr>
            <a:r>
              <a:rPr lang="tr-TR">
                <a:latin typeface="Verdana" panose="020B0604030504040204" pitchFamily="34" charset="0"/>
              </a:rPr>
              <a:t>Japon bulmacası oyun uygulaması </a:t>
            </a:r>
            <a:r>
              <a:rPr lang="tr-TR" b="0" i="0">
                <a:effectLst/>
                <a:latin typeface="Verdana" panose="020B0604030504040204" pitchFamily="34" charset="0"/>
              </a:rPr>
              <a:t>mantık ile piksel sanatlarını bir araya getirerek görsel ve matematiksel zeka ile çözülen zihin oyunudur. Oyunda satırlar ve sütunlara dizilmiş sayılarla panodaki gizli resimleri ortaya çıkar. Japon bulmacasını çözmek için kareleri boyamana yardımcı olacak ipuçlarını takip ederek diziyi tamamla ve renklerin nasıl seçeceğini bul. Bu çapraz bulmacada tüm kareleri doğru doldurursan güzel bir piksel sanat resmi ortaya çıkacaktır. Bu </a:t>
            </a:r>
            <a:r>
              <a:rPr lang="tr-TR">
                <a:latin typeface="Verdana" panose="020B0604030504040204" pitchFamily="34" charset="0"/>
              </a:rPr>
              <a:t>oyundaki </a:t>
            </a:r>
            <a:r>
              <a:rPr lang="tr-TR" b="0" i="0">
                <a:effectLst/>
                <a:latin typeface="Verdana" panose="020B0604030504040204" pitchFamily="34" charset="0"/>
              </a:rPr>
              <a:t>asıl amaç resmi ortaya çıkarmaktır.</a:t>
            </a:r>
            <a:endParaRPr lang="tr-T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2851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Başlık 1">
            <a:extLst>
              <a:ext uri="{FF2B5EF4-FFF2-40B4-BE49-F238E27FC236}">
                <a16:creationId xmlns:a16="http://schemas.microsoft.com/office/drawing/2014/main" id="{AFD0C57C-ABF1-4BDB-AC2B-3E01514952D1}"/>
              </a:ext>
            </a:extLst>
          </p:cNvPr>
          <p:cNvSpPr>
            <a:spLocks noGrp="1"/>
          </p:cNvSpPr>
          <p:nvPr>
            <p:ph type="title"/>
          </p:nvPr>
        </p:nvSpPr>
        <p:spPr>
          <a:xfrm>
            <a:off x="1600199" y="5200650"/>
            <a:ext cx="7673801" cy="1047749"/>
          </a:xfrm>
        </p:spPr>
        <p:txBody>
          <a:bodyPr vert="horz" lIns="91440" tIns="45720" rIns="91440" bIns="45720" rtlCol="0" anchor="b">
            <a:normAutofit/>
          </a:bodyPr>
          <a:lstStyle/>
          <a:p>
            <a:pPr>
              <a:lnSpc>
                <a:spcPct val="90000"/>
              </a:lnSpc>
            </a:pPr>
            <a:r>
              <a:rPr lang="en-US" sz="3400" dirty="0" err="1"/>
              <a:t>Proje</a:t>
            </a:r>
            <a:r>
              <a:rPr lang="en-US" sz="3400" dirty="0"/>
              <a:t> </a:t>
            </a:r>
            <a:r>
              <a:rPr lang="en-US" sz="3400" dirty="0" err="1"/>
              <a:t>Görselleri</a:t>
            </a:r>
            <a:r>
              <a:rPr lang="tr-TR" sz="3400" dirty="0"/>
              <a:t> </a:t>
            </a:r>
            <a:br>
              <a:rPr lang="en-US" sz="3400" dirty="0"/>
            </a:br>
            <a:endParaRPr lang="en-US" sz="3400" dirty="0"/>
          </a:p>
        </p:txBody>
      </p:sp>
      <p:pic>
        <p:nvPicPr>
          <p:cNvPr id="4" name="İçerik Yer Tutucusu 4">
            <a:extLst>
              <a:ext uri="{FF2B5EF4-FFF2-40B4-BE49-F238E27FC236}">
                <a16:creationId xmlns:a16="http://schemas.microsoft.com/office/drawing/2014/main" id="{2889C3D6-B8C0-456B-8CEA-F76E6DA6D7BE}"/>
              </a:ext>
            </a:extLst>
          </p:cNvPr>
          <p:cNvPicPr>
            <a:picLocks noGrp="1" noChangeAspect="1"/>
          </p:cNvPicPr>
          <p:nvPr>
            <p:ph idx="1"/>
          </p:nvPr>
        </p:nvPicPr>
        <p:blipFill>
          <a:blip r:embed="rId2"/>
          <a:stretch>
            <a:fillRect/>
          </a:stretch>
        </p:blipFill>
        <p:spPr>
          <a:xfrm>
            <a:off x="1600201" y="609600"/>
            <a:ext cx="6619874" cy="4236719"/>
          </a:xfrm>
          <a:prstGeom prst="rect">
            <a:avLst/>
          </a:prstGeom>
        </p:spPr>
      </p:pic>
    </p:spTree>
    <p:extLst>
      <p:ext uri="{BB962C8B-B14F-4D97-AF65-F5344CB8AC3E}">
        <p14:creationId xmlns:p14="http://schemas.microsoft.com/office/powerpoint/2010/main" val="410721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81791D79-89CC-49C5-9E6E-86F478307220}"/>
              </a:ext>
            </a:extLst>
          </p:cNvPr>
          <p:cNvPicPr>
            <a:picLocks noGrp="1" noChangeAspect="1"/>
          </p:cNvPicPr>
          <p:nvPr>
            <p:ph idx="1"/>
          </p:nvPr>
        </p:nvPicPr>
        <p:blipFill>
          <a:blip r:embed="rId2"/>
          <a:stretch>
            <a:fillRect/>
          </a:stretch>
        </p:blipFill>
        <p:spPr>
          <a:xfrm>
            <a:off x="473838" y="480060"/>
            <a:ext cx="8325135" cy="5897880"/>
          </a:xfrm>
          <a:prstGeom prst="rect">
            <a:avLst/>
          </a:prstGeom>
        </p:spPr>
      </p:pic>
    </p:spTree>
    <p:extLst>
      <p:ext uri="{BB962C8B-B14F-4D97-AF65-F5344CB8AC3E}">
        <p14:creationId xmlns:p14="http://schemas.microsoft.com/office/powerpoint/2010/main" val="3615317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AD9D7D65-51C9-41B3-BB33-D196B93B204F}"/>
              </a:ext>
            </a:extLst>
          </p:cNvPr>
          <p:cNvPicPr>
            <a:picLocks noGrp="1" noChangeAspect="1"/>
          </p:cNvPicPr>
          <p:nvPr>
            <p:ph idx="1"/>
          </p:nvPr>
        </p:nvPicPr>
        <p:blipFill>
          <a:blip r:embed="rId2"/>
          <a:stretch>
            <a:fillRect/>
          </a:stretch>
        </p:blipFill>
        <p:spPr>
          <a:xfrm>
            <a:off x="473838" y="480060"/>
            <a:ext cx="8301788" cy="5897880"/>
          </a:xfrm>
          <a:prstGeom prst="rect">
            <a:avLst/>
          </a:prstGeom>
        </p:spPr>
      </p:pic>
    </p:spTree>
    <p:extLst>
      <p:ext uri="{BB962C8B-B14F-4D97-AF65-F5344CB8AC3E}">
        <p14:creationId xmlns:p14="http://schemas.microsoft.com/office/powerpoint/2010/main" val="1633622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A1492F1-AD11-4557-BEDF-8119B4B3339C}"/>
              </a:ext>
            </a:extLst>
          </p:cNvPr>
          <p:cNvPicPr>
            <a:picLocks noGrp="1" noChangeAspect="1"/>
          </p:cNvPicPr>
          <p:nvPr>
            <p:ph idx="1"/>
          </p:nvPr>
        </p:nvPicPr>
        <p:blipFill>
          <a:blip r:embed="rId2"/>
          <a:stretch>
            <a:fillRect/>
          </a:stretch>
        </p:blipFill>
        <p:spPr>
          <a:xfrm>
            <a:off x="483683" y="480059"/>
            <a:ext cx="8318740" cy="5897880"/>
          </a:xfrm>
          <a:prstGeom prst="rect">
            <a:avLst/>
          </a:prstGeom>
        </p:spPr>
      </p:pic>
    </p:spTree>
    <p:extLst>
      <p:ext uri="{BB962C8B-B14F-4D97-AF65-F5344CB8AC3E}">
        <p14:creationId xmlns:p14="http://schemas.microsoft.com/office/powerpoint/2010/main" val="692222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B0FE121B57EF14FAD62F1D788AFC0B8" ma:contentTypeVersion="2" ma:contentTypeDescription="Yeni belge oluşturun." ma:contentTypeScope="" ma:versionID="001da3b7d4805cdf19c8dad89a8d0b32">
  <xsd:schema xmlns:xsd="http://www.w3.org/2001/XMLSchema" xmlns:xs="http://www.w3.org/2001/XMLSchema" xmlns:p="http://schemas.microsoft.com/office/2006/metadata/properties" xmlns:ns3="b2ec3a06-ccd9-47d4-bb93-633a50ebc510" targetNamespace="http://schemas.microsoft.com/office/2006/metadata/properties" ma:root="true" ma:fieldsID="f4f426861b3f824610a25cfa3fde7e6d" ns3:_="">
    <xsd:import namespace="b2ec3a06-ccd9-47d4-bb93-633a50ebc51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ec3a06-ccd9-47d4-bb93-633a50ebc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9D08F-2FC0-478E-828F-1818FEC3FA01}">
  <ds:schemaRef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b2ec3a06-ccd9-47d4-bb93-633a50ebc510"/>
  </ds:schemaRefs>
</ds:datastoreItem>
</file>

<file path=customXml/itemProps2.xml><?xml version="1.0" encoding="utf-8"?>
<ds:datastoreItem xmlns:ds="http://schemas.openxmlformats.org/officeDocument/2006/customXml" ds:itemID="{110A5F81-B193-4D98-91AC-219AEE3408F6}">
  <ds:schemaRefs>
    <ds:schemaRef ds:uri="http://schemas.microsoft.com/sharepoint/v3/contenttype/forms"/>
  </ds:schemaRefs>
</ds:datastoreItem>
</file>

<file path=customXml/itemProps3.xml><?xml version="1.0" encoding="utf-8"?>
<ds:datastoreItem xmlns:ds="http://schemas.openxmlformats.org/officeDocument/2006/customXml" ds:itemID="{E616A7D0-0D80-4B54-9A5F-8D445E6854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ec3a06-ccd9-47d4-bb93-633a50ebc5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151</TotalTime>
  <Words>160</Words>
  <Application>Microsoft Office PowerPoint</Application>
  <PresentationFormat>Geniş ekran</PresentationFormat>
  <Paragraphs>18</Paragraphs>
  <Slides>10</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Trebuchet MS</vt:lpstr>
      <vt:lpstr>Verdana</vt:lpstr>
      <vt:lpstr>Wingdings 3</vt:lpstr>
      <vt:lpstr>Yüzeyler</vt:lpstr>
      <vt:lpstr>JAPON BULMACASI</vt:lpstr>
      <vt:lpstr>Hazırlayanlar</vt:lpstr>
      <vt:lpstr>İçindekiler</vt:lpstr>
      <vt:lpstr>Projenin Amacı</vt:lpstr>
      <vt:lpstr>Proje Bilgisi</vt:lpstr>
      <vt:lpstr>Proje Görselleri  </vt:lpstr>
      <vt:lpstr>PowerPoint Sunusu</vt:lpstr>
      <vt:lpstr>PowerPoint Sunusu</vt:lpstr>
      <vt:lpstr>PowerPoint Sunusu</vt:lpstr>
      <vt:lpstr>Proje Kaynakları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JAPON BULMACASI</dc:title>
  <dc:creator>Ceyda Özgenç</dc:creator>
  <cp:lastModifiedBy>CEYDA ÖZGENÇ</cp:lastModifiedBy>
  <cp:revision>5</cp:revision>
  <dcterms:created xsi:type="dcterms:W3CDTF">2021-12-28T10:18:28Z</dcterms:created>
  <dcterms:modified xsi:type="dcterms:W3CDTF">2021-12-31T07:58:42Z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0x0101006B0FE121B57EF14FAD62F1D788AFC0B8</vt:lpwstr>
  </property>
</Properties>
</file>