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65" r:id="rId3"/>
    <p:sldId id="257" r:id="rId4"/>
    <p:sldId id="259" r:id="rId5"/>
    <p:sldId id="263" r:id="rId6"/>
    <p:sldId id="261" r:id="rId7"/>
    <p:sldId id="266" r:id="rId8"/>
    <p:sldId id="264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AB1CE5-33DE-378F-9807-073B60129D9F}" name="Ceyhan Yildiz" initials="CY" userId="S::12200089@student.pxl.be::50b4d432-1bd4-4231-a823-39413f7abc2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3293" autoAdjust="0"/>
  </p:normalViewPr>
  <p:slideViewPr>
    <p:cSldViewPr snapToGrid="0">
      <p:cViewPr varScale="1">
        <p:scale>
          <a:sx n="92" d="100"/>
          <a:sy n="92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136C5-0FCE-411C-9A14-3423FB4DB1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44B3198-279A-48F8-B007-3A048B1F9E9C}">
      <dgm:prSet/>
      <dgm:spPr/>
      <dgm:t>
        <a:bodyPr/>
        <a:lstStyle/>
        <a:p>
          <a:r>
            <a:rPr lang="nl-NL"/>
            <a:t>Why this Project</a:t>
          </a:r>
          <a:endParaRPr lang="en-US"/>
        </a:p>
      </dgm:t>
    </dgm:pt>
    <dgm:pt modelId="{507013D7-3C86-46CD-962C-833C889079A6}" type="parTrans" cxnId="{8EC7E434-ACCA-4EFA-A864-C3EEFB9D709B}">
      <dgm:prSet/>
      <dgm:spPr/>
      <dgm:t>
        <a:bodyPr/>
        <a:lstStyle/>
        <a:p>
          <a:endParaRPr lang="en-US"/>
        </a:p>
      </dgm:t>
    </dgm:pt>
    <dgm:pt modelId="{9F6B3556-84E8-47D6-AEE0-B0D84AA6D0FA}" type="sibTrans" cxnId="{8EC7E434-ACCA-4EFA-A864-C3EEFB9D709B}">
      <dgm:prSet/>
      <dgm:spPr/>
      <dgm:t>
        <a:bodyPr/>
        <a:lstStyle/>
        <a:p>
          <a:endParaRPr lang="en-US"/>
        </a:p>
      </dgm:t>
    </dgm:pt>
    <dgm:pt modelId="{9BE770E2-70EA-4EA3-8A76-99C50730FA86}">
      <dgm:prSet/>
      <dgm:spPr/>
      <dgm:t>
        <a:bodyPr/>
        <a:lstStyle/>
        <a:p>
          <a:r>
            <a:rPr lang="nl-NL"/>
            <a:t>Functionality</a:t>
          </a:r>
          <a:endParaRPr lang="en-US"/>
        </a:p>
      </dgm:t>
    </dgm:pt>
    <dgm:pt modelId="{BD1666C9-226B-4F4C-A878-49473439BB9F}" type="parTrans" cxnId="{34F28DDB-142B-4570-B7A2-FBD916EEF264}">
      <dgm:prSet/>
      <dgm:spPr/>
      <dgm:t>
        <a:bodyPr/>
        <a:lstStyle/>
        <a:p>
          <a:endParaRPr lang="en-US"/>
        </a:p>
      </dgm:t>
    </dgm:pt>
    <dgm:pt modelId="{209BA6B9-364E-4462-BC49-55F009C74503}" type="sibTrans" cxnId="{34F28DDB-142B-4570-B7A2-FBD916EEF264}">
      <dgm:prSet/>
      <dgm:spPr/>
      <dgm:t>
        <a:bodyPr/>
        <a:lstStyle/>
        <a:p>
          <a:endParaRPr lang="en-US"/>
        </a:p>
      </dgm:t>
    </dgm:pt>
    <dgm:pt modelId="{5CB763BF-F705-48D8-8532-E20EAA7DB3CC}">
      <dgm:prSet/>
      <dgm:spPr/>
      <dgm:t>
        <a:bodyPr/>
        <a:lstStyle/>
        <a:p>
          <a:r>
            <a:rPr lang="nl-NL"/>
            <a:t>PCB</a:t>
          </a:r>
          <a:endParaRPr lang="en-US"/>
        </a:p>
      </dgm:t>
    </dgm:pt>
    <dgm:pt modelId="{54FF4333-7F49-4972-82B2-65959858B63A}" type="parTrans" cxnId="{1876BC10-26A0-4709-9751-08DA95D72ED9}">
      <dgm:prSet/>
      <dgm:spPr/>
      <dgm:t>
        <a:bodyPr/>
        <a:lstStyle/>
        <a:p>
          <a:endParaRPr lang="en-US"/>
        </a:p>
      </dgm:t>
    </dgm:pt>
    <dgm:pt modelId="{B14D6E88-BB63-4BC4-AEEA-95EF727958B9}" type="sibTrans" cxnId="{1876BC10-26A0-4709-9751-08DA95D72ED9}">
      <dgm:prSet/>
      <dgm:spPr/>
      <dgm:t>
        <a:bodyPr/>
        <a:lstStyle/>
        <a:p>
          <a:endParaRPr lang="en-US"/>
        </a:p>
      </dgm:t>
    </dgm:pt>
    <dgm:pt modelId="{38BE5949-5386-41BB-B955-F9D616740C18}">
      <dgm:prSet/>
      <dgm:spPr/>
      <dgm:t>
        <a:bodyPr/>
        <a:lstStyle/>
        <a:p>
          <a:r>
            <a:rPr lang="nl-NL" dirty="0"/>
            <a:t>Case</a:t>
          </a:r>
          <a:endParaRPr lang="en-US" dirty="0"/>
        </a:p>
      </dgm:t>
    </dgm:pt>
    <dgm:pt modelId="{2A3D6335-40DF-4502-A2DE-53BAB7054C19}" type="parTrans" cxnId="{7820149E-58F5-4223-AA56-DB20CA7FFE87}">
      <dgm:prSet/>
      <dgm:spPr/>
      <dgm:t>
        <a:bodyPr/>
        <a:lstStyle/>
        <a:p>
          <a:endParaRPr lang="en-US"/>
        </a:p>
      </dgm:t>
    </dgm:pt>
    <dgm:pt modelId="{DBB1DE6F-0173-4C25-AE61-8ACCA96BE60C}" type="sibTrans" cxnId="{7820149E-58F5-4223-AA56-DB20CA7FFE87}">
      <dgm:prSet/>
      <dgm:spPr/>
      <dgm:t>
        <a:bodyPr/>
        <a:lstStyle/>
        <a:p>
          <a:endParaRPr lang="en-US"/>
        </a:p>
      </dgm:t>
    </dgm:pt>
    <dgm:pt modelId="{0B4FDC7B-277C-4541-A7D6-3637F500A726}">
      <dgm:prSet/>
      <dgm:spPr/>
      <dgm:t>
        <a:bodyPr/>
        <a:lstStyle/>
        <a:p>
          <a:r>
            <a:rPr lang="en-US"/>
            <a:t>Best Moments</a:t>
          </a:r>
        </a:p>
      </dgm:t>
    </dgm:pt>
    <dgm:pt modelId="{63207110-5428-4848-A5DF-F01C090942EA}" type="parTrans" cxnId="{993E95A8-BF04-4F35-B3B3-D026BCA1B736}">
      <dgm:prSet/>
      <dgm:spPr/>
      <dgm:t>
        <a:bodyPr/>
        <a:lstStyle/>
        <a:p>
          <a:endParaRPr lang="en-US"/>
        </a:p>
      </dgm:t>
    </dgm:pt>
    <dgm:pt modelId="{E57EFE9A-DD4B-41B4-B8B9-13C321A04808}" type="sibTrans" cxnId="{993E95A8-BF04-4F35-B3B3-D026BCA1B736}">
      <dgm:prSet/>
      <dgm:spPr/>
      <dgm:t>
        <a:bodyPr/>
        <a:lstStyle/>
        <a:p>
          <a:endParaRPr lang="en-US"/>
        </a:p>
      </dgm:t>
    </dgm:pt>
    <dgm:pt modelId="{2A6F20B6-9A03-4ABC-BAB1-47D5E4956795}">
      <dgm:prSet/>
      <dgm:spPr/>
      <dgm:t>
        <a:bodyPr/>
        <a:lstStyle/>
        <a:p>
          <a:r>
            <a:rPr lang="en-US"/>
            <a:t>Worst  Moments</a:t>
          </a:r>
        </a:p>
      </dgm:t>
    </dgm:pt>
    <dgm:pt modelId="{C0466A5E-2F75-429F-A864-2F0DB262024C}" type="parTrans" cxnId="{0D28987A-7282-4FDC-B63C-E7CB451FD1D1}">
      <dgm:prSet/>
      <dgm:spPr/>
      <dgm:t>
        <a:bodyPr/>
        <a:lstStyle/>
        <a:p>
          <a:endParaRPr lang="en-US"/>
        </a:p>
      </dgm:t>
    </dgm:pt>
    <dgm:pt modelId="{0466B6A1-00E4-4B00-B1E1-10F123B70A5C}" type="sibTrans" cxnId="{0D28987A-7282-4FDC-B63C-E7CB451FD1D1}">
      <dgm:prSet/>
      <dgm:spPr/>
      <dgm:t>
        <a:bodyPr/>
        <a:lstStyle/>
        <a:p>
          <a:endParaRPr lang="en-US"/>
        </a:p>
      </dgm:t>
    </dgm:pt>
    <dgm:pt modelId="{C10E27D4-8792-442B-B84B-89A328A25C20}">
      <dgm:prSet/>
      <dgm:spPr/>
      <dgm:t>
        <a:bodyPr/>
        <a:lstStyle/>
        <a:p>
          <a:r>
            <a:rPr lang="nl-NL"/>
            <a:t>Cost</a:t>
          </a:r>
          <a:endParaRPr lang="en-US"/>
        </a:p>
      </dgm:t>
    </dgm:pt>
    <dgm:pt modelId="{AF077BC7-93FE-48F8-A5A0-4B233CC5FCFA}" type="parTrans" cxnId="{6A03DDBE-3792-40BC-8FC3-69826E0C0786}">
      <dgm:prSet/>
      <dgm:spPr/>
      <dgm:t>
        <a:bodyPr/>
        <a:lstStyle/>
        <a:p>
          <a:endParaRPr lang="en-US"/>
        </a:p>
      </dgm:t>
    </dgm:pt>
    <dgm:pt modelId="{8AE43925-38BD-401B-895B-6541A196421B}" type="sibTrans" cxnId="{6A03DDBE-3792-40BC-8FC3-69826E0C0786}">
      <dgm:prSet/>
      <dgm:spPr/>
      <dgm:t>
        <a:bodyPr/>
        <a:lstStyle/>
        <a:p>
          <a:endParaRPr lang="en-US"/>
        </a:p>
      </dgm:t>
    </dgm:pt>
    <dgm:pt modelId="{2CD4B2BE-5862-441D-9472-D8B3EA7590FE}" type="pres">
      <dgm:prSet presAssocID="{3DD136C5-0FCE-411C-9A14-3423FB4DB11C}" presName="root" presStyleCnt="0">
        <dgm:presLayoutVars>
          <dgm:dir/>
          <dgm:resizeHandles val="exact"/>
        </dgm:presLayoutVars>
      </dgm:prSet>
      <dgm:spPr/>
    </dgm:pt>
    <dgm:pt modelId="{F6086C68-6A75-484D-A926-2F0EFDDBF8B1}" type="pres">
      <dgm:prSet presAssocID="{A44B3198-279A-48F8-B007-3A048B1F9E9C}" presName="compNode" presStyleCnt="0"/>
      <dgm:spPr/>
    </dgm:pt>
    <dgm:pt modelId="{F8063B70-B1F6-4C43-91BA-27213B15DC8C}" type="pres">
      <dgm:prSet presAssocID="{A44B3198-279A-48F8-B007-3A048B1F9E9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8DA7E09-B6A1-47EA-815C-E914A069C189}" type="pres">
      <dgm:prSet presAssocID="{A44B3198-279A-48F8-B007-3A048B1F9E9C}" presName="spaceRect" presStyleCnt="0"/>
      <dgm:spPr/>
    </dgm:pt>
    <dgm:pt modelId="{6B4AB182-52C1-4757-9F96-F9FFA51ED295}" type="pres">
      <dgm:prSet presAssocID="{A44B3198-279A-48F8-B007-3A048B1F9E9C}" presName="textRect" presStyleLbl="revTx" presStyleIdx="0" presStyleCnt="7">
        <dgm:presLayoutVars>
          <dgm:chMax val="1"/>
          <dgm:chPref val="1"/>
        </dgm:presLayoutVars>
      </dgm:prSet>
      <dgm:spPr/>
    </dgm:pt>
    <dgm:pt modelId="{94549A0D-BAB8-4563-B085-9552A0223A47}" type="pres">
      <dgm:prSet presAssocID="{9F6B3556-84E8-47D6-AEE0-B0D84AA6D0FA}" presName="sibTrans" presStyleCnt="0"/>
      <dgm:spPr/>
    </dgm:pt>
    <dgm:pt modelId="{C4AE6BD5-8759-4A3B-B341-B7F16257518E}" type="pres">
      <dgm:prSet presAssocID="{9BE770E2-70EA-4EA3-8A76-99C50730FA86}" presName="compNode" presStyleCnt="0"/>
      <dgm:spPr/>
    </dgm:pt>
    <dgm:pt modelId="{FE128998-E1FF-4ECD-AF50-4C8BE59D53A6}" type="pres">
      <dgm:prSet presAssocID="{9BE770E2-70EA-4EA3-8A76-99C50730FA8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E88FF554-48F3-4FFB-BB48-6D86451DABAE}" type="pres">
      <dgm:prSet presAssocID="{9BE770E2-70EA-4EA3-8A76-99C50730FA86}" presName="spaceRect" presStyleCnt="0"/>
      <dgm:spPr/>
    </dgm:pt>
    <dgm:pt modelId="{DE15D936-DF93-4A09-A7DF-E54223A343D3}" type="pres">
      <dgm:prSet presAssocID="{9BE770E2-70EA-4EA3-8A76-99C50730FA86}" presName="textRect" presStyleLbl="revTx" presStyleIdx="1" presStyleCnt="7">
        <dgm:presLayoutVars>
          <dgm:chMax val="1"/>
          <dgm:chPref val="1"/>
        </dgm:presLayoutVars>
      </dgm:prSet>
      <dgm:spPr/>
    </dgm:pt>
    <dgm:pt modelId="{3CCB128F-62D3-4C45-BF04-66652AFD69C3}" type="pres">
      <dgm:prSet presAssocID="{209BA6B9-364E-4462-BC49-55F009C74503}" presName="sibTrans" presStyleCnt="0"/>
      <dgm:spPr/>
    </dgm:pt>
    <dgm:pt modelId="{BF4E9438-B478-49A1-9FA3-2754E0AD0AA6}" type="pres">
      <dgm:prSet presAssocID="{5CB763BF-F705-48D8-8532-E20EAA7DB3CC}" presName="compNode" presStyleCnt="0"/>
      <dgm:spPr/>
    </dgm:pt>
    <dgm:pt modelId="{1A9200AE-3EEB-4F06-8B39-F6F7AE0AEEBA}" type="pres">
      <dgm:prSet presAssocID="{5CB763BF-F705-48D8-8532-E20EAA7DB3C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D30F237-8C61-497D-96C6-EDB267BF761F}" type="pres">
      <dgm:prSet presAssocID="{5CB763BF-F705-48D8-8532-E20EAA7DB3CC}" presName="spaceRect" presStyleCnt="0"/>
      <dgm:spPr/>
    </dgm:pt>
    <dgm:pt modelId="{B9FBFFCD-3377-4447-BC3E-BA2C37927810}" type="pres">
      <dgm:prSet presAssocID="{5CB763BF-F705-48D8-8532-E20EAA7DB3CC}" presName="textRect" presStyleLbl="revTx" presStyleIdx="2" presStyleCnt="7">
        <dgm:presLayoutVars>
          <dgm:chMax val="1"/>
          <dgm:chPref val="1"/>
        </dgm:presLayoutVars>
      </dgm:prSet>
      <dgm:spPr/>
    </dgm:pt>
    <dgm:pt modelId="{FDC0848A-DB58-4F3B-A726-6474029D2B64}" type="pres">
      <dgm:prSet presAssocID="{B14D6E88-BB63-4BC4-AEEA-95EF727958B9}" presName="sibTrans" presStyleCnt="0"/>
      <dgm:spPr/>
    </dgm:pt>
    <dgm:pt modelId="{6A1A6EC8-FCEE-4184-BFDF-E68FC75CC6F1}" type="pres">
      <dgm:prSet presAssocID="{38BE5949-5386-41BB-B955-F9D616740C18}" presName="compNode" presStyleCnt="0"/>
      <dgm:spPr/>
    </dgm:pt>
    <dgm:pt modelId="{7A123E4E-0C13-45A3-B8E3-46F658581CDB}" type="pres">
      <dgm:prSet presAssocID="{38BE5949-5386-41BB-B955-F9D616740C1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os"/>
        </a:ext>
      </dgm:extLst>
    </dgm:pt>
    <dgm:pt modelId="{DD32637F-10AE-4A07-A90A-7C39BC932B01}" type="pres">
      <dgm:prSet presAssocID="{38BE5949-5386-41BB-B955-F9D616740C18}" presName="spaceRect" presStyleCnt="0"/>
      <dgm:spPr/>
    </dgm:pt>
    <dgm:pt modelId="{AE10C079-E885-4603-B3AA-DFA8C09453A7}" type="pres">
      <dgm:prSet presAssocID="{38BE5949-5386-41BB-B955-F9D616740C18}" presName="textRect" presStyleLbl="revTx" presStyleIdx="3" presStyleCnt="7">
        <dgm:presLayoutVars>
          <dgm:chMax val="1"/>
          <dgm:chPref val="1"/>
        </dgm:presLayoutVars>
      </dgm:prSet>
      <dgm:spPr/>
    </dgm:pt>
    <dgm:pt modelId="{A5153AAD-BB2C-4D7C-BA22-D2DB2F9B7D94}" type="pres">
      <dgm:prSet presAssocID="{DBB1DE6F-0173-4C25-AE61-8ACCA96BE60C}" presName="sibTrans" presStyleCnt="0"/>
      <dgm:spPr/>
    </dgm:pt>
    <dgm:pt modelId="{6942F7A0-B89F-49C8-9A8C-D3A8031A8322}" type="pres">
      <dgm:prSet presAssocID="{0B4FDC7B-277C-4541-A7D6-3637F500A726}" presName="compNode" presStyleCnt="0"/>
      <dgm:spPr/>
    </dgm:pt>
    <dgm:pt modelId="{558D00FE-3D80-4017-81F1-77F3B9907F00}" type="pres">
      <dgm:prSet presAssocID="{0B4FDC7B-277C-4541-A7D6-3637F500A72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s"/>
        </a:ext>
      </dgm:extLst>
    </dgm:pt>
    <dgm:pt modelId="{4769445E-EDFD-440D-91ED-8DD6D39764CE}" type="pres">
      <dgm:prSet presAssocID="{0B4FDC7B-277C-4541-A7D6-3637F500A726}" presName="spaceRect" presStyleCnt="0"/>
      <dgm:spPr/>
    </dgm:pt>
    <dgm:pt modelId="{8FD49284-0F22-4607-A4DA-39A6E6E180CF}" type="pres">
      <dgm:prSet presAssocID="{0B4FDC7B-277C-4541-A7D6-3637F500A726}" presName="textRect" presStyleLbl="revTx" presStyleIdx="4" presStyleCnt="7">
        <dgm:presLayoutVars>
          <dgm:chMax val="1"/>
          <dgm:chPref val="1"/>
        </dgm:presLayoutVars>
      </dgm:prSet>
      <dgm:spPr/>
    </dgm:pt>
    <dgm:pt modelId="{63D23CF3-25AA-4C87-9D51-EA5BC399551A}" type="pres">
      <dgm:prSet presAssocID="{E57EFE9A-DD4B-41B4-B8B9-13C321A04808}" presName="sibTrans" presStyleCnt="0"/>
      <dgm:spPr/>
    </dgm:pt>
    <dgm:pt modelId="{6105E719-B22E-48EF-BAE2-5C72CE43E9FF}" type="pres">
      <dgm:prSet presAssocID="{2A6F20B6-9A03-4ABC-BAB1-47D5E4956795}" presName="compNode" presStyleCnt="0"/>
      <dgm:spPr/>
    </dgm:pt>
    <dgm:pt modelId="{BE2FD834-C1CE-4915-89E6-B3F54C06B9D3}" type="pres">
      <dgm:prSet presAssocID="{2A6F20B6-9A03-4ABC-BAB1-47D5E495679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CA6AAB8C-516E-4631-AC2B-8BB9ECAA72C9}" type="pres">
      <dgm:prSet presAssocID="{2A6F20B6-9A03-4ABC-BAB1-47D5E4956795}" presName="spaceRect" presStyleCnt="0"/>
      <dgm:spPr/>
    </dgm:pt>
    <dgm:pt modelId="{482E2E37-3E37-4941-A0F4-584382B01B85}" type="pres">
      <dgm:prSet presAssocID="{2A6F20B6-9A03-4ABC-BAB1-47D5E4956795}" presName="textRect" presStyleLbl="revTx" presStyleIdx="5" presStyleCnt="7">
        <dgm:presLayoutVars>
          <dgm:chMax val="1"/>
          <dgm:chPref val="1"/>
        </dgm:presLayoutVars>
      </dgm:prSet>
      <dgm:spPr/>
    </dgm:pt>
    <dgm:pt modelId="{209EC1CD-D0D0-4F46-9BA3-5F3AE419FCF7}" type="pres">
      <dgm:prSet presAssocID="{0466B6A1-00E4-4B00-B1E1-10F123B70A5C}" presName="sibTrans" presStyleCnt="0"/>
      <dgm:spPr/>
    </dgm:pt>
    <dgm:pt modelId="{EA55429A-CCEF-4C86-9C4B-DB5B146D0DA0}" type="pres">
      <dgm:prSet presAssocID="{C10E27D4-8792-442B-B84B-89A328A25C20}" presName="compNode" presStyleCnt="0"/>
      <dgm:spPr/>
    </dgm:pt>
    <dgm:pt modelId="{06768F2B-B30C-4810-AB23-AAA9E5D06342}" type="pres">
      <dgm:prSet presAssocID="{C10E27D4-8792-442B-B84B-89A328A25C2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CC183C1-8A58-44FF-A177-183F69B08CA1}" type="pres">
      <dgm:prSet presAssocID="{C10E27D4-8792-442B-B84B-89A328A25C20}" presName="spaceRect" presStyleCnt="0"/>
      <dgm:spPr/>
    </dgm:pt>
    <dgm:pt modelId="{679D7F82-3EA6-4DCE-A08D-8F1FC2BB4DEF}" type="pres">
      <dgm:prSet presAssocID="{C10E27D4-8792-442B-B84B-89A328A25C2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E354703-5EAB-4245-AE3F-E182D3879F1C}" type="presOf" srcId="{C10E27D4-8792-442B-B84B-89A328A25C20}" destId="{679D7F82-3EA6-4DCE-A08D-8F1FC2BB4DEF}" srcOrd="0" destOrd="0" presId="urn:microsoft.com/office/officeart/2018/2/layout/IconLabelList"/>
    <dgm:cxn modelId="{1876BC10-26A0-4709-9751-08DA95D72ED9}" srcId="{3DD136C5-0FCE-411C-9A14-3423FB4DB11C}" destId="{5CB763BF-F705-48D8-8532-E20EAA7DB3CC}" srcOrd="2" destOrd="0" parTransId="{54FF4333-7F49-4972-82B2-65959858B63A}" sibTransId="{B14D6E88-BB63-4BC4-AEEA-95EF727958B9}"/>
    <dgm:cxn modelId="{F502B526-ED25-46F7-934B-F3B8B2608A57}" type="presOf" srcId="{A44B3198-279A-48F8-B007-3A048B1F9E9C}" destId="{6B4AB182-52C1-4757-9F96-F9FFA51ED295}" srcOrd="0" destOrd="0" presId="urn:microsoft.com/office/officeart/2018/2/layout/IconLabelList"/>
    <dgm:cxn modelId="{8EC7E434-ACCA-4EFA-A864-C3EEFB9D709B}" srcId="{3DD136C5-0FCE-411C-9A14-3423FB4DB11C}" destId="{A44B3198-279A-48F8-B007-3A048B1F9E9C}" srcOrd="0" destOrd="0" parTransId="{507013D7-3C86-46CD-962C-833C889079A6}" sibTransId="{9F6B3556-84E8-47D6-AEE0-B0D84AA6D0FA}"/>
    <dgm:cxn modelId="{A7C55D50-F9F3-468F-9ADD-9611C619D800}" type="presOf" srcId="{38BE5949-5386-41BB-B955-F9D616740C18}" destId="{AE10C079-E885-4603-B3AA-DFA8C09453A7}" srcOrd="0" destOrd="0" presId="urn:microsoft.com/office/officeart/2018/2/layout/IconLabelList"/>
    <dgm:cxn modelId="{0D28987A-7282-4FDC-B63C-E7CB451FD1D1}" srcId="{3DD136C5-0FCE-411C-9A14-3423FB4DB11C}" destId="{2A6F20B6-9A03-4ABC-BAB1-47D5E4956795}" srcOrd="5" destOrd="0" parTransId="{C0466A5E-2F75-429F-A864-2F0DB262024C}" sibTransId="{0466B6A1-00E4-4B00-B1E1-10F123B70A5C}"/>
    <dgm:cxn modelId="{26EDFC7D-1A85-4C8A-ACE9-3E80E2315B9D}" type="presOf" srcId="{3DD136C5-0FCE-411C-9A14-3423FB4DB11C}" destId="{2CD4B2BE-5862-441D-9472-D8B3EA7590FE}" srcOrd="0" destOrd="0" presId="urn:microsoft.com/office/officeart/2018/2/layout/IconLabelList"/>
    <dgm:cxn modelId="{0A83D082-D202-4AA1-96F7-B5B838D16C95}" type="presOf" srcId="{5CB763BF-F705-48D8-8532-E20EAA7DB3CC}" destId="{B9FBFFCD-3377-4447-BC3E-BA2C37927810}" srcOrd="0" destOrd="0" presId="urn:microsoft.com/office/officeart/2018/2/layout/IconLabelList"/>
    <dgm:cxn modelId="{05EAE386-062F-404E-9697-B2F4A78BFDD7}" type="presOf" srcId="{9BE770E2-70EA-4EA3-8A76-99C50730FA86}" destId="{DE15D936-DF93-4A09-A7DF-E54223A343D3}" srcOrd="0" destOrd="0" presId="urn:microsoft.com/office/officeart/2018/2/layout/IconLabelList"/>
    <dgm:cxn modelId="{7820149E-58F5-4223-AA56-DB20CA7FFE87}" srcId="{3DD136C5-0FCE-411C-9A14-3423FB4DB11C}" destId="{38BE5949-5386-41BB-B955-F9D616740C18}" srcOrd="3" destOrd="0" parTransId="{2A3D6335-40DF-4502-A2DE-53BAB7054C19}" sibTransId="{DBB1DE6F-0173-4C25-AE61-8ACCA96BE60C}"/>
    <dgm:cxn modelId="{993E95A8-BF04-4F35-B3B3-D026BCA1B736}" srcId="{3DD136C5-0FCE-411C-9A14-3423FB4DB11C}" destId="{0B4FDC7B-277C-4541-A7D6-3637F500A726}" srcOrd="4" destOrd="0" parTransId="{63207110-5428-4848-A5DF-F01C090942EA}" sibTransId="{E57EFE9A-DD4B-41B4-B8B9-13C321A04808}"/>
    <dgm:cxn modelId="{A5572CBE-F3D7-49E3-A916-0924D8EBC940}" type="presOf" srcId="{0B4FDC7B-277C-4541-A7D6-3637F500A726}" destId="{8FD49284-0F22-4607-A4DA-39A6E6E180CF}" srcOrd="0" destOrd="0" presId="urn:microsoft.com/office/officeart/2018/2/layout/IconLabelList"/>
    <dgm:cxn modelId="{6A03DDBE-3792-40BC-8FC3-69826E0C0786}" srcId="{3DD136C5-0FCE-411C-9A14-3423FB4DB11C}" destId="{C10E27D4-8792-442B-B84B-89A328A25C20}" srcOrd="6" destOrd="0" parTransId="{AF077BC7-93FE-48F8-A5A0-4B233CC5FCFA}" sibTransId="{8AE43925-38BD-401B-895B-6541A196421B}"/>
    <dgm:cxn modelId="{34F28DDB-142B-4570-B7A2-FBD916EEF264}" srcId="{3DD136C5-0FCE-411C-9A14-3423FB4DB11C}" destId="{9BE770E2-70EA-4EA3-8A76-99C50730FA86}" srcOrd="1" destOrd="0" parTransId="{BD1666C9-226B-4F4C-A878-49473439BB9F}" sibTransId="{209BA6B9-364E-4462-BC49-55F009C74503}"/>
    <dgm:cxn modelId="{699D10F0-C8B5-4D5D-81BE-F2210C3982E9}" type="presOf" srcId="{2A6F20B6-9A03-4ABC-BAB1-47D5E4956795}" destId="{482E2E37-3E37-4941-A0F4-584382B01B85}" srcOrd="0" destOrd="0" presId="urn:microsoft.com/office/officeart/2018/2/layout/IconLabelList"/>
    <dgm:cxn modelId="{02D653A4-C562-4D86-8B8B-C5FC55C1EC3C}" type="presParOf" srcId="{2CD4B2BE-5862-441D-9472-D8B3EA7590FE}" destId="{F6086C68-6A75-484D-A926-2F0EFDDBF8B1}" srcOrd="0" destOrd="0" presId="urn:microsoft.com/office/officeart/2018/2/layout/IconLabelList"/>
    <dgm:cxn modelId="{E5DDFD79-3788-480C-84D4-55EB5F49525B}" type="presParOf" srcId="{F6086C68-6A75-484D-A926-2F0EFDDBF8B1}" destId="{F8063B70-B1F6-4C43-91BA-27213B15DC8C}" srcOrd="0" destOrd="0" presId="urn:microsoft.com/office/officeart/2018/2/layout/IconLabelList"/>
    <dgm:cxn modelId="{22EAB251-F3E3-4211-971C-B469A185836F}" type="presParOf" srcId="{F6086C68-6A75-484D-A926-2F0EFDDBF8B1}" destId="{98DA7E09-B6A1-47EA-815C-E914A069C189}" srcOrd="1" destOrd="0" presId="urn:microsoft.com/office/officeart/2018/2/layout/IconLabelList"/>
    <dgm:cxn modelId="{885788C5-237D-4530-AC3C-51B89DE78DC9}" type="presParOf" srcId="{F6086C68-6A75-484D-A926-2F0EFDDBF8B1}" destId="{6B4AB182-52C1-4757-9F96-F9FFA51ED295}" srcOrd="2" destOrd="0" presId="urn:microsoft.com/office/officeart/2018/2/layout/IconLabelList"/>
    <dgm:cxn modelId="{9577DEC8-9D0B-4279-AA32-1EAD5168E0D8}" type="presParOf" srcId="{2CD4B2BE-5862-441D-9472-D8B3EA7590FE}" destId="{94549A0D-BAB8-4563-B085-9552A0223A47}" srcOrd="1" destOrd="0" presId="urn:microsoft.com/office/officeart/2018/2/layout/IconLabelList"/>
    <dgm:cxn modelId="{F819D790-9290-4BC2-B846-E89C063DA0CF}" type="presParOf" srcId="{2CD4B2BE-5862-441D-9472-D8B3EA7590FE}" destId="{C4AE6BD5-8759-4A3B-B341-B7F16257518E}" srcOrd="2" destOrd="0" presId="urn:microsoft.com/office/officeart/2018/2/layout/IconLabelList"/>
    <dgm:cxn modelId="{2B8D906C-1650-43B0-9B8B-3ADDCA727151}" type="presParOf" srcId="{C4AE6BD5-8759-4A3B-B341-B7F16257518E}" destId="{FE128998-E1FF-4ECD-AF50-4C8BE59D53A6}" srcOrd="0" destOrd="0" presId="urn:microsoft.com/office/officeart/2018/2/layout/IconLabelList"/>
    <dgm:cxn modelId="{B849B107-2ADC-4D74-9A18-DBC199B541A5}" type="presParOf" srcId="{C4AE6BD5-8759-4A3B-B341-B7F16257518E}" destId="{E88FF554-48F3-4FFB-BB48-6D86451DABAE}" srcOrd="1" destOrd="0" presId="urn:microsoft.com/office/officeart/2018/2/layout/IconLabelList"/>
    <dgm:cxn modelId="{D28E1B19-4AFA-4E44-BABD-726C6373DF07}" type="presParOf" srcId="{C4AE6BD5-8759-4A3B-B341-B7F16257518E}" destId="{DE15D936-DF93-4A09-A7DF-E54223A343D3}" srcOrd="2" destOrd="0" presId="urn:microsoft.com/office/officeart/2018/2/layout/IconLabelList"/>
    <dgm:cxn modelId="{9F46801E-573D-4332-A318-C47377CCAAE2}" type="presParOf" srcId="{2CD4B2BE-5862-441D-9472-D8B3EA7590FE}" destId="{3CCB128F-62D3-4C45-BF04-66652AFD69C3}" srcOrd="3" destOrd="0" presId="urn:microsoft.com/office/officeart/2018/2/layout/IconLabelList"/>
    <dgm:cxn modelId="{2C83EC92-9C8F-4AFD-9B61-518FB77A95CB}" type="presParOf" srcId="{2CD4B2BE-5862-441D-9472-D8B3EA7590FE}" destId="{BF4E9438-B478-49A1-9FA3-2754E0AD0AA6}" srcOrd="4" destOrd="0" presId="urn:microsoft.com/office/officeart/2018/2/layout/IconLabelList"/>
    <dgm:cxn modelId="{333E227B-0ABE-4409-990F-589DA349E913}" type="presParOf" srcId="{BF4E9438-B478-49A1-9FA3-2754E0AD0AA6}" destId="{1A9200AE-3EEB-4F06-8B39-F6F7AE0AEEBA}" srcOrd="0" destOrd="0" presId="urn:microsoft.com/office/officeart/2018/2/layout/IconLabelList"/>
    <dgm:cxn modelId="{626DC210-2E4A-41A5-9B8B-AAB203090643}" type="presParOf" srcId="{BF4E9438-B478-49A1-9FA3-2754E0AD0AA6}" destId="{8D30F237-8C61-497D-96C6-EDB267BF761F}" srcOrd="1" destOrd="0" presId="urn:microsoft.com/office/officeart/2018/2/layout/IconLabelList"/>
    <dgm:cxn modelId="{40B84CBB-0F7E-4033-889B-26DBA2AE1B7C}" type="presParOf" srcId="{BF4E9438-B478-49A1-9FA3-2754E0AD0AA6}" destId="{B9FBFFCD-3377-4447-BC3E-BA2C37927810}" srcOrd="2" destOrd="0" presId="urn:microsoft.com/office/officeart/2018/2/layout/IconLabelList"/>
    <dgm:cxn modelId="{38983AA9-1E15-480A-94CC-DC7BEC0E2924}" type="presParOf" srcId="{2CD4B2BE-5862-441D-9472-D8B3EA7590FE}" destId="{FDC0848A-DB58-4F3B-A726-6474029D2B64}" srcOrd="5" destOrd="0" presId="urn:microsoft.com/office/officeart/2018/2/layout/IconLabelList"/>
    <dgm:cxn modelId="{0F354CF6-A4CF-4A1D-B72E-6D57FA5EA409}" type="presParOf" srcId="{2CD4B2BE-5862-441D-9472-D8B3EA7590FE}" destId="{6A1A6EC8-FCEE-4184-BFDF-E68FC75CC6F1}" srcOrd="6" destOrd="0" presId="urn:microsoft.com/office/officeart/2018/2/layout/IconLabelList"/>
    <dgm:cxn modelId="{E5A4EB0E-F51C-44D2-A79C-25C6A213267E}" type="presParOf" srcId="{6A1A6EC8-FCEE-4184-BFDF-E68FC75CC6F1}" destId="{7A123E4E-0C13-45A3-B8E3-46F658581CDB}" srcOrd="0" destOrd="0" presId="urn:microsoft.com/office/officeart/2018/2/layout/IconLabelList"/>
    <dgm:cxn modelId="{945365BA-DDC9-434D-BDE9-8C30E8991D28}" type="presParOf" srcId="{6A1A6EC8-FCEE-4184-BFDF-E68FC75CC6F1}" destId="{DD32637F-10AE-4A07-A90A-7C39BC932B01}" srcOrd="1" destOrd="0" presId="urn:microsoft.com/office/officeart/2018/2/layout/IconLabelList"/>
    <dgm:cxn modelId="{E2208AB0-670B-4219-A8DE-AC8DD9D38966}" type="presParOf" srcId="{6A1A6EC8-FCEE-4184-BFDF-E68FC75CC6F1}" destId="{AE10C079-E885-4603-B3AA-DFA8C09453A7}" srcOrd="2" destOrd="0" presId="urn:microsoft.com/office/officeart/2018/2/layout/IconLabelList"/>
    <dgm:cxn modelId="{6A9817EA-5B5C-473A-9835-F7569AAE67FB}" type="presParOf" srcId="{2CD4B2BE-5862-441D-9472-D8B3EA7590FE}" destId="{A5153AAD-BB2C-4D7C-BA22-D2DB2F9B7D94}" srcOrd="7" destOrd="0" presId="urn:microsoft.com/office/officeart/2018/2/layout/IconLabelList"/>
    <dgm:cxn modelId="{724251ED-7A68-4D3A-B091-B642C4D7F127}" type="presParOf" srcId="{2CD4B2BE-5862-441D-9472-D8B3EA7590FE}" destId="{6942F7A0-B89F-49C8-9A8C-D3A8031A8322}" srcOrd="8" destOrd="0" presId="urn:microsoft.com/office/officeart/2018/2/layout/IconLabelList"/>
    <dgm:cxn modelId="{915BFA45-B8CD-4A18-A466-D60967F88922}" type="presParOf" srcId="{6942F7A0-B89F-49C8-9A8C-D3A8031A8322}" destId="{558D00FE-3D80-4017-81F1-77F3B9907F00}" srcOrd="0" destOrd="0" presId="urn:microsoft.com/office/officeart/2018/2/layout/IconLabelList"/>
    <dgm:cxn modelId="{4E4402FA-F638-4914-BFC1-14D9C9FAA9DF}" type="presParOf" srcId="{6942F7A0-B89F-49C8-9A8C-D3A8031A8322}" destId="{4769445E-EDFD-440D-91ED-8DD6D39764CE}" srcOrd="1" destOrd="0" presId="urn:microsoft.com/office/officeart/2018/2/layout/IconLabelList"/>
    <dgm:cxn modelId="{4D4FA0AE-6A34-4DDB-AE35-3AFAC74A24AB}" type="presParOf" srcId="{6942F7A0-B89F-49C8-9A8C-D3A8031A8322}" destId="{8FD49284-0F22-4607-A4DA-39A6E6E180CF}" srcOrd="2" destOrd="0" presId="urn:microsoft.com/office/officeart/2018/2/layout/IconLabelList"/>
    <dgm:cxn modelId="{34EF8D0A-1C44-4865-9E5B-5C9B6BCB0DCD}" type="presParOf" srcId="{2CD4B2BE-5862-441D-9472-D8B3EA7590FE}" destId="{63D23CF3-25AA-4C87-9D51-EA5BC399551A}" srcOrd="9" destOrd="0" presId="urn:microsoft.com/office/officeart/2018/2/layout/IconLabelList"/>
    <dgm:cxn modelId="{067D41D0-84D9-47AD-BA53-2AD269529B2F}" type="presParOf" srcId="{2CD4B2BE-5862-441D-9472-D8B3EA7590FE}" destId="{6105E719-B22E-48EF-BAE2-5C72CE43E9FF}" srcOrd="10" destOrd="0" presId="urn:microsoft.com/office/officeart/2018/2/layout/IconLabelList"/>
    <dgm:cxn modelId="{09FDC3E5-AAB5-429C-825E-CC634C54D87E}" type="presParOf" srcId="{6105E719-B22E-48EF-BAE2-5C72CE43E9FF}" destId="{BE2FD834-C1CE-4915-89E6-B3F54C06B9D3}" srcOrd="0" destOrd="0" presId="urn:microsoft.com/office/officeart/2018/2/layout/IconLabelList"/>
    <dgm:cxn modelId="{58992CCB-AD04-4CE6-9EA9-2AAA2CB94AB9}" type="presParOf" srcId="{6105E719-B22E-48EF-BAE2-5C72CE43E9FF}" destId="{CA6AAB8C-516E-4631-AC2B-8BB9ECAA72C9}" srcOrd="1" destOrd="0" presId="urn:microsoft.com/office/officeart/2018/2/layout/IconLabelList"/>
    <dgm:cxn modelId="{04A8A31A-DF22-4822-AEA0-6B6DA81DA3BD}" type="presParOf" srcId="{6105E719-B22E-48EF-BAE2-5C72CE43E9FF}" destId="{482E2E37-3E37-4941-A0F4-584382B01B85}" srcOrd="2" destOrd="0" presId="urn:microsoft.com/office/officeart/2018/2/layout/IconLabelList"/>
    <dgm:cxn modelId="{2D941308-233A-482C-91E3-A4DD09C10F05}" type="presParOf" srcId="{2CD4B2BE-5862-441D-9472-D8B3EA7590FE}" destId="{209EC1CD-D0D0-4F46-9BA3-5F3AE419FCF7}" srcOrd="11" destOrd="0" presId="urn:microsoft.com/office/officeart/2018/2/layout/IconLabelList"/>
    <dgm:cxn modelId="{2D96E695-6789-4767-A4B5-BA82B0CF6A2A}" type="presParOf" srcId="{2CD4B2BE-5862-441D-9472-D8B3EA7590FE}" destId="{EA55429A-CCEF-4C86-9C4B-DB5B146D0DA0}" srcOrd="12" destOrd="0" presId="urn:microsoft.com/office/officeart/2018/2/layout/IconLabelList"/>
    <dgm:cxn modelId="{5C23329A-2FCD-4DB0-B8E4-C81F20A3267A}" type="presParOf" srcId="{EA55429A-CCEF-4C86-9C4B-DB5B146D0DA0}" destId="{06768F2B-B30C-4810-AB23-AAA9E5D06342}" srcOrd="0" destOrd="0" presId="urn:microsoft.com/office/officeart/2018/2/layout/IconLabelList"/>
    <dgm:cxn modelId="{38AAA742-F75A-42DF-AF0E-E5BAF35EF152}" type="presParOf" srcId="{EA55429A-CCEF-4C86-9C4B-DB5B146D0DA0}" destId="{4CC183C1-8A58-44FF-A177-183F69B08CA1}" srcOrd="1" destOrd="0" presId="urn:microsoft.com/office/officeart/2018/2/layout/IconLabelList"/>
    <dgm:cxn modelId="{A19F9F50-31C1-4D9E-9708-3B2544A8A54B}" type="presParOf" srcId="{EA55429A-CCEF-4C86-9C4B-DB5B146D0DA0}" destId="{679D7F82-3EA6-4DCE-A08D-8F1FC2BB4D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4E83B-8CC1-4072-B171-CA1872FECE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6C07CFF-7441-4BE8-8CD7-232AA40D2995}">
      <dgm:prSet/>
      <dgm:spPr/>
      <dgm:t>
        <a:bodyPr/>
        <a:lstStyle/>
        <a:p>
          <a:r>
            <a:rPr lang="nl-NL"/>
            <a:t>Simplifying Complexity</a:t>
          </a:r>
          <a:endParaRPr lang="en-US"/>
        </a:p>
      </dgm:t>
    </dgm:pt>
    <dgm:pt modelId="{A1C0C608-D0C6-4CEC-80BF-5244C62AF81C}" type="parTrans" cxnId="{44967448-3A0B-4C6B-BA20-618B442E2099}">
      <dgm:prSet/>
      <dgm:spPr/>
      <dgm:t>
        <a:bodyPr/>
        <a:lstStyle/>
        <a:p>
          <a:endParaRPr lang="en-US"/>
        </a:p>
      </dgm:t>
    </dgm:pt>
    <dgm:pt modelId="{846AF98F-30AB-44FB-B6A7-1E47FD063114}" type="sibTrans" cxnId="{44967448-3A0B-4C6B-BA20-618B442E2099}">
      <dgm:prSet/>
      <dgm:spPr/>
      <dgm:t>
        <a:bodyPr/>
        <a:lstStyle/>
        <a:p>
          <a:endParaRPr lang="en-US"/>
        </a:p>
      </dgm:t>
    </dgm:pt>
    <dgm:pt modelId="{541DCC13-DEEF-4B57-A8BC-C457ADEC4E67}">
      <dgm:prSet/>
      <dgm:spPr/>
      <dgm:t>
        <a:bodyPr/>
        <a:lstStyle/>
        <a:p>
          <a:r>
            <a:rPr lang="nl-NL" dirty="0"/>
            <a:t>Learning from Others</a:t>
          </a:r>
          <a:endParaRPr lang="en-US" dirty="0"/>
        </a:p>
      </dgm:t>
    </dgm:pt>
    <dgm:pt modelId="{FDA791D9-1B73-4F04-AFBA-52C92B37A35E}" type="parTrans" cxnId="{1B8CD72B-B2CB-4075-9337-5E54E9AE5778}">
      <dgm:prSet/>
      <dgm:spPr/>
      <dgm:t>
        <a:bodyPr/>
        <a:lstStyle/>
        <a:p>
          <a:endParaRPr lang="en-US"/>
        </a:p>
      </dgm:t>
    </dgm:pt>
    <dgm:pt modelId="{38425962-BACE-4090-BB0C-D66491A56929}" type="sibTrans" cxnId="{1B8CD72B-B2CB-4075-9337-5E54E9AE5778}">
      <dgm:prSet/>
      <dgm:spPr/>
      <dgm:t>
        <a:bodyPr/>
        <a:lstStyle/>
        <a:p>
          <a:endParaRPr lang="en-US"/>
        </a:p>
      </dgm:t>
    </dgm:pt>
    <dgm:pt modelId="{92F37E1B-F4A5-48DD-AE38-ACC69BEB46C9}" type="pres">
      <dgm:prSet presAssocID="{3CD4E83B-8CC1-4072-B171-CA1872FECE49}" presName="root" presStyleCnt="0">
        <dgm:presLayoutVars>
          <dgm:dir/>
          <dgm:resizeHandles val="exact"/>
        </dgm:presLayoutVars>
      </dgm:prSet>
      <dgm:spPr/>
    </dgm:pt>
    <dgm:pt modelId="{FC6F141C-5042-48FB-9DDF-140C1AF5BBAC}" type="pres">
      <dgm:prSet presAssocID="{36C07CFF-7441-4BE8-8CD7-232AA40D2995}" presName="compNode" presStyleCnt="0"/>
      <dgm:spPr/>
    </dgm:pt>
    <dgm:pt modelId="{A86E4DFD-E793-44B1-9A6E-6CF043DBD80F}" type="pres">
      <dgm:prSet presAssocID="{36C07CFF-7441-4BE8-8CD7-232AA40D299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5B001BF-0B2D-4096-88CE-9C91C65515A6}" type="pres">
      <dgm:prSet presAssocID="{36C07CFF-7441-4BE8-8CD7-232AA40D2995}" presName="spaceRect" presStyleCnt="0"/>
      <dgm:spPr/>
    </dgm:pt>
    <dgm:pt modelId="{EFE8B688-FB28-4E60-A86A-538BC07C4203}" type="pres">
      <dgm:prSet presAssocID="{36C07CFF-7441-4BE8-8CD7-232AA40D2995}" presName="textRect" presStyleLbl="revTx" presStyleIdx="0" presStyleCnt="2">
        <dgm:presLayoutVars>
          <dgm:chMax val="1"/>
          <dgm:chPref val="1"/>
        </dgm:presLayoutVars>
      </dgm:prSet>
      <dgm:spPr/>
    </dgm:pt>
    <dgm:pt modelId="{CFB3FAA1-6CCF-4E29-89DA-9D1155F6EF50}" type="pres">
      <dgm:prSet presAssocID="{846AF98F-30AB-44FB-B6A7-1E47FD063114}" presName="sibTrans" presStyleCnt="0"/>
      <dgm:spPr/>
    </dgm:pt>
    <dgm:pt modelId="{2978CC3B-6882-4FDC-A18F-D9B97F4149A9}" type="pres">
      <dgm:prSet presAssocID="{541DCC13-DEEF-4B57-A8BC-C457ADEC4E67}" presName="compNode" presStyleCnt="0"/>
      <dgm:spPr/>
    </dgm:pt>
    <dgm:pt modelId="{943825AF-CD50-43E7-8CFA-1364381D7A8B}" type="pres">
      <dgm:prSet presAssocID="{541DCC13-DEEF-4B57-A8BC-C457ADEC4E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24D2543-EADD-486F-B858-B1AE6F29D9CE}" type="pres">
      <dgm:prSet presAssocID="{541DCC13-DEEF-4B57-A8BC-C457ADEC4E67}" presName="spaceRect" presStyleCnt="0"/>
      <dgm:spPr/>
    </dgm:pt>
    <dgm:pt modelId="{85BA4F3A-1F8A-4C19-9C85-8A025E7C82D7}" type="pres">
      <dgm:prSet presAssocID="{541DCC13-DEEF-4B57-A8BC-C457ADEC4E6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8CD72B-B2CB-4075-9337-5E54E9AE5778}" srcId="{3CD4E83B-8CC1-4072-B171-CA1872FECE49}" destId="{541DCC13-DEEF-4B57-A8BC-C457ADEC4E67}" srcOrd="1" destOrd="0" parTransId="{FDA791D9-1B73-4F04-AFBA-52C92B37A35E}" sibTransId="{38425962-BACE-4090-BB0C-D66491A56929}"/>
    <dgm:cxn modelId="{44967448-3A0B-4C6B-BA20-618B442E2099}" srcId="{3CD4E83B-8CC1-4072-B171-CA1872FECE49}" destId="{36C07CFF-7441-4BE8-8CD7-232AA40D2995}" srcOrd="0" destOrd="0" parTransId="{A1C0C608-D0C6-4CEC-80BF-5244C62AF81C}" sibTransId="{846AF98F-30AB-44FB-B6A7-1E47FD063114}"/>
    <dgm:cxn modelId="{9434848E-EF3E-4015-98D8-A20F51AAAFD0}" type="presOf" srcId="{36C07CFF-7441-4BE8-8CD7-232AA40D2995}" destId="{EFE8B688-FB28-4E60-A86A-538BC07C4203}" srcOrd="0" destOrd="0" presId="urn:microsoft.com/office/officeart/2018/2/layout/IconLabelList"/>
    <dgm:cxn modelId="{CA3D1C90-7028-42B6-92D0-09C98A6107DD}" type="presOf" srcId="{541DCC13-DEEF-4B57-A8BC-C457ADEC4E67}" destId="{85BA4F3A-1F8A-4C19-9C85-8A025E7C82D7}" srcOrd="0" destOrd="0" presId="urn:microsoft.com/office/officeart/2018/2/layout/IconLabelList"/>
    <dgm:cxn modelId="{DADFB0D3-A2CD-497C-9CF6-B9C97E3EDDEC}" type="presOf" srcId="{3CD4E83B-8CC1-4072-B171-CA1872FECE49}" destId="{92F37E1B-F4A5-48DD-AE38-ACC69BEB46C9}" srcOrd="0" destOrd="0" presId="urn:microsoft.com/office/officeart/2018/2/layout/IconLabelList"/>
    <dgm:cxn modelId="{26A45255-DEF0-4A4F-85FC-9ACC800F878B}" type="presParOf" srcId="{92F37E1B-F4A5-48DD-AE38-ACC69BEB46C9}" destId="{FC6F141C-5042-48FB-9DDF-140C1AF5BBAC}" srcOrd="0" destOrd="0" presId="urn:microsoft.com/office/officeart/2018/2/layout/IconLabelList"/>
    <dgm:cxn modelId="{57B0DA24-64F4-408A-AC4F-2E9569C1C607}" type="presParOf" srcId="{FC6F141C-5042-48FB-9DDF-140C1AF5BBAC}" destId="{A86E4DFD-E793-44B1-9A6E-6CF043DBD80F}" srcOrd="0" destOrd="0" presId="urn:microsoft.com/office/officeart/2018/2/layout/IconLabelList"/>
    <dgm:cxn modelId="{98363757-C530-4593-B59D-2B41E512DF1A}" type="presParOf" srcId="{FC6F141C-5042-48FB-9DDF-140C1AF5BBAC}" destId="{C5B001BF-0B2D-4096-88CE-9C91C65515A6}" srcOrd="1" destOrd="0" presId="urn:microsoft.com/office/officeart/2018/2/layout/IconLabelList"/>
    <dgm:cxn modelId="{00EBCC61-907E-456D-A739-F56F7DBA406E}" type="presParOf" srcId="{FC6F141C-5042-48FB-9DDF-140C1AF5BBAC}" destId="{EFE8B688-FB28-4E60-A86A-538BC07C4203}" srcOrd="2" destOrd="0" presId="urn:microsoft.com/office/officeart/2018/2/layout/IconLabelList"/>
    <dgm:cxn modelId="{EA75825B-A1DC-4C37-97FA-FEAD9C98F93A}" type="presParOf" srcId="{92F37E1B-F4A5-48DD-AE38-ACC69BEB46C9}" destId="{CFB3FAA1-6CCF-4E29-89DA-9D1155F6EF50}" srcOrd="1" destOrd="0" presId="urn:microsoft.com/office/officeart/2018/2/layout/IconLabelList"/>
    <dgm:cxn modelId="{0E0311C7-CDF5-4AFD-AD29-9F1FA76E31CC}" type="presParOf" srcId="{92F37E1B-F4A5-48DD-AE38-ACC69BEB46C9}" destId="{2978CC3B-6882-4FDC-A18F-D9B97F4149A9}" srcOrd="2" destOrd="0" presId="urn:microsoft.com/office/officeart/2018/2/layout/IconLabelList"/>
    <dgm:cxn modelId="{48F38948-695A-4A09-B36C-121FC89708B3}" type="presParOf" srcId="{2978CC3B-6882-4FDC-A18F-D9B97F4149A9}" destId="{943825AF-CD50-43E7-8CFA-1364381D7A8B}" srcOrd="0" destOrd="0" presId="urn:microsoft.com/office/officeart/2018/2/layout/IconLabelList"/>
    <dgm:cxn modelId="{D41C5203-4173-4DA9-A6D6-AD17F5377D8C}" type="presParOf" srcId="{2978CC3B-6882-4FDC-A18F-D9B97F4149A9}" destId="{224D2543-EADD-486F-B858-B1AE6F29D9CE}" srcOrd="1" destOrd="0" presId="urn:microsoft.com/office/officeart/2018/2/layout/IconLabelList"/>
    <dgm:cxn modelId="{796A22FC-2008-4090-A7CF-8A282A2899F1}" type="presParOf" srcId="{2978CC3B-6882-4FDC-A18F-D9B97F4149A9}" destId="{85BA4F3A-1F8A-4C19-9C85-8A025E7C82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7C3276-4B3A-423C-A553-65CA35B3A7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0B6D725-DB5A-43EC-AB9C-5E797B939406}">
      <dgm:prSet/>
      <dgm:spPr/>
      <dgm:t>
        <a:bodyPr/>
        <a:lstStyle/>
        <a:p>
          <a:r>
            <a:rPr lang="nl-NL"/>
            <a:t>Learned</a:t>
          </a:r>
          <a:endParaRPr lang="en-US"/>
        </a:p>
      </dgm:t>
    </dgm:pt>
    <dgm:pt modelId="{CA1ACE38-4638-4C81-B7FC-BFF960E3E647}" type="parTrans" cxnId="{2A575D49-2AFD-4598-BD00-9585DEBAEB80}">
      <dgm:prSet/>
      <dgm:spPr/>
      <dgm:t>
        <a:bodyPr/>
        <a:lstStyle/>
        <a:p>
          <a:endParaRPr lang="en-US"/>
        </a:p>
      </dgm:t>
    </dgm:pt>
    <dgm:pt modelId="{D313215C-1C2E-42BA-9502-33194F7CA58B}" type="sibTrans" cxnId="{2A575D49-2AFD-4598-BD00-9585DEBAEB80}">
      <dgm:prSet/>
      <dgm:spPr/>
      <dgm:t>
        <a:bodyPr/>
        <a:lstStyle/>
        <a:p>
          <a:endParaRPr lang="en-US"/>
        </a:p>
      </dgm:t>
    </dgm:pt>
    <dgm:pt modelId="{CA6F79C6-E41B-4FD5-A6AA-BC0CC23B0D6B}">
      <dgm:prSet/>
      <dgm:spPr/>
      <dgm:t>
        <a:bodyPr/>
        <a:lstStyle/>
        <a:p>
          <a:r>
            <a:rPr lang="nl-NL" dirty="0"/>
            <a:t>Ready for the NEXT</a:t>
          </a:r>
          <a:endParaRPr lang="en-US" dirty="0"/>
        </a:p>
      </dgm:t>
    </dgm:pt>
    <dgm:pt modelId="{45ABE9D2-E0DC-40A5-84A3-7D5803F50C15}" type="parTrans" cxnId="{B088928C-0EBE-4848-B4F4-BD6F393DD4EE}">
      <dgm:prSet/>
      <dgm:spPr/>
      <dgm:t>
        <a:bodyPr/>
        <a:lstStyle/>
        <a:p>
          <a:endParaRPr lang="en-US"/>
        </a:p>
      </dgm:t>
    </dgm:pt>
    <dgm:pt modelId="{5681ED7E-7F52-4A78-93F9-83215C2E7B94}" type="sibTrans" cxnId="{B088928C-0EBE-4848-B4F4-BD6F393DD4EE}">
      <dgm:prSet/>
      <dgm:spPr/>
      <dgm:t>
        <a:bodyPr/>
        <a:lstStyle/>
        <a:p>
          <a:endParaRPr lang="en-US"/>
        </a:p>
      </dgm:t>
    </dgm:pt>
    <dgm:pt modelId="{CE126DE0-D9E1-4FFE-A1B2-90691CE649A2}" type="pres">
      <dgm:prSet presAssocID="{967C3276-4B3A-423C-A553-65CA35B3A742}" presName="root" presStyleCnt="0">
        <dgm:presLayoutVars>
          <dgm:dir/>
          <dgm:resizeHandles val="exact"/>
        </dgm:presLayoutVars>
      </dgm:prSet>
      <dgm:spPr/>
    </dgm:pt>
    <dgm:pt modelId="{93C9FF99-697B-4A34-A558-1BD35CDF04A7}" type="pres">
      <dgm:prSet presAssocID="{C0B6D725-DB5A-43EC-AB9C-5E797B939406}" presName="compNode" presStyleCnt="0"/>
      <dgm:spPr/>
    </dgm:pt>
    <dgm:pt modelId="{19C8133F-E564-42B5-8E40-6DA0CDDE5D48}" type="pres">
      <dgm:prSet presAssocID="{C0B6D725-DB5A-43EC-AB9C-5E797B9394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C49B9B2-A9F2-4AB4-B496-7B93F81AB3F2}" type="pres">
      <dgm:prSet presAssocID="{C0B6D725-DB5A-43EC-AB9C-5E797B939406}" presName="spaceRect" presStyleCnt="0"/>
      <dgm:spPr/>
    </dgm:pt>
    <dgm:pt modelId="{D66A0C38-5FE9-42FF-9F2C-6D07982F1F92}" type="pres">
      <dgm:prSet presAssocID="{C0B6D725-DB5A-43EC-AB9C-5E797B939406}" presName="textRect" presStyleLbl="revTx" presStyleIdx="0" presStyleCnt="2">
        <dgm:presLayoutVars>
          <dgm:chMax val="1"/>
          <dgm:chPref val="1"/>
        </dgm:presLayoutVars>
      </dgm:prSet>
      <dgm:spPr/>
    </dgm:pt>
    <dgm:pt modelId="{8328CFE1-2335-4638-B25B-B9CD60D99AE8}" type="pres">
      <dgm:prSet presAssocID="{D313215C-1C2E-42BA-9502-33194F7CA58B}" presName="sibTrans" presStyleCnt="0"/>
      <dgm:spPr/>
    </dgm:pt>
    <dgm:pt modelId="{2EF1938A-7260-44E5-9C80-24D270B39065}" type="pres">
      <dgm:prSet presAssocID="{CA6F79C6-E41B-4FD5-A6AA-BC0CC23B0D6B}" presName="compNode" presStyleCnt="0"/>
      <dgm:spPr/>
    </dgm:pt>
    <dgm:pt modelId="{675D1783-AA60-4B6F-88DD-2E6D4F3C7D9E}" type="pres">
      <dgm:prSet presAssocID="{CA6F79C6-E41B-4FD5-A6AA-BC0CC23B0D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A64AC2B9-D124-4D9E-B6CA-87C37786C60E}" type="pres">
      <dgm:prSet presAssocID="{CA6F79C6-E41B-4FD5-A6AA-BC0CC23B0D6B}" presName="spaceRect" presStyleCnt="0"/>
      <dgm:spPr/>
    </dgm:pt>
    <dgm:pt modelId="{DEFEBB3E-15FA-4604-99F2-728EFC2FEB8B}" type="pres">
      <dgm:prSet presAssocID="{CA6F79C6-E41B-4FD5-A6AA-BC0CC23B0D6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71A9E1F-461F-422F-848D-F8DEB660DF02}" type="presOf" srcId="{C0B6D725-DB5A-43EC-AB9C-5E797B939406}" destId="{D66A0C38-5FE9-42FF-9F2C-6D07982F1F92}" srcOrd="0" destOrd="0" presId="urn:microsoft.com/office/officeart/2018/2/layout/IconLabelList"/>
    <dgm:cxn modelId="{EDC7775D-DBA1-4B81-8E7B-55E7482EF93C}" type="presOf" srcId="{967C3276-4B3A-423C-A553-65CA35B3A742}" destId="{CE126DE0-D9E1-4FFE-A1B2-90691CE649A2}" srcOrd="0" destOrd="0" presId="urn:microsoft.com/office/officeart/2018/2/layout/IconLabelList"/>
    <dgm:cxn modelId="{2A575D49-2AFD-4598-BD00-9585DEBAEB80}" srcId="{967C3276-4B3A-423C-A553-65CA35B3A742}" destId="{C0B6D725-DB5A-43EC-AB9C-5E797B939406}" srcOrd="0" destOrd="0" parTransId="{CA1ACE38-4638-4C81-B7FC-BFF960E3E647}" sibTransId="{D313215C-1C2E-42BA-9502-33194F7CA58B}"/>
    <dgm:cxn modelId="{B088928C-0EBE-4848-B4F4-BD6F393DD4EE}" srcId="{967C3276-4B3A-423C-A553-65CA35B3A742}" destId="{CA6F79C6-E41B-4FD5-A6AA-BC0CC23B0D6B}" srcOrd="1" destOrd="0" parTransId="{45ABE9D2-E0DC-40A5-84A3-7D5803F50C15}" sibTransId="{5681ED7E-7F52-4A78-93F9-83215C2E7B94}"/>
    <dgm:cxn modelId="{0109FB96-E048-4B9A-9B6E-00A96E87C14F}" type="presOf" srcId="{CA6F79C6-E41B-4FD5-A6AA-BC0CC23B0D6B}" destId="{DEFEBB3E-15FA-4604-99F2-728EFC2FEB8B}" srcOrd="0" destOrd="0" presId="urn:microsoft.com/office/officeart/2018/2/layout/IconLabelList"/>
    <dgm:cxn modelId="{1799931A-51D5-47B7-AB47-E63505BA8C08}" type="presParOf" srcId="{CE126DE0-D9E1-4FFE-A1B2-90691CE649A2}" destId="{93C9FF99-697B-4A34-A558-1BD35CDF04A7}" srcOrd="0" destOrd="0" presId="urn:microsoft.com/office/officeart/2018/2/layout/IconLabelList"/>
    <dgm:cxn modelId="{D9134076-F474-473D-BE57-99950AF031FA}" type="presParOf" srcId="{93C9FF99-697B-4A34-A558-1BD35CDF04A7}" destId="{19C8133F-E564-42B5-8E40-6DA0CDDE5D48}" srcOrd="0" destOrd="0" presId="urn:microsoft.com/office/officeart/2018/2/layout/IconLabelList"/>
    <dgm:cxn modelId="{5AA0C865-7AAF-4039-AEBD-11A4E6B2722C}" type="presParOf" srcId="{93C9FF99-697B-4A34-A558-1BD35CDF04A7}" destId="{7C49B9B2-A9F2-4AB4-B496-7B93F81AB3F2}" srcOrd="1" destOrd="0" presId="urn:microsoft.com/office/officeart/2018/2/layout/IconLabelList"/>
    <dgm:cxn modelId="{05180E45-0C30-46B2-9D63-E90709196F35}" type="presParOf" srcId="{93C9FF99-697B-4A34-A558-1BD35CDF04A7}" destId="{D66A0C38-5FE9-42FF-9F2C-6D07982F1F92}" srcOrd="2" destOrd="0" presId="urn:microsoft.com/office/officeart/2018/2/layout/IconLabelList"/>
    <dgm:cxn modelId="{7F4CF335-2817-430E-8F7B-D2A0BAEC285B}" type="presParOf" srcId="{CE126DE0-D9E1-4FFE-A1B2-90691CE649A2}" destId="{8328CFE1-2335-4638-B25B-B9CD60D99AE8}" srcOrd="1" destOrd="0" presId="urn:microsoft.com/office/officeart/2018/2/layout/IconLabelList"/>
    <dgm:cxn modelId="{6F04E92E-06D4-4274-8394-A44E8274A1F9}" type="presParOf" srcId="{CE126DE0-D9E1-4FFE-A1B2-90691CE649A2}" destId="{2EF1938A-7260-44E5-9C80-24D270B39065}" srcOrd="2" destOrd="0" presId="urn:microsoft.com/office/officeart/2018/2/layout/IconLabelList"/>
    <dgm:cxn modelId="{EC26F574-CF30-4ADE-88E1-DACD9D620FCB}" type="presParOf" srcId="{2EF1938A-7260-44E5-9C80-24D270B39065}" destId="{675D1783-AA60-4B6F-88DD-2E6D4F3C7D9E}" srcOrd="0" destOrd="0" presId="urn:microsoft.com/office/officeart/2018/2/layout/IconLabelList"/>
    <dgm:cxn modelId="{2DF52979-340E-42E5-AEF3-9C7C812E1095}" type="presParOf" srcId="{2EF1938A-7260-44E5-9C80-24D270B39065}" destId="{A64AC2B9-D124-4D9E-B6CA-87C37786C60E}" srcOrd="1" destOrd="0" presId="urn:microsoft.com/office/officeart/2018/2/layout/IconLabelList"/>
    <dgm:cxn modelId="{C5FD4093-55A6-4DAD-B463-8D329345F62A}" type="presParOf" srcId="{2EF1938A-7260-44E5-9C80-24D270B39065}" destId="{DEFEBB3E-15FA-4604-99F2-728EFC2FEB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9222EC-9F2A-43A3-8618-760E408454C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A9CE03-2CF0-4BE8-9F30-CF577AEA0E8F}">
      <dgm:prSet/>
      <dgm:spPr/>
      <dgm:t>
        <a:bodyPr/>
        <a:lstStyle/>
        <a:p>
          <a:r>
            <a:rPr lang="nl-NL"/>
            <a:t>Price</a:t>
          </a:r>
          <a:endParaRPr lang="en-US"/>
        </a:p>
      </dgm:t>
    </dgm:pt>
    <dgm:pt modelId="{E3D42BBD-AEDB-4E78-9406-D0A97EFB9511}" type="parTrans" cxnId="{6C31B677-D64B-4133-9350-675311937F06}">
      <dgm:prSet/>
      <dgm:spPr/>
      <dgm:t>
        <a:bodyPr/>
        <a:lstStyle/>
        <a:p>
          <a:endParaRPr lang="en-US"/>
        </a:p>
      </dgm:t>
    </dgm:pt>
    <dgm:pt modelId="{B00A6CA9-B805-49AF-8720-47B41EA2931F}" type="sibTrans" cxnId="{6C31B677-D64B-4133-9350-675311937F06}">
      <dgm:prSet/>
      <dgm:spPr/>
      <dgm:t>
        <a:bodyPr/>
        <a:lstStyle/>
        <a:p>
          <a:endParaRPr lang="en-US"/>
        </a:p>
      </dgm:t>
    </dgm:pt>
    <dgm:pt modelId="{B14095BD-754C-4F76-9037-83B0BCF81CE7}">
      <dgm:prSet/>
      <dgm:spPr/>
      <dgm:t>
        <a:bodyPr/>
        <a:lstStyle/>
        <a:p>
          <a:r>
            <a:rPr lang="nl-NL"/>
            <a:t>Silkscreen</a:t>
          </a:r>
          <a:endParaRPr lang="en-US"/>
        </a:p>
      </dgm:t>
    </dgm:pt>
    <dgm:pt modelId="{040DC755-655E-4371-BCB1-3CA24D2C801B}" type="parTrans" cxnId="{AAB0E995-2009-4B38-80ED-7319A1B5BC4C}">
      <dgm:prSet/>
      <dgm:spPr/>
      <dgm:t>
        <a:bodyPr/>
        <a:lstStyle/>
        <a:p>
          <a:endParaRPr lang="en-US"/>
        </a:p>
      </dgm:t>
    </dgm:pt>
    <dgm:pt modelId="{981B71CA-D10C-4DAB-A762-5F2F28D8C429}" type="sibTrans" cxnId="{AAB0E995-2009-4B38-80ED-7319A1B5BC4C}">
      <dgm:prSet/>
      <dgm:spPr/>
      <dgm:t>
        <a:bodyPr/>
        <a:lstStyle/>
        <a:p>
          <a:endParaRPr lang="en-US"/>
        </a:p>
      </dgm:t>
    </dgm:pt>
    <dgm:pt modelId="{D85FA7EE-1CA2-4682-AD22-8B5AC2DCC57C}">
      <dgm:prSet/>
      <dgm:spPr/>
      <dgm:t>
        <a:bodyPr/>
        <a:lstStyle/>
        <a:p>
          <a:r>
            <a:rPr lang="nl-NL"/>
            <a:t>Timing</a:t>
          </a:r>
          <a:endParaRPr lang="en-US"/>
        </a:p>
      </dgm:t>
    </dgm:pt>
    <dgm:pt modelId="{1EF14212-EEE4-4C2B-90BA-028732595187}" type="parTrans" cxnId="{E51EC25F-C53D-4E14-ADA6-B41E3ECC1DD5}">
      <dgm:prSet/>
      <dgm:spPr/>
      <dgm:t>
        <a:bodyPr/>
        <a:lstStyle/>
        <a:p>
          <a:endParaRPr lang="en-US"/>
        </a:p>
      </dgm:t>
    </dgm:pt>
    <dgm:pt modelId="{5915AAD3-0CBE-4C1B-9A4E-BE60873B7890}" type="sibTrans" cxnId="{E51EC25F-C53D-4E14-ADA6-B41E3ECC1DD5}">
      <dgm:prSet/>
      <dgm:spPr/>
      <dgm:t>
        <a:bodyPr/>
        <a:lstStyle/>
        <a:p>
          <a:endParaRPr lang="en-US"/>
        </a:p>
      </dgm:t>
    </dgm:pt>
    <dgm:pt modelId="{CD97B5E5-4B47-4B48-93EA-CF577F480337}">
      <dgm:prSet/>
      <dgm:spPr/>
      <dgm:t>
        <a:bodyPr/>
        <a:lstStyle/>
        <a:p>
          <a:r>
            <a:rPr lang="nl-NL" dirty="0"/>
            <a:t>Learning</a:t>
          </a:r>
        </a:p>
      </dgm:t>
    </dgm:pt>
    <dgm:pt modelId="{89F5860E-42F9-4112-A582-A1FEBCC1FF26}" type="parTrans" cxnId="{1393AB42-C167-41CB-96B0-05E0CE7D32EA}">
      <dgm:prSet/>
      <dgm:spPr/>
      <dgm:t>
        <a:bodyPr/>
        <a:lstStyle/>
        <a:p>
          <a:endParaRPr lang="nl-NL"/>
        </a:p>
      </dgm:t>
    </dgm:pt>
    <dgm:pt modelId="{3B997037-7B8E-442D-A6C3-E23D40F05853}" type="sibTrans" cxnId="{1393AB42-C167-41CB-96B0-05E0CE7D32EA}">
      <dgm:prSet/>
      <dgm:spPr/>
      <dgm:t>
        <a:bodyPr/>
        <a:lstStyle/>
        <a:p>
          <a:endParaRPr lang="nl-NL"/>
        </a:p>
      </dgm:t>
    </dgm:pt>
    <dgm:pt modelId="{C107DE0E-F6FD-4A77-936E-06F423559D56}" type="pres">
      <dgm:prSet presAssocID="{039222EC-9F2A-43A3-8618-760E408454C6}" presName="diagram" presStyleCnt="0">
        <dgm:presLayoutVars>
          <dgm:dir/>
          <dgm:resizeHandles val="exact"/>
        </dgm:presLayoutVars>
      </dgm:prSet>
      <dgm:spPr/>
    </dgm:pt>
    <dgm:pt modelId="{1706532F-1E3A-4E22-88B8-65115C1CBE10}" type="pres">
      <dgm:prSet presAssocID="{F7A9CE03-2CF0-4BE8-9F30-CF577AEA0E8F}" presName="node" presStyleLbl="node1" presStyleIdx="0" presStyleCnt="4">
        <dgm:presLayoutVars>
          <dgm:bulletEnabled val="1"/>
        </dgm:presLayoutVars>
      </dgm:prSet>
      <dgm:spPr/>
    </dgm:pt>
    <dgm:pt modelId="{9546F755-F5B5-4B24-868E-3B1C3D0340E4}" type="pres">
      <dgm:prSet presAssocID="{B00A6CA9-B805-49AF-8720-47B41EA2931F}" presName="sibTrans" presStyleCnt="0"/>
      <dgm:spPr/>
    </dgm:pt>
    <dgm:pt modelId="{E8FEC34F-D9D5-4E50-93A2-9CDBC0C2FEC1}" type="pres">
      <dgm:prSet presAssocID="{B14095BD-754C-4F76-9037-83B0BCF81CE7}" presName="node" presStyleLbl="node1" presStyleIdx="1" presStyleCnt="4">
        <dgm:presLayoutVars>
          <dgm:bulletEnabled val="1"/>
        </dgm:presLayoutVars>
      </dgm:prSet>
      <dgm:spPr/>
    </dgm:pt>
    <dgm:pt modelId="{40714769-ECA7-4506-9CD7-C02D18B66427}" type="pres">
      <dgm:prSet presAssocID="{981B71CA-D10C-4DAB-A762-5F2F28D8C429}" presName="sibTrans" presStyleCnt="0"/>
      <dgm:spPr/>
    </dgm:pt>
    <dgm:pt modelId="{3A49DCE0-C0C4-4AE7-A289-11C6D229A51D}" type="pres">
      <dgm:prSet presAssocID="{D85FA7EE-1CA2-4682-AD22-8B5AC2DCC57C}" presName="node" presStyleLbl="node1" presStyleIdx="2" presStyleCnt="4">
        <dgm:presLayoutVars>
          <dgm:bulletEnabled val="1"/>
        </dgm:presLayoutVars>
      </dgm:prSet>
      <dgm:spPr/>
    </dgm:pt>
    <dgm:pt modelId="{805EBE12-0841-411D-95F7-50EE39B2D6E9}" type="pres">
      <dgm:prSet presAssocID="{5915AAD3-0CBE-4C1B-9A4E-BE60873B7890}" presName="sibTrans" presStyleCnt="0"/>
      <dgm:spPr/>
    </dgm:pt>
    <dgm:pt modelId="{B5C98947-AE6C-4226-AC85-92156906985F}" type="pres">
      <dgm:prSet presAssocID="{CD97B5E5-4B47-4B48-93EA-CF577F480337}" presName="node" presStyleLbl="node1" presStyleIdx="3" presStyleCnt="4">
        <dgm:presLayoutVars>
          <dgm:bulletEnabled val="1"/>
        </dgm:presLayoutVars>
      </dgm:prSet>
      <dgm:spPr/>
    </dgm:pt>
  </dgm:ptLst>
  <dgm:cxnLst>
    <dgm:cxn modelId="{F1E7C114-A8C5-4251-8F54-4F3085F13191}" type="presOf" srcId="{039222EC-9F2A-43A3-8618-760E408454C6}" destId="{C107DE0E-F6FD-4A77-936E-06F423559D56}" srcOrd="0" destOrd="0" presId="urn:microsoft.com/office/officeart/2005/8/layout/default"/>
    <dgm:cxn modelId="{E51EC25F-C53D-4E14-ADA6-B41E3ECC1DD5}" srcId="{039222EC-9F2A-43A3-8618-760E408454C6}" destId="{D85FA7EE-1CA2-4682-AD22-8B5AC2DCC57C}" srcOrd="2" destOrd="0" parTransId="{1EF14212-EEE4-4C2B-90BA-028732595187}" sibTransId="{5915AAD3-0CBE-4C1B-9A4E-BE60873B7890}"/>
    <dgm:cxn modelId="{EFD42762-EDDF-423F-BF7C-0D412B9E03E8}" type="presOf" srcId="{F7A9CE03-2CF0-4BE8-9F30-CF577AEA0E8F}" destId="{1706532F-1E3A-4E22-88B8-65115C1CBE10}" srcOrd="0" destOrd="0" presId="urn:microsoft.com/office/officeart/2005/8/layout/default"/>
    <dgm:cxn modelId="{1393AB42-C167-41CB-96B0-05E0CE7D32EA}" srcId="{039222EC-9F2A-43A3-8618-760E408454C6}" destId="{CD97B5E5-4B47-4B48-93EA-CF577F480337}" srcOrd="3" destOrd="0" parTransId="{89F5860E-42F9-4112-A582-A1FEBCC1FF26}" sibTransId="{3B997037-7B8E-442D-A6C3-E23D40F05853}"/>
    <dgm:cxn modelId="{6C31B677-D64B-4133-9350-675311937F06}" srcId="{039222EC-9F2A-43A3-8618-760E408454C6}" destId="{F7A9CE03-2CF0-4BE8-9F30-CF577AEA0E8F}" srcOrd="0" destOrd="0" parTransId="{E3D42BBD-AEDB-4E78-9406-D0A97EFB9511}" sibTransId="{B00A6CA9-B805-49AF-8720-47B41EA2931F}"/>
    <dgm:cxn modelId="{AAB0E995-2009-4B38-80ED-7319A1B5BC4C}" srcId="{039222EC-9F2A-43A3-8618-760E408454C6}" destId="{B14095BD-754C-4F76-9037-83B0BCF81CE7}" srcOrd="1" destOrd="0" parTransId="{040DC755-655E-4371-BCB1-3CA24D2C801B}" sibTransId="{981B71CA-D10C-4DAB-A762-5F2F28D8C429}"/>
    <dgm:cxn modelId="{34EDE498-CD4B-42A3-BFEA-6A1A0B252413}" type="presOf" srcId="{CD97B5E5-4B47-4B48-93EA-CF577F480337}" destId="{B5C98947-AE6C-4226-AC85-92156906985F}" srcOrd="0" destOrd="0" presId="urn:microsoft.com/office/officeart/2005/8/layout/default"/>
    <dgm:cxn modelId="{95E993A5-10EC-48D6-9836-9834EDEEF726}" type="presOf" srcId="{D85FA7EE-1CA2-4682-AD22-8B5AC2DCC57C}" destId="{3A49DCE0-C0C4-4AE7-A289-11C6D229A51D}" srcOrd="0" destOrd="0" presId="urn:microsoft.com/office/officeart/2005/8/layout/default"/>
    <dgm:cxn modelId="{3CD0DCF5-A3C7-487B-8305-DE3C94DE8250}" type="presOf" srcId="{B14095BD-754C-4F76-9037-83B0BCF81CE7}" destId="{E8FEC34F-D9D5-4E50-93A2-9CDBC0C2FEC1}" srcOrd="0" destOrd="0" presId="urn:microsoft.com/office/officeart/2005/8/layout/default"/>
    <dgm:cxn modelId="{675D78BA-80DC-41CE-8A09-6FD17166FF61}" type="presParOf" srcId="{C107DE0E-F6FD-4A77-936E-06F423559D56}" destId="{1706532F-1E3A-4E22-88B8-65115C1CBE10}" srcOrd="0" destOrd="0" presId="urn:microsoft.com/office/officeart/2005/8/layout/default"/>
    <dgm:cxn modelId="{FEC9622C-1EBD-4B0B-98F4-9FA95A1706AB}" type="presParOf" srcId="{C107DE0E-F6FD-4A77-936E-06F423559D56}" destId="{9546F755-F5B5-4B24-868E-3B1C3D0340E4}" srcOrd="1" destOrd="0" presId="urn:microsoft.com/office/officeart/2005/8/layout/default"/>
    <dgm:cxn modelId="{3AE4E355-CD1A-43BF-8137-9FC8B97BEA20}" type="presParOf" srcId="{C107DE0E-F6FD-4A77-936E-06F423559D56}" destId="{E8FEC34F-D9D5-4E50-93A2-9CDBC0C2FEC1}" srcOrd="2" destOrd="0" presId="urn:microsoft.com/office/officeart/2005/8/layout/default"/>
    <dgm:cxn modelId="{8A804106-6F59-496A-B9C8-A3C118CA9B5E}" type="presParOf" srcId="{C107DE0E-F6FD-4A77-936E-06F423559D56}" destId="{40714769-ECA7-4506-9CD7-C02D18B66427}" srcOrd="3" destOrd="0" presId="urn:microsoft.com/office/officeart/2005/8/layout/default"/>
    <dgm:cxn modelId="{32F30FBF-E938-4FF3-A82A-D8F22FD24040}" type="presParOf" srcId="{C107DE0E-F6FD-4A77-936E-06F423559D56}" destId="{3A49DCE0-C0C4-4AE7-A289-11C6D229A51D}" srcOrd="4" destOrd="0" presId="urn:microsoft.com/office/officeart/2005/8/layout/default"/>
    <dgm:cxn modelId="{B9C1CA09-A9B1-4AD9-8765-008DA5167824}" type="presParOf" srcId="{C107DE0E-F6FD-4A77-936E-06F423559D56}" destId="{805EBE12-0841-411D-95F7-50EE39B2D6E9}" srcOrd="5" destOrd="0" presId="urn:microsoft.com/office/officeart/2005/8/layout/default"/>
    <dgm:cxn modelId="{D86A9AC4-1D9D-428F-8241-F01166741915}" type="presParOf" srcId="{C107DE0E-F6FD-4A77-936E-06F423559D56}" destId="{B5C98947-AE6C-4226-AC85-92156906985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63B70-B1F6-4C43-91BA-27213B15DC8C}">
      <dsp:nvSpPr>
        <dsp:cNvPr id="0" name=""/>
        <dsp:cNvSpPr/>
      </dsp:nvSpPr>
      <dsp:spPr>
        <a:xfrm>
          <a:off x="349024" y="1169967"/>
          <a:ext cx="561621" cy="561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AB182-52C1-4757-9F96-F9FFA51ED295}">
      <dsp:nvSpPr>
        <dsp:cNvPr id="0" name=""/>
        <dsp:cNvSpPr/>
      </dsp:nvSpPr>
      <dsp:spPr>
        <a:xfrm>
          <a:off x="5811" y="1948659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Why this Project</a:t>
          </a:r>
          <a:endParaRPr lang="en-US" sz="1600" kern="1200"/>
        </a:p>
      </dsp:txBody>
      <dsp:txXfrm>
        <a:off x="5811" y="1948659"/>
        <a:ext cx="1248046" cy="499218"/>
      </dsp:txXfrm>
    </dsp:sp>
    <dsp:sp modelId="{FE128998-E1FF-4ECD-AF50-4C8BE59D53A6}">
      <dsp:nvSpPr>
        <dsp:cNvPr id="0" name=""/>
        <dsp:cNvSpPr/>
      </dsp:nvSpPr>
      <dsp:spPr>
        <a:xfrm>
          <a:off x="1815479" y="1169967"/>
          <a:ext cx="561621" cy="561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5D936-DF93-4A09-A7DF-E54223A343D3}">
      <dsp:nvSpPr>
        <dsp:cNvPr id="0" name=""/>
        <dsp:cNvSpPr/>
      </dsp:nvSpPr>
      <dsp:spPr>
        <a:xfrm>
          <a:off x="1472266" y="1948659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Functionality</a:t>
          </a:r>
          <a:endParaRPr lang="en-US" sz="1600" kern="1200"/>
        </a:p>
      </dsp:txBody>
      <dsp:txXfrm>
        <a:off x="1472266" y="1948659"/>
        <a:ext cx="1248046" cy="499218"/>
      </dsp:txXfrm>
    </dsp:sp>
    <dsp:sp modelId="{1A9200AE-3EEB-4F06-8B39-F6F7AE0AEEBA}">
      <dsp:nvSpPr>
        <dsp:cNvPr id="0" name=""/>
        <dsp:cNvSpPr/>
      </dsp:nvSpPr>
      <dsp:spPr>
        <a:xfrm>
          <a:off x="3281934" y="1169967"/>
          <a:ext cx="561621" cy="561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BFFCD-3377-4447-BC3E-BA2C37927810}">
      <dsp:nvSpPr>
        <dsp:cNvPr id="0" name=""/>
        <dsp:cNvSpPr/>
      </dsp:nvSpPr>
      <dsp:spPr>
        <a:xfrm>
          <a:off x="2938721" y="1948659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PCB</a:t>
          </a:r>
          <a:endParaRPr lang="en-US" sz="1600" kern="1200"/>
        </a:p>
      </dsp:txBody>
      <dsp:txXfrm>
        <a:off x="2938721" y="1948659"/>
        <a:ext cx="1248046" cy="499218"/>
      </dsp:txXfrm>
    </dsp:sp>
    <dsp:sp modelId="{7A123E4E-0C13-45A3-B8E3-46F658581CDB}">
      <dsp:nvSpPr>
        <dsp:cNvPr id="0" name=""/>
        <dsp:cNvSpPr/>
      </dsp:nvSpPr>
      <dsp:spPr>
        <a:xfrm>
          <a:off x="4748389" y="1169967"/>
          <a:ext cx="561621" cy="5616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0C079-E885-4603-B3AA-DFA8C09453A7}">
      <dsp:nvSpPr>
        <dsp:cNvPr id="0" name=""/>
        <dsp:cNvSpPr/>
      </dsp:nvSpPr>
      <dsp:spPr>
        <a:xfrm>
          <a:off x="4405176" y="1948659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Case</a:t>
          </a:r>
          <a:endParaRPr lang="en-US" sz="1600" kern="1200" dirty="0"/>
        </a:p>
      </dsp:txBody>
      <dsp:txXfrm>
        <a:off x="4405176" y="1948659"/>
        <a:ext cx="1248046" cy="499218"/>
      </dsp:txXfrm>
    </dsp:sp>
    <dsp:sp modelId="{558D00FE-3D80-4017-81F1-77F3B9907F00}">
      <dsp:nvSpPr>
        <dsp:cNvPr id="0" name=""/>
        <dsp:cNvSpPr/>
      </dsp:nvSpPr>
      <dsp:spPr>
        <a:xfrm>
          <a:off x="6214844" y="1169967"/>
          <a:ext cx="561621" cy="5616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49284-0F22-4607-A4DA-39A6E6E180CF}">
      <dsp:nvSpPr>
        <dsp:cNvPr id="0" name=""/>
        <dsp:cNvSpPr/>
      </dsp:nvSpPr>
      <dsp:spPr>
        <a:xfrm>
          <a:off x="5871631" y="1948659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Best Moments</a:t>
          </a:r>
        </a:p>
      </dsp:txBody>
      <dsp:txXfrm>
        <a:off x="5871631" y="1948659"/>
        <a:ext cx="1248046" cy="499218"/>
      </dsp:txXfrm>
    </dsp:sp>
    <dsp:sp modelId="{BE2FD834-C1CE-4915-89E6-B3F54C06B9D3}">
      <dsp:nvSpPr>
        <dsp:cNvPr id="0" name=""/>
        <dsp:cNvSpPr/>
      </dsp:nvSpPr>
      <dsp:spPr>
        <a:xfrm>
          <a:off x="7681299" y="1169967"/>
          <a:ext cx="561621" cy="5616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E2E37-3E37-4941-A0F4-584382B01B85}">
      <dsp:nvSpPr>
        <dsp:cNvPr id="0" name=""/>
        <dsp:cNvSpPr/>
      </dsp:nvSpPr>
      <dsp:spPr>
        <a:xfrm>
          <a:off x="7338086" y="1948659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Worst  Moments</a:t>
          </a:r>
        </a:p>
      </dsp:txBody>
      <dsp:txXfrm>
        <a:off x="7338086" y="1948659"/>
        <a:ext cx="1248046" cy="499218"/>
      </dsp:txXfrm>
    </dsp:sp>
    <dsp:sp modelId="{06768F2B-B30C-4810-AB23-AAA9E5D06342}">
      <dsp:nvSpPr>
        <dsp:cNvPr id="0" name=""/>
        <dsp:cNvSpPr/>
      </dsp:nvSpPr>
      <dsp:spPr>
        <a:xfrm>
          <a:off x="9147754" y="1169967"/>
          <a:ext cx="561621" cy="56162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D7F82-3EA6-4DCE-A08D-8F1FC2BB4DEF}">
      <dsp:nvSpPr>
        <dsp:cNvPr id="0" name=""/>
        <dsp:cNvSpPr/>
      </dsp:nvSpPr>
      <dsp:spPr>
        <a:xfrm>
          <a:off x="8804541" y="1948659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Cost</a:t>
          </a:r>
          <a:endParaRPr lang="en-US" sz="1600" kern="1200"/>
        </a:p>
      </dsp:txBody>
      <dsp:txXfrm>
        <a:off x="8804541" y="1948659"/>
        <a:ext cx="1248046" cy="499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E4DFD-E793-44B1-9A6E-6CF043DBD80F}">
      <dsp:nvSpPr>
        <dsp:cNvPr id="0" name=""/>
        <dsp:cNvSpPr/>
      </dsp:nvSpPr>
      <dsp:spPr>
        <a:xfrm>
          <a:off x="1519199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8B688-FB28-4E60-A86A-538BC07C4203}">
      <dsp:nvSpPr>
        <dsp:cNvPr id="0" name=""/>
        <dsp:cNvSpPr/>
      </dsp:nvSpPr>
      <dsp:spPr>
        <a:xfrm>
          <a:off x="331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Simplifying Complexity</a:t>
          </a:r>
          <a:endParaRPr lang="en-US" sz="3100" kern="1200"/>
        </a:p>
      </dsp:txBody>
      <dsp:txXfrm>
        <a:off x="331199" y="2656011"/>
        <a:ext cx="4320000" cy="720000"/>
      </dsp:txXfrm>
    </dsp:sp>
    <dsp:sp modelId="{943825AF-CD50-43E7-8CFA-1364381D7A8B}">
      <dsp:nvSpPr>
        <dsp:cNvPr id="0" name=""/>
        <dsp:cNvSpPr/>
      </dsp:nvSpPr>
      <dsp:spPr>
        <a:xfrm>
          <a:off x="6595199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A4F3A-1F8A-4C19-9C85-8A025E7C82D7}">
      <dsp:nvSpPr>
        <dsp:cNvPr id="0" name=""/>
        <dsp:cNvSpPr/>
      </dsp:nvSpPr>
      <dsp:spPr>
        <a:xfrm>
          <a:off x="5407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dirty="0"/>
            <a:t>Learning from Others</a:t>
          </a:r>
          <a:endParaRPr lang="en-US" sz="3100" kern="1200" dirty="0"/>
        </a:p>
      </dsp:txBody>
      <dsp:txXfrm>
        <a:off x="5407199" y="2656011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8133F-E564-42B5-8E40-6DA0CDDE5D48}">
      <dsp:nvSpPr>
        <dsp:cNvPr id="0" name=""/>
        <dsp:cNvSpPr/>
      </dsp:nvSpPr>
      <dsp:spPr>
        <a:xfrm>
          <a:off x="1519199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A0C38-5FE9-42FF-9F2C-6D07982F1F92}">
      <dsp:nvSpPr>
        <dsp:cNvPr id="0" name=""/>
        <dsp:cNvSpPr/>
      </dsp:nvSpPr>
      <dsp:spPr>
        <a:xfrm>
          <a:off x="331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/>
            <a:t>Learned</a:t>
          </a:r>
          <a:endParaRPr lang="en-US" sz="3800" kern="1200"/>
        </a:p>
      </dsp:txBody>
      <dsp:txXfrm>
        <a:off x="331199" y="2656011"/>
        <a:ext cx="4320000" cy="720000"/>
      </dsp:txXfrm>
    </dsp:sp>
    <dsp:sp modelId="{675D1783-AA60-4B6F-88DD-2E6D4F3C7D9E}">
      <dsp:nvSpPr>
        <dsp:cNvPr id="0" name=""/>
        <dsp:cNvSpPr/>
      </dsp:nvSpPr>
      <dsp:spPr>
        <a:xfrm>
          <a:off x="6595199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EBB3E-15FA-4604-99F2-728EFC2FEB8B}">
      <dsp:nvSpPr>
        <dsp:cNvPr id="0" name=""/>
        <dsp:cNvSpPr/>
      </dsp:nvSpPr>
      <dsp:spPr>
        <a:xfrm>
          <a:off x="5407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 dirty="0"/>
            <a:t>Ready for the NEXT</a:t>
          </a:r>
          <a:endParaRPr lang="en-US" sz="3800" kern="1200" dirty="0"/>
        </a:p>
      </dsp:txBody>
      <dsp:txXfrm>
        <a:off x="5407199" y="2656011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6532F-1E3A-4E22-88B8-65115C1CBE10}">
      <dsp:nvSpPr>
        <dsp:cNvPr id="0" name=""/>
        <dsp:cNvSpPr/>
      </dsp:nvSpPr>
      <dsp:spPr>
        <a:xfrm>
          <a:off x="581501" y="2044"/>
          <a:ext cx="2779811" cy="16678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/>
            <a:t>Price</a:t>
          </a:r>
          <a:endParaRPr lang="en-US" sz="4000" kern="1200"/>
        </a:p>
      </dsp:txBody>
      <dsp:txXfrm>
        <a:off x="581501" y="2044"/>
        <a:ext cx="2779811" cy="1667887"/>
      </dsp:txXfrm>
    </dsp:sp>
    <dsp:sp modelId="{E8FEC34F-D9D5-4E50-93A2-9CDBC0C2FEC1}">
      <dsp:nvSpPr>
        <dsp:cNvPr id="0" name=""/>
        <dsp:cNvSpPr/>
      </dsp:nvSpPr>
      <dsp:spPr>
        <a:xfrm>
          <a:off x="3639294" y="2044"/>
          <a:ext cx="2779811" cy="16678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/>
            <a:t>Silkscreen</a:t>
          </a:r>
          <a:endParaRPr lang="en-US" sz="4000" kern="1200"/>
        </a:p>
      </dsp:txBody>
      <dsp:txXfrm>
        <a:off x="3639294" y="2044"/>
        <a:ext cx="2779811" cy="1667887"/>
      </dsp:txXfrm>
    </dsp:sp>
    <dsp:sp modelId="{3A49DCE0-C0C4-4AE7-A289-11C6D229A51D}">
      <dsp:nvSpPr>
        <dsp:cNvPr id="0" name=""/>
        <dsp:cNvSpPr/>
      </dsp:nvSpPr>
      <dsp:spPr>
        <a:xfrm>
          <a:off x="6697087" y="2044"/>
          <a:ext cx="2779811" cy="16678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/>
            <a:t>Timing</a:t>
          </a:r>
          <a:endParaRPr lang="en-US" sz="4000" kern="1200"/>
        </a:p>
      </dsp:txBody>
      <dsp:txXfrm>
        <a:off x="6697087" y="2044"/>
        <a:ext cx="2779811" cy="1667887"/>
      </dsp:txXfrm>
    </dsp:sp>
    <dsp:sp modelId="{B5C98947-AE6C-4226-AC85-92156906985F}">
      <dsp:nvSpPr>
        <dsp:cNvPr id="0" name=""/>
        <dsp:cNvSpPr/>
      </dsp:nvSpPr>
      <dsp:spPr>
        <a:xfrm>
          <a:off x="3639294" y="1947913"/>
          <a:ext cx="2779811" cy="16678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/>
            <a:t>Learning</a:t>
          </a:r>
        </a:p>
      </dsp:txBody>
      <dsp:txXfrm>
        <a:off x="3639294" y="1947913"/>
        <a:ext cx="2779811" cy="166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5E63B-3B88-4289-9247-2DEFF94BE2A6}" type="datetimeFigureOut">
              <a:rPr lang="nl-BE" smtClean="0"/>
              <a:t>6/06/2023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666F1-3324-4557-B100-E53C62A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0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Simplifying Complexity : Hard Time S1</a:t>
            </a:r>
            <a:br>
              <a:rPr lang="nl-NL" dirty="0"/>
            </a:br>
            <a:r>
              <a:rPr lang="nl-NL" dirty="0"/>
              <a:t>Learning from Others : Same Project For exempel True is beter </a:t>
            </a:r>
            <a:r>
              <a:rPr lang="nl-NL" dirty="0" err="1"/>
              <a:t>than</a:t>
            </a:r>
            <a:r>
              <a:rPr lang="nl-NL" dirty="0"/>
              <a:t> SMD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666F1-3324-4557-B100-E53C62A2945F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20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Soldering Iron: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Illustration of a soldering iron with a metal tip.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Power Supply Unit: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Box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representing the power supply unit.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Temperature Control Mechanism:</a:t>
            </a:r>
          </a:p>
          <a:p>
            <a:pPr lvl="1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    </a:t>
            </a:r>
            <a:r>
              <a:rPr lang="nl-B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Rotary knob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Dial or control panel representing the temperature control mechanism.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Connection lines linking the temperature control mechanism to the soldering iron.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Components to be Soldered: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Small electronic components, such as resistors or capacitors, represented by symbols or icons.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Connection lines between the components.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Soldering Process: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Illustration of the soldering iron touching the component leads and the circuit board.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Heat waves emanating from the soldering iron to indicate the heating process.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Melting solder represented by droplets or lines bonding the component leads and the circuit board.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Result: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Illustration of a completed solder joint with the components securely connected to the circuit board.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666F1-3324-4557-B100-E53C62A2945F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08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knowing</a:t>
            </a:r>
            <a:r>
              <a:rPr lang="nl-NL" dirty="0"/>
              <a:t> the correct Prices</a:t>
            </a:r>
            <a:br>
              <a:rPr lang="nl-NL" dirty="0"/>
            </a:br>
            <a:r>
              <a:rPr lang="nl-NL" dirty="0"/>
              <a:t>Silkscreen to small</a:t>
            </a:r>
            <a:br>
              <a:rPr lang="nl-NL" dirty="0"/>
            </a:br>
            <a:r>
              <a:rPr lang="nl-NL" dirty="0"/>
              <a:t>pcb </a:t>
            </a:r>
            <a:r>
              <a:rPr lang="nl-NL" dirty="0" err="1"/>
              <a:t>took</a:t>
            </a:r>
            <a:r>
              <a:rPr lang="nl-NL" dirty="0"/>
              <a:t> to long to arrivé </a:t>
            </a:r>
            <a:br>
              <a:rPr lang="nl-NL" dirty="0"/>
            </a:br>
            <a:r>
              <a:rPr lang="nl-NL" dirty="0" err="1"/>
              <a:t>Learing</a:t>
            </a:r>
            <a:r>
              <a:rPr lang="nl-NL" dirty="0"/>
              <a:t> curve </a:t>
            </a:r>
            <a:r>
              <a:rPr lang="nl-NL" dirty="0" err="1"/>
              <a:t>Altium</a:t>
            </a:r>
            <a:r>
              <a:rPr lang="nl-NL" dirty="0"/>
              <a:t> Designer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666F1-3324-4557-B100-E53C62A2945F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919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666F1-3324-4557-B100-E53C62A2945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716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5.png"/><Relationship Id="rId4" Type="http://schemas.microsoft.com/office/2007/relationships/hdphoto" Target="../media/hdphoto2.wdp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17/06/relationships/model3d" Target="../media/model3d1.glb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5.png"/><Relationship Id="rId4" Type="http://schemas.microsoft.com/office/2007/relationships/hdphoto" Target="../media/hdphoto2.wdp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5FCC5-AC91-6EA4-16FD-1CD833280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6100">
                <a:solidFill>
                  <a:schemeClr val="tx1"/>
                </a:solidFill>
              </a:rPr>
              <a:t>My First Project :</a:t>
            </a:r>
            <a:br>
              <a:rPr lang="en-US" sz="6100">
                <a:solidFill>
                  <a:schemeClr val="tx1"/>
                </a:solidFill>
              </a:rPr>
            </a:br>
            <a:r>
              <a:rPr lang="en-US" sz="6100">
                <a:solidFill>
                  <a:schemeClr val="tx1"/>
                </a:solidFill>
              </a:rPr>
              <a:t>The Soldering Station</a:t>
            </a:r>
            <a:endParaRPr lang="nl-BE" sz="6100" dirty="0">
              <a:solidFill>
                <a:schemeClr val="tx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78873C-10E5-0536-42F8-E4C9F833A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Ceyhan Yildiz</a:t>
            </a:r>
            <a:endParaRPr lang="nl-BE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Afbeelding 4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B3885F16-B4E1-E83B-25A8-27A0E85E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50" y="1526651"/>
            <a:ext cx="3804698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0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245399-025D-2A0D-171F-2E17ABE4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7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THANKS for your attentions</a:t>
            </a:r>
          </a:p>
        </p:txBody>
      </p:sp>
      <p:pic>
        <p:nvPicPr>
          <p:cNvPr id="6" name="Afbeelding 5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9ACADEE4-0F78-ECB1-C659-784A92AB816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6" r="2" b="480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Afbeelding 2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432FC294-B8F8-A530-3988-0EEB99083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B7DF2-54D5-4D34-335C-3E6EAE89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nl-NL" dirty="0"/>
              <a:t>Soldering Station : What to expect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CA5186F9-DF20-4222-8D47-8215CEFBD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99915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fbeelding 3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2A1DD76A-5E53-3000-3F65-D39A05CF9F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  <p:sp>
        <p:nvSpPr>
          <p:cNvPr id="23" name="Tekstvak 22">
            <a:extLst>
              <a:ext uri="{FF2B5EF4-FFF2-40B4-BE49-F238E27FC236}">
                <a16:creationId xmlns:a16="http://schemas.microsoft.com/office/drawing/2014/main" id="{349BB99D-E56D-16B4-FC16-135AA9A058EE}"/>
              </a:ext>
            </a:extLst>
          </p:cNvPr>
          <p:cNvSpPr txBox="1"/>
          <p:nvPr/>
        </p:nvSpPr>
        <p:spPr>
          <a:xfrm>
            <a:off x="11402860" y="13626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416959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79F0A-722B-DDF8-3D7A-A2264A5C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nl-NL" dirty="0"/>
              <a:t>Why this Project</a:t>
            </a:r>
            <a:endParaRPr lang="nl-BE" dirty="0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C039E41D-11DE-5C90-F318-41CA8F2E2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81647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Afbeelding 2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139180B0-1508-AD13-A5C8-37EF2008D0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B0707A8B-8330-8FCA-47F5-02999BC5559F}"/>
              </a:ext>
            </a:extLst>
          </p:cNvPr>
          <p:cNvSpPr txBox="1"/>
          <p:nvPr/>
        </p:nvSpPr>
        <p:spPr>
          <a:xfrm>
            <a:off x="11402860" y="13626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5719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161B8-D7EC-079B-F5CD-476EDEB3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nl-NL" sz="4400" dirty="0"/>
              <a:t>functionality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48A43F-4132-2DC9-D305-1316150D9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nl-NL" sz="1800" dirty="0"/>
              <a:t>Soldering Iron</a:t>
            </a:r>
          </a:p>
          <a:p>
            <a:r>
              <a:rPr lang="nl-NL" sz="1800" dirty="0"/>
              <a:t>Power Supply Unit</a:t>
            </a:r>
          </a:p>
          <a:p>
            <a:r>
              <a:rPr lang="nl-NL" sz="1800" dirty="0"/>
              <a:t>Temperature Control Mechanism</a:t>
            </a:r>
          </a:p>
          <a:p>
            <a:r>
              <a:rPr lang="nl-NL" sz="1800" dirty="0"/>
              <a:t>Components to be Soldered</a:t>
            </a:r>
          </a:p>
          <a:p>
            <a:r>
              <a:rPr lang="nl-NL" sz="1800" dirty="0"/>
              <a:t>Soldering Process</a:t>
            </a: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A5515B4A-981E-C661-A8AE-974E925E81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1" r="36445" b="-1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Afbeelding 3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36AD9D60-60DD-570E-0AE5-40C091783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164C163-AF94-496C-097B-E6EB6D540BFB}"/>
              </a:ext>
            </a:extLst>
          </p:cNvPr>
          <p:cNvSpPr txBox="1"/>
          <p:nvPr/>
        </p:nvSpPr>
        <p:spPr>
          <a:xfrm>
            <a:off x="11402860" y="13626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125102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E0248-9F34-BF2B-FFFC-AA10CB91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nl-NL" sz="4800"/>
              <a:t>PCB</a:t>
            </a:r>
          </a:p>
        </p:txBody>
      </p:sp>
      <p:pic>
        <p:nvPicPr>
          <p:cNvPr id="5" name="Picture 4" descr="Een blauwe printplaat">
            <a:extLst>
              <a:ext uri="{FF2B5EF4-FFF2-40B4-BE49-F238E27FC236}">
                <a16:creationId xmlns:a16="http://schemas.microsoft.com/office/drawing/2014/main" id="{D92FE8D4-9B25-3ECE-1488-AF4FF134E8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96" r="19976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EB444C-3EC6-574E-1643-67B063D9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nl-NL" sz="1800"/>
              <a:t>Schematics</a:t>
            </a:r>
          </a:p>
          <a:p>
            <a:pPr lvl="1"/>
            <a:r>
              <a:rPr lang="nl-NL"/>
              <a:t>Thermokoppel</a:t>
            </a:r>
          </a:p>
          <a:p>
            <a:pPr lvl="1"/>
            <a:r>
              <a:rPr lang="nl-NL"/>
              <a:t>Voeding</a:t>
            </a:r>
          </a:p>
          <a:p>
            <a:pPr lvl="1"/>
            <a:r>
              <a:rPr lang="nl-NL"/>
              <a:t>CPY</a:t>
            </a:r>
          </a:p>
          <a:p>
            <a:pPr lvl="1"/>
            <a:r>
              <a:rPr lang="nl-NL"/>
              <a:t>PBM </a:t>
            </a:r>
          </a:p>
          <a:p>
            <a:pPr lvl="1"/>
            <a:r>
              <a:rPr lang="nl-NL"/>
              <a:t>Display</a:t>
            </a:r>
          </a:p>
          <a:p>
            <a:r>
              <a:rPr lang="nl-NL" sz="1800"/>
              <a:t>Manufactory</a:t>
            </a:r>
          </a:p>
          <a:p>
            <a:r>
              <a:rPr lang="nl-NL" sz="1800"/>
              <a:t>Soldering</a:t>
            </a: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Afbeelding 3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E8D5FAC5-17D5-01A5-2084-FEDDA85D0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E173D84A-2DFF-8461-E505-53F014E0FB6D}"/>
              </a:ext>
            </a:extLst>
          </p:cNvPr>
          <p:cNvSpPr txBox="1"/>
          <p:nvPr/>
        </p:nvSpPr>
        <p:spPr>
          <a:xfrm>
            <a:off x="11402860" y="13626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358197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2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2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EEDBEB-4997-64A9-3737-4E3B986C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nl-NL"/>
              <a:t>case design</a:t>
            </a:r>
            <a:endParaRPr lang="nl-N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-model 42">
                <a:extLst>
                  <a:ext uri="{FF2B5EF4-FFF2-40B4-BE49-F238E27FC236}">
                    <a16:creationId xmlns:a16="http://schemas.microsoft.com/office/drawing/2014/main" id="{DD37F5A8-4BCE-567F-94F6-B4AF453A3C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3940176"/>
                  </p:ext>
                </p:extLst>
              </p:nvPr>
            </p:nvGraphicFramePr>
            <p:xfrm>
              <a:off x="7262852" y="2178549"/>
              <a:ext cx="3475797" cy="3818233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475797" cy="3818233"/>
                    </a:xfrm>
                    <a:prstGeom prst="rect">
                      <a:avLst/>
                    </a:prstGeom>
                  </am3d:spPr>
                  <am3d:camera>
                    <am3d:pos x="0" y="0" z="648200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35" d="1000000"/>
                    <am3d:preTrans dx="1413612" dy="-8481675" dz="10837696"/>
                    <am3d:scale>
                      <am3d:sx n="1000000" d="1000000"/>
                      <am3d:sy n="1000000" d="1000000"/>
                      <am3d:sz n="1000000" d="1000000"/>
                    </am3d:scale>
                    <am3d:rot ax="3300051" ay="-1323284" az="-1664548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8376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-model 42">
                <a:extLst>
                  <a:ext uri="{FF2B5EF4-FFF2-40B4-BE49-F238E27FC236}">
                    <a16:creationId xmlns:a16="http://schemas.microsoft.com/office/drawing/2014/main" id="{DD37F5A8-4BCE-567F-94F6-B4AF453A3C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2852" y="2178549"/>
                <a:ext cx="3475797" cy="3818233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Afbeelding 44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6228690B-A79D-B9E2-0269-EF2B5C3E7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  <p:sp>
        <p:nvSpPr>
          <p:cNvPr id="48" name="Tekstvak 47">
            <a:extLst>
              <a:ext uri="{FF2B5EF4-FFF2-40B4-BE49-F238E27FC236}">
                <a16:creationId xmlns:a16="http://schemas.microsoft.com/office/drawing/2014/main" id="{6C55D373-0A47-67AD-3235-3762791CC56A}"/>
              </a:ext>
            </a:extLst>
          </p:cNvPr>
          <p:cNvSpPr txBox="1"/>
          <p:nvPr/>
        </p:nvSpPr>
        <p:spPr>
          <a:xfrm>
            <a:off x="11402860" y="13626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5.0</a:t>
            </a:r>
            <a:endParaRPr lang="nl-NL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-model 6">
                <a:extLst>
                  <a:ext uri="{FF2B5EF4-FFF2-40B4-BE49-F238E27FC236}">
                    <a16:creationId xmlns:a16="http://schemas.microsoft.com/office/drawing/2014/main" id="{F58C8421-9B0B-56EF-E8B9-B9569326D3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3252959"/>
                  </p:ext>
                </p:extLst>
              </p:nvPr>
            </p:nvGraphicFramePr>
            <p:xfrm>
              <a:off x="1534295" y="2511392"/>
              <a:ext cx="5111168" cy="355213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111168" cy="3552131"/>
                    </a:xfrm>
                    <a:prstGeom prst="rect">
                      <a:avLst/>
                    </a:prstGeom>
                  </am3d:spPr>
                  <am3d:camera>
                    <am3d:pos x="0" y="0" z="5391835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721" d="1000000"/>
                    <am3d:preTrans dx="-9771072" dy="-2547049" dz="5339006"/>
                    <am3d:scale>
                      <am3d:sx n="1000000" d="1000000"/>
                      <am3d:sy n="1000000" d="1000000"/>
                      <am3d:sz n="1000000" d="1000000"/>
                    </am3d:scale>
                    <am3d:rot ax="2301112" ay="-1373738" az="-1026588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4186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-model 6">
                <a:extLst>
                  <a:ext uri="{FF2B5EF4-FFF2-40B4-BE49-F238E27FC236}">
                    <a16:creationId xmlns:a16="http://schemas.microsoft.com/office/drawing/2014/main" id="{F58C8421-9B0B-56EF-E8B9-B9569326D3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4295" y="2511392"/>
                <a:ext cx="5111168" cy="35521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8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4CDC8-2C09-9806-1742-56688866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Best Moments</a:t>
            </a:r>
            <a:endParaRPr lang="nl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58F012E4-B988-45B1-2E69-F4B5D7DBF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85856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Afbeelding 5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D682C59A-0E50-0D55-FF33-A7E1A070CF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FD927A7B-D135-2258-B7F3-E1F2EA14DF1D}"/>
              </a:ext>
            </a:extLst>
          </p:cNvPr>
          <p:cNvSpPr txBox="1"/>
          <p:nvPr/>
        </p:nvSpPr>
        <p:spPr>
          <a:xfrm>
            <a:off x="11402860" y="13626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6.0</a:t>
            </a:r>
          </a:p>
        </p:txBody>
      </p:sp>
    </p:spTree>
    <p:extLst>
      <p:ext uri="{BB962C8B-B14F-4D97-AF65-F5344CB8AC3E}">
        <p14:creationId xmlns:p14="http://schemas.microsoft.com/office/powerpoint/2010/main" val="298394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DF7EA-FFDD-6228-326F-175E1E68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Worst  Moments</a:t>
            </a:r>
            <a:endParaRPr lang="nl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4763348-55F9-8886-3E24-B8A4DE878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73425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Afbeelding 3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A3FD09A3-9787-8D32-673F-E05BE6A8B3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DFB51D4-395E-BFFA-1AB3-F7AECF31A2FE}"/>
              </a:ext>
            </a:extLst>
          </p:cNvPr>
          <p:cNvSpPr txBox="1"/>
          <p:nvPr/>
        </p:nvSpPr>
        <p:spPr>
          <a:xfrm>
            <a:off x="11402860" y="13626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7.0</a:t>
            </a:r>
          </a:p>
        </p:txBody>
      </p:sp>
    </p:spTree>
    <p:extLst>
      <p:ext uri="{BB962C8B-B14F-4D97-AF65-F5344CB8AC3E}">
        <p14:creationId xmlns:p14="http://schemas.microsoft.com/office/powerpoint/2010/main" val="149062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9E3086-EF67-C61A-2820-BD554FD1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nl-NL" sz="4800" dirty="0"/>
              <a:t>Cost Breakdown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8C1288-5A1D-F11E-A338-EC04D2EE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nl-NL" sz="1800" dirty="0"/>
              <a:t>Components : €35</a:t>
            </a:r>
          </a:p>
          <a:p>
            <a:r>
              <a:rPr lang="nl-NL" sz="1800" dirty="0"/>
              <a:t>PCB : €32</a:t>
            </a:r>
          </a:p>
          <a:p>
            <a:r>
              <a:rPr lang="nl-NL" sz="1800" dirty="0"/>
              <a:t>Toroidal transformer : €25 – €40</a:t>
            </a:r>
          </a:p>
          <a:p>
            <a:pPr marL="0" indent="0">
              <a:buNone/>
            </a:pPr>
            <a:r>
              <a:rPr lang="nl-NL" sz="1800" dirty="0"/>
              <a:t>Extra :</a:t>
            </a:r>
          </a:p>
          <a:p>
            <a:pPr lvl="1"/>
            <a:r>
              <a:rPr lang="nl-NL" dirty="0"/>
              <a:t>Display : €1,60 </a:t>
            </a:r>
          </a:p>
          <a:p>
            <a:pPr lvl="1"/>
            <a:r>
              <a:rPr lang="nl-NL" dirty="0"/>
              <a:t>Case : €25</a:t>
            </a:r>
          </a:p>
          <a:p>
            <a:pPr lvl="1"/>
            <a:r>
              <a:rPr lang="nl-NL" dirty="0"/>
              <a:t>Soldering iron : €15 </a:t>
            </a:r>
          </a:p>
          <a:p>
            <a:pPr lvl="1"/>
            <a:endParaRPr lang="nl-NL" dirty="0"/>
          </a:p>
          <a:p>
            <a:pPr marL="0" indent="0">
              <a:buNone/>
            </a:pPr>
            <a:r>
              <a:rPr lang="nl-NL" sz="1800" dirty="0"/>
              <a:t>Total : €133,6 – €148,6</a:t>
            </a:r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7263D4A5-DCA2-077C-5606-537CF69AD1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90" r="29152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Afbeelding 3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A2979CA5-3D4A-8AF9-596E-DB22327BB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8D7B63B-11F9-D1F2-5EB7-64DD391C890A}"/>
              </a:ext>
            </a:extLst>
          </p:cNvPr>
          <p:cNvSpPr txBox="1"/>
          <p:nvPr/>
        </p:nvSpPr>
        <p:spPr>
          <a:xfrm>
            <a:off x="11402860" y="13626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8.0</a:t>
            </a:r>
          </a:p>
        </p:txBody>
      </p:sp>
    </p:spTree>
    <p:extLst>
      <p:ext uri="{BB962C8B-B14F-4D97-AF65-F5344CB8AC3E}">
        <p14:creationId xmlns:p14="http://schemas.microsoft.com/office/powerpoint/2010/main" val="2446248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TM03090434[[fn=Houttype]]</Template>
  <TotalTime>659</TotalTime>
  <Words>315</Words>
  <Application>Microsoft Office PowerPoint</Application>
  <PresentationFormat>Breedbeeld</PresentationFormat>
  <Paragraphs>79</Paragraphs>
  <Slides>10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Söhne</vt:lpstr>
      <vt:lpstr>Wingdings</vt:lpstr>
      <vt:lpstr>Houttype</vt:lpstr>
      <vt:lpstr>My First Project : The Soldering Station</vt:lpstr>
      <vt:lpstr>Soldering Station : What to expect</vt:lpstr>
      <vt:lpstr>Why this Project</vt:lpstr>
      <vt:lpstr>functionality</vt:lpstr>
      <vt:lpstr>PCB</vt:lpstr>
      <vt:lpstr>case design</vt:lpstr>
      <vt:lpstr>Best Moments</vt:lpstr>
      <vt:lpstr>Worst  Moments</vt:lpstr>
      <vt:lpstr>Cost Breakdown</vt:lpstr>
      <vt:lpstr>THANKS for your attentions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Project : The Soldering Station</dc:title>
  <dc:creator>Ceyhan Yildiz</dc:creator>
  <cp:lastModifiedBy>Ceyhan Yildiz</cp:lastModifiedBy>
  <cp:revision>14</cp:revision>
  <dcterms:created xsi:type="dcterms:W3CDTF">2023-06-05T12:05:10Z</dcterms:created>
  <dcterms:modified xsi:type="dcterms:W3CDTF">2023-06-06T22:29:33Z</dcterms:modified>
</cp:coreProperties>
</file>