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73BC-8E7D-45E8-AC97-8778709B2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31BD3-1BD2-8353-C7A6-CA38FCF8E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9244-A163-F45E-F2F3-0C775355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CA8E-34A6-FA9F-E5BA-FC74483B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85DF-1752-A1F8-F739-C11D17F9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D8BB-C77B-58D9-784D-74BF1D7A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8F775-C5DE-925C-7FD3-F691E5BA2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9D586-02E5-00D7-CC6C-27AE20BF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F2FA-3F63-BA69-E230-7F4B60F1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04B8D-FBCD-91EB-FDE0-70389BCC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F176E-323F-BA42-977B-EA019F8A0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82FD2-DBA5-671B-F30C-0F166A86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90AA-EA4D-F7C9-340D-E7B2037D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8B89-F6EE-B59C-6C04-F2C7FDAE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83AD-AB1A-1722-76F2-0F8C45F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5D6B-6BFB-DCDF-AA1E-C176C784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55E2-13AB-D6FB-56CD-90680C71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15070-B980-A752-2296-6B9297DB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4D266-5877-CADF-949A-7C077A9D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B026-B0DC-8991-1968-721EE868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FA39-DB7F-EB02-5DAB-64633D54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9B22-6D91-C53A-D50C-D81512FD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13D7C-1341-1ED1-F7A3-3C6E2F16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B79F-9E34-73BA-4501-63AEE429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814C3-097B-9686-F34F-6385A976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6A13-7517-73EB-05A1-A565322E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94C1-F2B2-1749-E01D-A2862BFCC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DA1FF-CEC8-8585-8A84-54B8AC317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53524-0E27-A040-E68A-3346937A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A6914-E1A9-A37F-D79D-EB97175E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4CD07-9C07-BD78-EBDB-E90431D4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FF58-508D-181E-9AEE-A4553C39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7DC88-F979-6B6D-139D-6B52B08C9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49F87-7480-3912-D82A-69BB8478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9148C-E6DC-5C77-C080-2B95F35A8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1BA3-6946-5A67-BA5E-6B507260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A3C15-7109-8F88-499D-4C5A9D1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2C6A0-AF01-EF59-1E17-35A7662F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3A6E9-5973-7877-D898-4EBB8072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B844-14F6-3743-DD9B-D31BE0A0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B3EC0-863B-12D5-05EF-1657EE00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37C81-005F-02E8-D78A-AB047C99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DE66E-45FD-BA29-BB26-B1764C6A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6456E-E63C-205D-82F0-129EA22E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6C48A-D4A0-EA49-C74D-B027D75F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6065-6DE3-E489-6DFB-FF86C4D0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1394-32AD-7D70-B7DC-0C0D4AB5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0E5E-B3B8-652B-6288-353087DB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36B16-80AC-0363-9F59-BE64AF455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3B9D6-9A22-1273-660F-0317A7D6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F10BA-37DE-FD5A-7716-D2C58CA8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3BC2C-8A03-60F7-9E4F-5E7229E7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94AC-6681-AF36-AF86-DFB0BC18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77260-DCF4-B40B-277A-ED0B5D832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8238C-505B-6A3A-725E-BA7B6E517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0EDBC-0F4D-39DD-28E5-AC27F610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63CF8-1B1A-B9A3-2B68-BB909185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E8E7D-6868-64D1-5DC6-F5F09E9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46BB-F381-4ADB-D522-2DBD2371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9DE7-282B-3B6B-80EF-8155E450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4F16-E0D9-36E7-C2A4-2B351CA03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33C0-2F4C-4484-B8FB-587E2C628F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40F8-5D2D-04A6-68E2-35A53BCA0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42AD-0FF9-6286-2B4A-6F1595778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11B0-2F18-424C-A294-EB069E00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37FCB9-5E05-969B-BDBD-99FD6C338702}"/>
              </a:ext>
            </a:extLst>
          </p:cNvPr>
          <p:cNvSpPr/>
          <p:nvPr/>
        </p:nvSpPr>
        <p:spPr>
          <a:xfrm>
            <a:off x="5353050" y="385762"/>
            <a:ext cx="1828800" cy="4476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Üniversite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7BFFB-B623-56C5-C97C-B729AFC4D258}"/>
              </a:ext>
            </a:extLst>
          </p:cNvPr>
          <p:cNvSpPr/>
          <p:nvPr/>
        </p:nvSpPr>
        <p:spPr>
          <a:xfrm>
            <a:off x="1847850" y="2143125"/>
            <a:ext cx="1638300" cy="4095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Sınıf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14E23-A633-C39C-A712-C8BBD5D9E9E6}"/>
              </a:ext>
            </a:extLst>
          </p:cNvPr>
          <p:cNvSpPr/>
          <p:nvPr/>
        </p:nvSpPr>
        <p:spPr>
          <a:xfrm>
            <a:off x="4162424" y="2105025"/>
            <a:ext cx="1476375" cy="4095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Ofisi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BD8B2-02A5-5A63-B3B1-B2CDACF03899}"/>
              </a:ext>
            </a:extLst>
          </p:cNvPr>
          <p:cNvSpPr/>
          <p:nvPr/>
        </p:nvSpPr>
        <p:spPr>
          <a:xfrm>
            <a:off x="6486525" y="2090737"/>
            <a:ext cx="1638300" cy="514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Departman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42D4C-897A-6400-BE35-56DFD124EB21}"/>
              </a:ext>
            </a:extLst>
          </p:cNvPr>
          <p:cNvSpPr/>
          <p:nvPr/>
        </p:nvSpPr>
        <p:spPr>
          <a:xfrm>
            <a:off x="6486525" y="3429000"/>
            <a:ext cx="1724025" cy="514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Ofis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342E3F-B831-9656-45B1-361DE584C6D1}"/>
              </a:ext>
            </a:extLst>
          </p:cNvPr>
          <p:cNvSpPr/>
          <p:nvPr/>
        </p:nvSpPr>
        <p:spPr>
          <a:xfrm>
            <a:off x="9591675" y="3409950"/>
            <a:ext cx="1514475" cy="5143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Çalışanlar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80BB3-53F6-6C72-768C-0770701EF423}"/>
              </a:ext>
            </a:extLst>
          </p:cNvPr>
          <p:cNvSpPr/>
          <p:nvPr/>
        </p:nvSpPr>
        <p:spPr>
          <a:xfrm>
            <a:off x="8734425" y="4624387"/>
            <a:ext cx="1381125" cy="4476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Profesör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485C4-BD76-8321-0465-ACEBF9AA0C5A}"/>
              </a:ext>
            </a:extLst>
          </p:cNvPr>
          <p:cNvSpPr/>
          <p:nvPr/>
        </p:nvSpPr>
        <p:spPr>
          <a:xfrm>
            <a:off x="10706101" y="4629150"/>
            <a:ext cx="1381125" cy="44767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Görevli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67680B-522D-0566-4053-BC8377738C7D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47950" y="609600"/>
            <a:ext cx="19050" cy="153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D9A66F-E9CD-0A62-B4A4-07B71AD2875F}"/>
              </a:ext>
            </a:extLst>
          </p:cNvPr>
          <p:cNvCxnSpPr>
            <a:cxnSpLocks/>
          </p:cNvCxnSpPr>
          <p:nvPr/>
        </p:nvCxnSpPr>
        <p:spPr>
          <a:xfrm>
            <a:off x="2647950" y="609600"/>
            <a:ext cx="2476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5E702835-A876-9145-9F68-33316D229840}"/>
              </a:ext>
            </a:extLst>
          </p:cNvPr>
          <p:cNvSpPr/>
          <p:nvPr/>
        </p:nvSpPr>
        <p:spPr>
          <a:xfrm>
            <a:off x="5143500" y="519112"/>
            <a:ext cx="209550" cy="180973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5337BB-4ED0-1998-63F5-EFFF1F4F3E69}"/>
              </a:ext>
            </a:extLst>
          </p:cNvPr>
          <p:cNvCxnSpPr/>
          <p:nvPr/>
        </p:nvCxnSpPr>
        <p:spPr>
          <a:xfrm flipV="1">
            <a:off x="5429250" y="1038225"/>
            <a:ext cx="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A0E241-8DFF-C4F9-A249-B5E13102D305}"/>
              </a:ext>
            </a:extLst>
          </p:cNvPr>
          <p:cNvCxnSpPr/>
          <p:nvPr/>
        </p:nvCxnSpPr>
        <p:spPr>
          <a:xfrm flipV="1">
            <a:off x="6924675" y="1038225"/>
            <a:ext cx="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D440D67-1FCA-6D45-E024-A6AA2D75C7A5}"/>
              </a:ext>
            </a:extLst>
          </p:cNvPr>
          <p:cNvSpPr/>
          <p:nvPr/>
        </p:nvSpPr>
        <p:spPr>
          <a:xfrm>
            <a:off x="5314950" y="871536"/>
            <a:ext cx="228600" cy="18097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DFC6CE-199B-DF3B-CD6A-F53DDE8EBA71}"/>
              </a:ext>
            </a:extLst>
          </p:cNvPr>
          <p:cNvCxnSpPr>
            <a:stCxn id="8" idx="2"/>
          </p:cNvCxnSpPr>
          <p:nvPr/>
        </p:nvCxnSpPr>
        <p:spPr>
          <a:xfrm>
            <a:off x="7305675" y="2605087"/>
            <a:ext cx="0" cy="661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BAE55E40-37E8-30C2-1209-EC9F7DABE0E4}"/>
              </a:ext>
            </a:extLst>
          </p:cNvPr>
          <p:cNvSpPr/>
          <p:nvPr/>
        </p:nvSpPr>
        <p:spPr>
          <a:xfrm>
            <a:off x="7219950" y="3157537"/>
            <a:ext cx="171450" cy="2190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663115-238E-54A9-3912-77458DF8A777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8210550" y="3667125"/>
            <a:ext cx="1381125" cy="19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725CFA-C7CB-A8B0-394D-5431BD1A99C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0325100" y="500062"/>
            <a:ext cx="23813" cy="290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C6EA11-DCA5-64F2-BB1C-D0CCC315EEAD}"/>
              </a:ext>
            </a:extLst>
          </p:cNvPr>
          <p:cNvCxnSpPr>
            <a:cxnSpLocks/>
          </p:cNvCxnSpPr>
          <p:nvPr/>
        </p:nvCxnSpPr>
        <p:spPr>
          <a:xfrm flipH="1">
            <a:off x="7391400" y="519112"/>
            <a:ext cx="2952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F2093332-F632-FAAD-0DE6-33266CF64B2C}"/>
              </a:ext>
            </a:extLst>
          </p:cNvPr>
          <p:cNvSpPr/>
          <p:nvPr/>
        </p:nvSpPr>
        <p:spPr>
          <a:xfrm>
            <a:off x="7215187" y="464351"/>
            <a:ext cx="257175" cy="11429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5D72A1-62E9-4097-46EB-69874523B64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1396663" y="4200525"/>
            <a:ext cx="1" cy="428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D97931-E442-F523-48F3-1C66CA5D5766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9424987" y="4200525"/>
            <a:ext cx="1" cy="42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128974-CFFD-D2AF-57FD-23DC71051EB1}"/>
              </a:ext>
            </a:extLst>
          </p:cNvPr>
          <p:cNvCxnSpPr>
            <a:cxnSpLocks/>
          </p:cNvCxnSpPr>
          <p:nvPr/>
        </p:nvCxnSpPr>
        <p:spPr>
          <a:xfrm>
            <a:off x="9424987" y="4200525"/>
            <a:ext cx="19716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7135BC-703B-01C0-1FC5-3840CD7CB953}"/>
              </a:ext>
            </a:extLst>
          </p:cNvPr>
          <p:cNvCxnSpPr/>
          <p:nvPr/>
        </p:nvCxnSpPr>
        <p:spPr>
          <a:xfrm flipV="1">
            <a:off x="10344150" y="4057650"/>
            <a:ext cx="0" cy="142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Diamond 63">
            <a:extLst>
              <a:ext uri="{FF2B5EF4-FFF2-40B4-BE49-F238E27FC236}">
                <a16:creationId xmlns:a16="http://schemas.microsoft.com/office/drawing/2014/main" id="{64AEC3FD-B463-C2B5-CBF4-08D95920761C}"/>
              </a:ext>
            </a:extLst>
          </p:cNvPr>
          <p:cNvSpPr/>
          <p:nvPr/>
        </p:nvSpPr>
        <p:spPr>
          <a:xfrm>
            <a:off x="10227468" y="3914775"/>
            <a:ext cx="219075" cy="1428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85CB06-255D-59E0-AA17-3BA71BC7F45F}"/>
              </a:ext>
            </a:extLst>
          </p:cNvPr>
          <p:cNvSpPr txBox="1"/>
          <p:nvPr/>
        </p:nvSpPr>
        <p:spPr>
          <a:xfrm>
            <a:off x="2581273" y="1793914"/>
            <a:ext cx="75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1..*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FBF4E0-4D57-497C-6906-01A4B39442D0}"/>
              </a:ext>
            </a:extLst>
          </p:cNvPr>
          <p:cNvSpPr txBox="1"/>
          <p:nvPr/>
        </p:nvSpPr>
        <p:spPr>
          <a:xfrm>
            <a:off x="4914122" y="179391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1..*</a:t>
            </a: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4791741F-7F10-003A-6E2B-7BBAE81C6CB5}"/>
              </a:ext>
            </a:extLst>
          </p:cNvPr>
          <p:cNvSpPr/>
          <p:nvPr/>
        </p:nvSpPr>
        <p:spPr>
          <a:xfrm>
            <a:off x="6824662" y="831056"/>
            <a:ext cx="200025" cy="1809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3F03F8-C806-1626-48CF-6B222B8AD276}"/>
              </a:ext>
            </a:extLst>
          </p:cNvPr>
          <p:cNvSpPr txBox="1"/>
          <p:nvPr/>
        </p:nvSpPr>
        <p:spPr>
          <a:xfrm>
            <a:off x="6924674" y="1780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1..*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C28041-7A42-D2D1-57B0-3F26EF032F20}"/>
              </a:ext>
            </a:extLst>
          </p:cNvPr>
          <p:cNvSpPr txBox="1"/>
          <p:nvPr/>
        </p:nvSpPr>
        <p:spPr>
          <a:xfrm>
            <a:off x="9822700" y="310360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1..*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F2A3AF-07AB-DFBA-1AB8-9296DBC43CA5}"/>
              </a:ext>
            </a:extLst>
          </p:cNvPr>
          <p:cNvSpPr txBox="1"/>
          <p:nvPr/>
        </p:nvSpPr>
        <p:spPr>
          <a:xfrm>
            <a:off x="7490633" y="311312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1..*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3CFE61-3B02-4412-3F88-B365DCD7924C}"/>
              </a:ext>
            </a:extLst>
          </p:cNvPr>
          <p:cNvSpPr txBox="1"/>
          <p:nvPr/>
        </p:nvSpPr>
        <p:spPr>
          <a:xfrm>
            <a:off x="7518339" y="25858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1..*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DA7C8F-7A34-D4D2-15ED-978EF50457F2}"/>
              </a:ext>
            </a:extLst>
          </p:cNvPr>
          <p:cNvSpPr txBox="1"/>
          <p:nvPr/>
        </p:nvSpPr>
        <p:spPr>
          <a:xfrm>
            <a:off x="8173064" y="33766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A4B909-E839-787F-D254-26185EBD669B}"/>
              </a:ext>
            </a:extLst>
          </p:cNvPr>
          <p:cNvSpPr txBox="1"/>
          <p:nvPr/>
        </p:nvSpPr>
        <p:spPr>
          <a:xfrm>
            <a:off x="9310269" y="33620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D0F240-277E-92BB-7D10-B41D780C346F}"/>
              </a:ext>
            </a:extLst>
          </p:cNvPr>
          <p:cNvSpPr txBox="1"/>
          <p:nvPr/>
        </p:nvSpPr>
        <p:spPr>
          <a:xfrm>
            <a:off x="5429250" y="58224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337E4E-314E-70C9-BF22-838AE04056B8}"/>
              </a:ext>
            </a:extLst>
          </p:cNvPr>
          <p:cNvSpPr txBox="1"/>
          <p:nvPr/>
        </p:nvSpPr>
        <p:spPr>
          <a:xfrm>
            <a:off x="5314950" y="41475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E72891-AF0D-517A-DB14-CBD048CE6236}"/>
              </a:ext>
            </a:extLst>
          </p:cNvPr>
          <p:cNvSpPr txBox="1"/>
          <p:nvPr/>
        </p:nvSpPr>
        <p:spPr>
          <a:xfrm>
            <a:off x="6968271" y="37325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99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F16C8AE90A7F4ABEE47AD623ADED60" ma:contentTypeVersion="2" ma:contentTypeDescription="Create a new document." ma:contentTypeScope="" ma:versionID="d22d33d43118ca73927e0dc886d84cb7">
  <xsd:schema xmlns:xsd="http://www.w3.org/2001/XMLSchema" xmlns:xs="http://www.w3.org/2001/XMLSchema" xmlns:p="http://schemas.microsoft.com/office/2006/metadata/properties" xmlns:ns3="8f3adb4a-6ab1-4e37-b91e-094e5d773756" targetNamespace="http://schemas.microsoft.com/office/2006/metadata/properties" ma:root="true" ma:fieldsID="3b0ebacc57efdf5ad1674f06ff03e042" ns3:_="">
    <xsd:import namespace="8f3adb4a-6ab1-4e37-b91e-094e5d7737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adb4a-6ab1-4e37-b91e-094e5d773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69E1A2-D987-4D69-B7CF-B303A34C05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3adb4a-6ab1-4e37-b91e-094e5d773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798229-B8ED-444A-A14E-1AEBE769F8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DDD6A-22A4-42D8-B267-5C4780C7C551}">
  <ds:schemaRefs>
    <ds:schemaRef ds:uri="http://purl.org/dc/elements/1.1/"/>
    <ds:schemaRef ds:uri="http://schemas.microsoft.com/office/2006/metadata/properties"/>
    <ds:schemaRef ds:uri="8f3adb4a-6ab1-4e37-b91e-094e5d77375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Ceyhun KILIC</dc:creator>
  <cp:lastModifiedBy>Ceyhun KILIC</cp:lastModifiedBy>
  <cp:revision>3</cp:revision>
  <dcterms:created xsi:type="dcterms:W3CDTF">2022-12-09T08:55:26Z</dcterms:created>
  <dcterms:modified xsi:type="dcterms:W3CDTF">2022-12-09T11:16:13Z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0x01010063F16C8AE90A7F4ABEE47AD623ADED60</vt:lpwstr>
  </property>
</Properties>
</file>