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43"/>
  </p:sldMasterIdLst>
  <p:sldIdLst>
    <p:sldId id="256" r:id="rId344"/>
    <p:sldId id="263" r:id="rId345"/>
    <p:sldId id="257" r:id="rId346"/>
    <p:sldId id="258" r:id="rId347"/>
    <p:sldId id="280" r:id="rId348"/>
    <p:sldId id="259" r:id="rId349"/>
    <p:sldId id="262" r:id="rId350"/>
    <p:sldId id="281" r:id="rId351"/>
    <p:sldId id="265" r:id="rId352"/>
    <p:sldId id="264" r:id="rId353"/>
    <p:sldId id="267" r:id="rId354"/>
    <p:sldId id="272" r:id="rId355"/>
    <p:sldId id="274" r:id="rId356"/>
    <p:sldId id="273" r:id="rId357"/>
    <p:sldId id="266" r:id="rId358"/>
    <p:sldId id="270" r:id="rId359"/>
    <p:sldId id="271" r:id="rId360"/>
    <p:sldId id="269" r:id="rId361"/>
    <p:sldId id="275" r:id="rId362"/>
    <p:sldId id="260" r:id="rId363"/>
    <p:sldId id="261" r:id="rId364"/>
    <p:sldId id="282" r:id="rId365"/>
    <p:sldId id="276" r:id="rId366"/>
    <p:sldId id="277" r:id="rId367"/>
    <p:sldId id="278" r:id="rId368"/>
    <p:sldId id="279" r:id="rId369"/>
    <p:sldId id="268" r:id="rId3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72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303" Type="http://schemas.openxmlformats.org/officeDocument/2006/relationships/customXml" Target="../customXml/item30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slide" Target="slides/slide2.xml"/><Relationship Id="rId366" Type="http://schemas.openxmlformats.org/officeDocument/2006/relationships/slide" Target="slides/slide23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slide" Target="slides/slide13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slide" Target="slides/slide3.xml"/><Relationship Id="rId367" Type="http://schemas.openxmlformats.org/officeDocument/2006/relationships/slide" Target="slides/slide24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slide" Target="slides/slide14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slide" Target="slides/slide4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25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slide" Target="slides/slide15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slide" Target="slides/slide5.xml"/><Relationship Id="rId369" Type="http://schemas.openxmlformats.org/officeDocument/2006/relationships/slide" Target="slides/slide26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slide" Target="slides/slide16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27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slide" Target="slides/slide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slide" Target="slides/slide17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slide" Target="slides/slide7.xml"/><Relationship Id="rId37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slide" Target="slides/slide18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" Target="slides/slide8.xml"/><Relationship Id="rId372" Type="http://schemas.openxmlformats.org/officeDocument/2006/relationships/viewProps" Target="viewProps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" Target="slides/slide19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slide" Target="slides/slide9.xml"/><Relationship Id="rId373" Type="http://schemas.openxmlformats.org/officeDocument/2006/relationships/theme" Target="theme/theme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20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slide" Target="slides/slide10.xml"/><Relationship Id="rId374" Type="http://schemas.openxmlformats.org/officeDocument/2006/relationships/tableStyles" Target="tableStyle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slideMaster" Target="slideMasters/slideMaster1.xml"/><Relationship Id="rId364" Type="http://schemas.openxmlformats.org/officeDocument/2006/relationships/slide" Target="slides/slide2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slide" Target="slides/slide11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22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B9D8-E9E5-4C89-978F-0B4C1F794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EF03B-5F43-4115-BDBA-031367ED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2579-BA8B-47F2-8951-E1930BF3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E3EE-66D3-409A-876B-1BE115F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DD8C-5DAB-4114-A7B6-B6BF9E31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CF4-DC7D-4CF2-844C-4DCAAACB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2AF57-1C08-455F-8D71-0781082BC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B8C6-1ADC-47ED-AA88-1933B46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49D8-CBD8-46DA-B843-9BE706E1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8ABF-2652-430D-8946-B3B82A50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6F63-31C4-475C-8F61-57B6B2E4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8EBA-23CC-4469-883E-B73C8844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8C8B-3A5C-47F8-B68D-598F30B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A7EF-6A48-47B3-85F0-C8C86220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6686-F642-46D4-847E-B0BEEDB0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A05-A377-4223-B603-AE52742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940F-FC32-4CA1-A2A9-1A99A44B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55C0-B146-4898-BAA6-566A2BD4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CA9F-A242-45F7-A297-493A3624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4165-87AF-4EBC-96C9-B44F9E70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17F1-D283-49C9-80FB-7CA0B0AA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531DF-9367-474D-9504-14479F1E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B6A1-5EFC-4E8D-B425-B4F72433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5575-A0FA-42F8-8B1F-9FFAC642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D212-6CF2-42D1-A3EC-E2E0C52E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B85-B4C6-4DB5-BE66-26BE707C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35A8-3434-4272-BB5D-009041ED9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B4240-CCE8-4A4A-9C08-F3FD7B2D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66A6-1431-4C42-88C3-657F2F98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F52A-F75F-4032-86C5-CAE4EB7A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F3FC1-629D-4AE4-8EE6-CF28D49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D3CA-2067-4C2D-9EFD-B117AC35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6F72F-7BE8-4BC6-B0DB-7BE0F0B4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A7B2-BE4A-4A60-9512-C00BFACB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E8602-B3EC-465D-86C2-F227765AB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13160-33EF-4198-8D69-271E717A5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6DE4-CFD8-4169-882F-73510607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62CCF-CD6A-4F65-AA18-29F417CD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C9E1E-7778-4DDD-AFB5-F5465D32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DC90-BE03-413C-A655-543E15F7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11ED-161E-420A-9BFE-76939DA0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31E59-B770-41AD-B0E7-7CA33DA9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0C5BB-BE36-4CF3-86FC-4722680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C1F1D-F7C0-4586-A894-A51640B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7F8B8-FB8A-4863-99F0-6A46D248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75DBA-5476-486A-B091-639CCC16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EB11-C71A-480B-A514-38C42DDE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B21-2E26-4428-9056-12A1C629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594FA-043F-4551-A370-D62082EB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B1E77-01B8-4CEA-8094-20260F19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28061-E229-4A8D-9202-703CD078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7523-E07E-46A5-B1CE-C6B6B0E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4F31-3481-4FD2-9D34-80A5F3FA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56E61-E952-4A1A-AB72-79454363D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2619-E2C5-41DC-A50F-423F1FD12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15E0-9CB4-48FA-841F-3EF02119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F563A-D343-43C3-9D41-AEADC2D4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9ECD-9C24-425A-87BB-6EE8AC87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44CCC-A85E-4ECC-B7AF-099ECB1C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D349-A8F9-4EC6-9A84-FBCE22A3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9D68-376E-40EA-8A81-4A3443F1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ED1B-A6B7-4622-807C-215E340D827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D6A3-0650-4DAC-B8B9-B584A3B00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F1A1E-2F60-4FD1-86EC-C4CCCA6A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A7C4-7B56-4C45-B208-C87F424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.xml"/><Relationship Id="rId13" Type="http://schemas.openxmlformats.org/officeDocument/2006/relationships/customXml" Target="../../customXml/item107.xml"/><Relationship Id="rId18" Type="http://schemas.openxmlformats.org/officeDocument/2006/relationships/customXml" Target="../../customXml/item289.xml"/><Relationship Id="rId3" Type="http://schemas.openxmlformats.org/officeDocument/2006/relationships/customXml" Target="../../customXml/item304.xml"/><Relationship Id="rId21" Type="http://schemas.openxmlformats.org/officeDocument/2006/relationships/customXml" Target="../../customXml/item25.xml"/><Relationship Id="rId7" Type="http://schemas.openxmlformats.org/officeDocument/2006/relationships/customXml" Target="../../customXml/item84.xml"/><Relationship Id="rId12" Type="http://schemas.openxmlformats.org/officeDocument/2006/relationships/customXml" Target="../../customXml/item41.xml"/><Relationship Id="rId17" Type="http://schemas.openxmlformats.org/officeDocument/2006/relationships/customXml" Target="../../customXml/item258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273.xml"/><Relationship Id="rId16" Type="http://schemas.openxmlformats.org/officeDocument/2006/relationships/customXml" Target="../../customXml/item227.xml"/><Relationship Id="rId20" Type="http://schemas.openxmlformats.org/officeDocument/2006/relationships/customXml" Target="../../customXml/item323.xml"/><Relationship Id="rId1" Type="http://schemas.openxmlformats.org/officeDocument/2006/relationships/customXml" Target="../../customXml/item238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10.xml"/><Relationship Id="rId24" Type="http://schemas.openxmlformats.org/officeDocument/2006/relationships/slideLayout" Target="../slideLayouts/slideLayout7.xml"/><Relationship Id="rId5" Type="http://schemas.openxmlformats.org/officeDocument/2006/relationships/customXml" Target="../../customXml/item17.xml"/><Relationship Id="rId15" Type="http://schemas.openxmlformats.org/officeDocument/2006/relationships/customXml" Target="../../customXml/item191.xml"/><Relationship Id="rId23" Type="http://schemas.openxmlformats.org/officeDocument/2006/relationships/customXml" Target="../../customXml/item93.xml"/><Relationship Id="rId10" Type="http://schemas.openxmlformats.org/officeDocument/2006/relationships/customXml" Target="../../customXml/item154.xml"/><Relationship Id="rId19" Type="http://schemas.openxmlformats.org/officeDocument/2006/relationships/customXml" Target="../../customXml/item315.xml"/><Relationship Id="rId4" Type="http://schemas.openxmlformats.org/officeDocument/2006/relationships/customXml" Target="../../customXml/item168.xml"/><Relationship Id="rId9" Type="http://schemas.openxmlformats.org/officeDocument/2006/relationships/customXml" Target="../../customXml/item169.xml"/><Relationship Id="rId14" Type="http://schemas.openxmlformats.org/officeDocument/2006/relationships/customXml" Target="../../customXml/item145.xml"/><Relationship Id="rId22" Type="http://schemas.openxmlformats.org/officeDocument/2006/relationships/customXml" Target="../../customXml/item5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9.xml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302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326.xml"/><Relationship Id="rId1" Type="http://schemas.openxmlformats.org/officeDocument/2006/relationships/customXml" Target="../../customXml/item318.xml"/><Relationship Id="rId6" Type="http://schemas.openxmlformats.org/officeDocument/2006/relationships/customXml" Target="../../customXml/item234.xml"/><Relationship Id="rId11" Type="http://schemas.openxmlformats.org/officeDocument/2006/relationships/customXml" Target="../../customXml/item81.xml"/><Relationship Id="rId5" Type="http://schemas.openxmlformats.org/officeDocument/2006/relationships/customXml" Target="../../customXml/item96.xml"/><Relationship Id="rId10" Type="http://schemas.openxmlformats.org/officeDocument/2006/relationships/customXml" Target="../../customXml/item49.xml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3" Type="http://schemas.openxmlformats.org/officeDocument/2006/relationships/customXml" Target="../../customXml/item215.xml"/><Relationship Id="rId7" Type="http://schemas.openxmlformats.org/officeDocument/2006/relationships/customXml" Target="../../customXml/item320.xml"/><Relationship Id="rId2" Type="http://schemas.openxmlformats.org/officeDocument/2006/relationships/customXml" Target="../../customXml/item185.xml"/><Relationship Id="rId1" Type="http://schemas.openxmlformats.org/officeDocument/2006/relationships/customXml" Target="../../customXml/item131.xml"/><Relationship Id="rId6" Type="http://schemas.openxmlformats.org/officeDocument/2006/relationships/customXml" Target="../../customXml/item310.xml"/><Relationship Id="rId5" Type="http://schemas.openxmlformats.org/officeDocument/2006/relationships/customXml" Target="../../customXml/item279.xml"/><Relationship Id="rId4" Type="http://schemas.openxmlformats.org/officeDocument/2006/relationships/customXml" Target="../../customXml/item244.xml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21.xml"/><Relationship Id="rId7" Type="http://schemas.openxmlformats.org/officeDocument/2006/relationships/customXml" Target="../../customXml/item272.xml"/><Relationship Id="rId12" Type="http://schemas.openxmlformats.org/officeDocument/2006/relationships/customXml" Target="../../customXml/item141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240.xml"/><Relationship Id="rId11" Type="http://schemas.openxmlformats.org/officeDocument/2006/relationships/customXml" Target="../../customXml/item105.xml"/><Relationship Id="rId5" Type="http://schemas.openxmlformats.org/officeDocument/2006/relationships/customXml" Target="../../customXml/item207.xml"/><Relationship Id="rId10" Type="http://schemas.openxmlformats.org/officeDocument/2006/relationships/customXml" Target="../../customXml/item88.xml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5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4.xml"/><Relationship Id="rId13" Type="http://schemas.openxmlformats.org/officeDocument/2006/relationships/customXml" Target="../../customXml/item127.xml"/><Relationship Id="rId3" Type="http://schemas.openxmlformats.org/officeDocument/2006/relationships/customXml" Target="../../customXml/item151.xml"/><Relationship Id="rId7" Type="http://schemas.openxmlformats.org/officeDocument/2006/relationships/customXml" Target="../../customXml/item293.xml"/><Relationship Id="rId12" Type="http://schemas.openxmlformats.org/officeDocument/2006/relationships/customXml" Target="../../customXml/item91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112.xml"/><Relationship Id="rId16" Type="http://schemas.openxmlformats.org/officeDocument/2006/relationships/customXml" Target="../../customXml/item246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261.xml"/><Relationship Id="rId11" Type="http://schemas.openxmlformats.org/officeDocument/2006/relationships/customXml" Target="../../customXml/item60.xml"/><Relationship Id="rId5" Type="http://schemas.openxmlformats.org/officeDocument/2006/relationships/customXml" Target="../../customXml/item226.xml"/><Relationship Id="rId15" Type="http://schemas.openxmlformats.org/officeDocument/2006/relationships/customXml" Target="../../customXml/item210.xml"/><Relationship Id="rId10" Type="http://schemas.openxmlformats.org/officeDocument/2006/relationships/customXml" Target="../../customXml/item30.xml"/><Relationship Id="rId4" Type="http://schemas.openxmlformats.org/officeDocument/2006/relationships/customXml" Target="../../customXml/item195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7.xml"/><Relationship Id="rId13" Type="http://schemas.openxmlformats.org/officeDocument/2006/relationships/customXml" Target="../../customXml/item106.xml"/><Relationship Id="rId18" Type="http://schemas.openxmlformats.org/officeDocument/2006/relationships/customXml" Target="../../customXml/item292.xml"/><Relationship Id="rId26" Type="http://schemas.openxmlformats.org/officeDocument/2006/relationships/customXml" Target="../../customXml/item209.xml"/><Relationship Id="rId3" Type="http://schemas.openxmlformats.org/officeDocument/2006/relationships/customXml" Target="../../customXml/item178.xml"/><Relationship Id="rId21" Type="http://schemas.openxmlformats.org/officeDocument/2006/relationships/customXml" Target="../../customXml/item40.xml"/><Relationship Id="rId7" Type="http://schemas.openxmlformats.org/officeDocument/2006/relationships/customXml" Target="../../customXml/item275.xml"/><Relationship Id="rId12" Type="http://schemas.openxmlformats.org/officeDocument/2006/relationships/customXml" Target="../../customXml/item75.xml"/><Relationship Id="rId17" Type="http://schemas.openxmlformats.org/officeDocument/2006/relationships/customXml" Target="../../customXml/item260.xml"/><Relationship Id="rId25" Type="http://schemas.openxmlformats.org/officeDocument/2006/relationships/customXml" Target="../../customXml/item179.xml"/><Relationship Id="rId2" Type="http://schemas.openxmlformats.org/officeDocument/2006/relationships/customXml" Target="../../customXml/item173.xml"/><Relationship Id="rId16" Type="http://schemas.openxmlformats.org/officeDocument/2006/relationships/customXml" Target="../../customXml/item225.xml"/><Relationship Id="rId20" Type="http://schemas.openxmlformats.org/officeDocument/2006/relationships/customXml" Target="../../customXml/item8.xml"/><Relationship Id="rId29" Type="http://schemas.openxmlformats.org/officeDocument/2006/relationships/customXml" Target="../../customXml/item122.xml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241.xml"/><Relationship Id="rId11" Type="http://schemas.openxmlformats.org/officeDocument/2006/relationships/customXml" Target="../../customXml/item56.xml"/><Relationship Id="rId24" Type="http://schemas.openxmlformats.org/officeDocument/2006/relationships/customXml" Target="../../customXml/item126.xml"/><Relationship Id="rId32" Type="http://schemas.openxmlformats.org/officeDocument/2006/relationships/image" Target="../media/image2.png"/><Relationship Id="rId5" Type="http://schemas.openxmlformats.org/officeDocument/2006/relationships/customXml" Target="../../customXml/item208.xml"/><Relationship Id="rId15" Type="http://schemas.openxmlformats.org/officeDocument/2006/relationships/customXml" Target="../../customXml/item194.xml"/><Relationship Id="rId23" Type="http://schemas.openxmlformats.org/officeDocument/2006/relationships/customXml" Target="../../customXml/item90.xml"/><Relationship Id="rId28" Type="http://schemas.openxmlformats.org/officeDocument/2006/relationships/customXml" Target="../../customXml/item276.xml"/><Relationship Id="rId10" Type="http://schemas.openxmlformats.org/officeDocument/2006/relationships/customXml" Target="../../customXml/item23.xml"/><Relationship Id="rId19" Type="http://schemas.openxmlformats.org/officeDocument/2006/relationships/customXml" Target="../../customXml/item143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306.xml"/><Relationship Id="rId9" Type="http://schemas.openxmlformats.org/officeDocument/2006/relationships/customXml" Target="../../customXml/item174.xml"/><Relationship Id="rId14" Type="http://schemas.openxmlformats.org/officeDocument/2006/relationships/customXml" Target="../../customXml/item150.xml"/><Relationship Id="rId22" Type="http://schemas.openxmlformats.org/officeDocument/2006/relationships/customXml" Target="../../customXml/item59.xml"/><Relationship Id="rId27" Type="http://schemas.openxmlformats.org/officeDocument/2006/relationships/customXml" Target="../../customXml/item245.xml"/><Relationship Id="rId30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3" Type="http://schemas.openxmlformats.org/officeDocument/2006/relationships/customXml" Target="../../customXml/item230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200.xml"/><Relationship Id="rId1" Type="http://schemas.openxmlformats.org/officeDocument/2006/relationships/customXml" Target="../../customXml/item161.xml"/><Relationship Id="rId6" Type="http://schemas.openxmlformats.org/officeDocument/2006/relationships/customXml" Target="../../customXml/item148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95.xml"/><Relationship Id="rId10" Type="http://schemas.openxmlformats.org/officeDocument/2006/relationships/customXml" Target="../../customXml/item97.xml"/><Relationship Id="rId4" Type="http://schemas.openxmlformats.org/officeDocument/2006/relationships/customXml" Target="../../customXml/item263.xml"/><Relationship Id="rId9" Type="http://schemas.openxmlformats.org/officeDocument/2006/relationships/customXml" Target="../../customXml/item7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1.xml"/><Relationship Id="rId13" Type="http://schemas.openxmlformats.org/officeDocument/2006/relationships/customXml" Target="../../customXml/item288.xml"/><Relationship Id="rId18" Type="http://schemas.openxmlformats.org/officeDocument/2006/relationships/customXml" Target="../../customXml/item136.xml"/><Relationship Id="rId26" Type="http://schemas.openxmlformats.org/officeDocument/2006/relationships/slideLayout" Target="../slideLayouts/slideLayout7.xml"/><Relationship Id="rId3" Type="http://schemas.openxmlformats.org/officeDocument/2006/relationships/customXml" Target="../../customXml/item36.xml"/><Relationship Id="rId21" Type="http://schemas.openxmlformats.org/officeDocument/2006/relationships/customXml" Target="../../customXml/item239.xml"/><Relationship Id="rId7" Type="http://schemas.openxmlformats.org/officeDocument/2006/relationships/customXml" Target="../../customXml/item189.xml"/><Relationship Id="rId12" Type="http://schemas.openxmlformats.org/officeDocument/2006/relationships/customXml" Target="../../customXml/item255.xml"/><Relationship Id="rId17" Type="http://schemas.openxmlformats.org/officeDocument/2006/relationships/customXml" Target="../../customXml/item70.xml"/><Relationship Id="rId25" Type="http://schemas.openxmlformats.org/officeDocument/2006/relationships/customXml" Target="../../customXml/item137.xml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37.xml"/><Relationship Id="rId20" Type="http://schemas.openxmlformats.org/officeDocument/2006/relationships/customXml" Target="../../customXml/item206.xml"/><Relationship Id="rId1" Type="http://schemas.openxmlformats.org/officeDocument/2006/relationships/customXml" Target="../../customXml/item303.xml"/><Relationship Id="rId6" Type="http://schemas.openxmlformats.org/officeDocument/2006/relationships/customXml" Target="../../customXml/item135.xml"/><Relationship Id="rId11" Type="http://schemas.openxmlformats.org/officeDocument/2006/relationships/customXml" Target="../../customXml/item222.xml"/><Relationship Id="rId24" Type="http://schemas.openxmlformats.org/officeDocument/2006/relationships/customXml" Target="../../customXml/item172.xml"/><Relationship Id="rId5" Type="http://schemas.openxmlformats.org/officeDocument/2006/relationships/customXml" Target="../../customXml/item102.xml"/><Relationship Id="rId15" Type="http://schemas.openxmlformats.org/officeDocument/2006/relationships/customXml" Target="../../customXml/item4.xml"/><Relationship Id="rId23" Type="http://schemas.openxmlformats.org/officeDocument/2006/relationships/customXml" Target="../../customXml/item305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190.xml"/><Relationship Id="rId19" Type="http://schemas.openxmlformats.org/officeDocument/2006/relationships/customXml" Target="../../customXml/item171.xml"/><Relationship Id="rId4" Type="http://schemas.openxmlformats.org/officeDocument/2006/relationships/customXml" Target="../../customXml/item69.xml"/><Relationship Id="rId9" Type="http://schemas.openxmlformats.org/officeDocument/2006/relationships/customXml" Target="../../customXml/item253.xml"/><Relationship Id="rId14" Type="http://schemas.openxmlformats.org/officeDocument/2006/relationships/customXml" Target="../../customXml/item138.xml"/><Relationship Id="rId22" Type="http://schemas.openxmlformats.org/officeDocument/2006/relationships/customXml" Target="../../customXml/item271.xml"/><Relationship Id="rId27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6.xml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223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192.xml"/><Relationship Id="rId5" Type="http://schemas.openxmlformats.org/officeDocument/2006/relationships/customXml" Target="../../customXml/item139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29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2.xml"/><Relationship Id="rId13" Type="http://schemas.openxmlformats.org/officeDocument/2006/relationships/customXml" Target="../../customXml/item175.xml"/><Relationship Id="rId3" Type="http://schemas.openxmlformats.org/officeDocument/2006/relationships/customXml" Target="../../customXml/item85.xml"/><Relationship Id="rId7" Type="http://schemas.openxmlformats.org/officeDocument/2006/relationships/customXml" Target="../../customXml/item220.xml"/><Relationship Id="rId12" Type="http://schemas.openxmlformats.org/officeDocument/2006/relationships/customXml" Target="../../customXml/item308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51.xml"/><Relationship Id="rId16" Type="http://schemas.openxmlformats.org/officeDocument/2006/relationships/slideLayout" Target="../slideLayouts/slideLayout7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165.xml"/><Relationship Id="rId15" Type="http://schemas.openxmlformats.org/officeDocument/2006/relationships/customXml" Target="../../customXml/item45.xml"/><Relationship Id="rId10" Type="http://schemas.openxmlformats.org/officeDocument/2006/relationships/customXml" Target="../../customXml/item170.xml"/><Relationship Id="rId4" Type="http://schemas.openxmlformats.org/officeDocument/2006/relationships/customXml" Target="../../customXml/item118.xml"/><Relationship Id="rId9" Type="http://schemas.openxmlformats.org/officeDocument/2006/relationships/customXml" Target="../../customXml/item319.xml"/><Relationship Id="rId14" Type="http://schemas.openxmlformats.org/officeDocument/2006/relationships/customXml" Target="../../customXml/item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8.xml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283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9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110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4.xml"/><Relationship Id="rId3" Type="http://schemas.openxmlformats.org/officeDocument/2006/relationships/customXml" Target="../../customXml/item27.xml"/><Relationship Id="rId7" Type="http://schemas.openxmlformats.org/officeDocument/2006/relationships/customXml" Target="../../customXml/item183.xml"/><Relationship Id="rId2" Type="http://schemas.openxmlformats.org/officeDocument/2006/relationships/customXml" Target="../../customXml/item325.xml"/><Relationship Id="rId1" Type="http://schemas.openxmlformats.org/officeDocument/2006/relationships/customXml" Target="../../customXml/item317.xml"/><Relationship Id="rId6" Type="http://schemas.openxmlformats.org/officeDocument/2006/relationships/customXml" Target="../../customXml/item125.xml"/><Relationship Id="rId5" Type="http://schemas.openxmlformats.org/officeDocument/2006/relationships/customXml" Target="../../customXml/item95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2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7.xml"/><Relationship Id="rId2" Type="http://schemas.openxmlformats.org/officeDocument/2006/relationships/customXml" Target="../../customXml/item301.xml"/><Relationship Id="rId1" Type="http://schemas.openxmlformats.org/officeDocument/2006/relationships/customXml" Target="../../customXml/item269.xml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338.xml"/><Relationship Id="rId7" Type="http://schemas.openxmlformats.org/officeDocument/2006/relationships/customXml" Target="../../customXml/item342.xml"/><Relationship Id="rId2" Type="http://schemas.openxmlformats.org/officeDocument/2006/relationships/customXml" Target="../../customXml/item337.xml"/><Relationship Id="rId1" Type="http://schemas.openxmlformats.org/officeDocument/2006/relationships/customXml" Target="../../customXml/item336.xml"/><Relationship Id="rId6" Type="http://schemas.openxmlformats.org/officeDocument/2006/relationships/customXml" Target="../../customXml/item341.xml"/><Relationship Id="rId5" Type="http://schemas.openxmlformats.org/officeDocument/2006/relationships/customXml" Target="../../customXml/item340.xml"/><Relationship Id="rId4" Type="http://schemas.openxmlformats.org/officeDocument/2006/relationships/customXml" Target="../../customXml/item3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8.xml"/><Relationship Id="rId2" Type="http://schemas.openxmlformats.org/officeDocument/2006/relationships/customXml" Target="../../customXml/item232.xml"/><Relationship Id="rId1" Type="http://schemas.openxmlformats.org/officeDocument/2006/relationships/customXml" Target="../../customXml/item211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52.xml"/><Relationship Id="rId1" Type="http://schemas.openxmlformats.org/officeDocument/2006/relationships/customXml" Target="../../customXml/item299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77.xml"/><Relationship Id="rId4" Type="http://schemas.openxmlformats.org/officeDocument/2006/relationships/customXml" Target="../../customXml/item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6.xml"/><Relationship Id="rId2" Type="http://schemas.openxmlformats.org/officeDocument/2006/relationships/customXml" Target="../../customXml/item153.xml"/><Relationship Id="rId1" Type="http://schemas.openxmlformats.org/officeDocument/2006/relationships/customXml" Target="../../customXml/item113.xml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32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314.xml"/><Relationship Id="rId1" Type="http://schemas.openxmlformats.org/officeDocument/2006/relationships/customXml" Target="../../customXml/item284.xml"/><Relationship Id="rId6" Type="http://schemas.openxmlformats.org/officeDocument/2006/relationships/customXml" Target="../../customXml/item129.xml"/><Relationship Id="rId5" Type="http://schemas.openxmlformats.org/officeDocument/2006/relationships/customXml" Target="../../customXml/item99.xml"/><Relationship Id="rId4" Type="http://schemas.openxmlformats.org/officeDocument/2006/relationships/customXml" Target="../../customXml/item6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9.xml"/><Relationship Id="rId13" Type="http://schemas.openxmlformats.org/officeDocument/2006/relationships/customXml" Target="../../customXml/item132.xml"/><Relationship Id="rId18" Type="http://schemas.openxmlformats.org/officeDocument/2006/relationships/customXml" Target="../../customXml/item311.xml"/><Relationship Id="rId3" Type="http://schemas.openxmlformats.org/officeDocument/2006/relationships/customXml" Target="../../customXml/item162.xml"/><Relationship Id="rId7" Type="http://schemas.openxmlformats.org/officeDocument/2006/relationships/customXml" Target="../../customXml/item296.xml"/><Relationship Id="rId12" Type="http://schemas.openxmlformats.org/officeDocument/2006/relationships/customXml" Target="../../customXml/item98.xml"/><Relationship Id="rId17" Type="http://schemas.openxmlformats.org/officeDocument/2006/relationships/customXml" Target="../../customXml/item280.xml"/><Relationship Id="rId2" Type="http://schemas.openxmlformats.org/officeDocument/2006/relationships/customXml" Target="../../customXml/item116.xml"/><Relationship Id="rId16" Type="http://schemas.openxmlformats.org/officeDocument/2006/relationships/customXml" Target="../../customXml/item250.xml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264.xml"/><Relationship Id="rId11" Type="http://schemas.openxmlformats.org/officeDocument/2006/relationships/customXml" Target="../../customXml/item66.xml"/><Relationship Id="rId5" Type="http://schemas.openxmlformats.org/officeDocument/2006/relationships/customXml" Target="../../customXml/item231.xml"/><Relationship Id="rId15" Type="http://schemas.openxmlformats.org/officeDocument/2006/relationships/customXml" Target="../../customXml/item216.xml"/><Relationship Id="rId10" Type="http://schemas.openxmlformats.org/officeDocument/2006/relationships/customXml" Target="../../customXml/item44.xml"/><Relationship Id="rId19" Type="http://schemas.openxmlformats.org/officeDocument/2006/relationships/slideLayout" Target="../slideLayouts/slideLayout7.xml"/><Relationship Id="rId4" Type="http://schemas.openxmlformats.org/officeDocument/2006/relationships/customXml" Target="../../customXml/item201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18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4.xml"/><Relationship Id="rId3" Type="http://schemas.openxmlformats.org/officeDocument/2006/relationships/customXml" Target="../../customXml/item212.xml"/><Relationship Id="rId7" Type="http://schemas.openxmlformats.org/officeDocument/2006/relationships/customXml" Target="../../customXml/item94.xml"/><Relationship Id="rId2" Type="http://schemas.openxmlformats.org/officeDocument/2006/relationships/customXml" Target="../../customXml/item176.xml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324.xml"/><Relationship Id="rId5" Type="http://schemas.openxmlformats.org/officeDocument/2006/relationships/customXml" Target="../../customXml/item146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42.xml"/><Relationship Id="rId9" Type="http://schemas.openxmlformats.org/officeDocument/2006/relationships/customXml" Target="../../customXml/item18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262.xml"/><Relationship Id="rId7" Type="http://schemas.openxmlformats.org/officeDocument/2006/relationships/customXml" Target="../../customXml/item47.xml"/><Relationship Id="rId2" Type="http://schemas.openxmlformats.org/officeDocument/2006/relationships/customXml" Target="../../customXml/item243.xml"/><Relationship Id="rId1" Type="http://schemas.openxmlformats.org/officeDocument/2006/relationships/customXml" Target="../../customXml/item213.xml"/><Relationship Id="rId6" Type="http://schemas.openxmlformats.org/officeDocument/2006/relationships/customXml" Target="../../customXml/item12.xml"/><Relationship Id="rId5" Type="http://schemas.openxmlformats.org/officeDocument/2006/relationships/customXml" Target="../../customXml/item156.xml"/><Relationship Id="rId4" Type="http://schemas.openxmlformats.org/officeDocument/2006/relationships/customXml" Target="../../customXml/item30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330.xml"/><Relationship Id="rId1" Type="http://schemas.openxmlformats.org/officeDocument/2006/relationships/customXml" Target="../../customXml/item3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47.xml"/><Relationship Id="rId7" Type="http://schemas.openxmlformats.org/officeDocument/2006/relationships/customXml" Target="../../customXml/item285.xml"/><Relationship Id="rId2" Type="http://schemas.openxmlformats.org/officeDocument/2006/relationships/customXml" Target="../../customXml/item109.xml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248.xml"/><Relationship Id="rId5" Type="http://schemas.openxmlformats.org/officeDocument/2006/relationships/customXml" Target="../../customXml/item229.xml"/><Relationship Id="rId4" Type="http://schemas.openxmlformats.org/officeDocument/2006/relationships/customXml" Target="../../customXml/item1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0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13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4.xml"/><Relationship Id="rId2" Type="http://schemas.openxmlformats.org/officeDocument/2006/relationships/customXml" Target="../../customXml/item333.xml"/><Relationship Id="rId1" Type="http://schemas.openxmlformats.org/officeDocument/2006/relationships/customXml" Target="../../customXml/item332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3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7.xml"/><Relationship Id="rId13" Type="http://schemas.openxmlformats.org/officeDocument/2006/relationships/customXml" Target="../../customXml/item67.xml"/><Relationship Id="rId18" Type="http://schemas.openxmlformats.org/officeDocument/2006/relationships/customXml" Target="../../customXml/item251.xml"/><Relationship Id="rId26" Type="http://schemas.openxmlformats.org/officeDocument/2006/relationships/customXml" Target="../../customXml/item72.xml"/><Relationship Id="rId3" Type="http://schemas.openxmlformats.org/officeDocument/2006/relationships/customXml" Target="../../customXml/item160.xml"/><Relationship Id="rId21" Type="http://schemas.openxmlformats.org/officeDocument/2006/relationships/customXml" Target="../../customXml/item257.xml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34.xml"/><Relationship Id="rId17" Type="http://schemas.openxmlformats.org/officeDocument/2006/relationships/customXml" Target="../../customXml/item219.xml"/><Relationship Id="rId25" Type="http://schemas.openxmlformats.org/officeDocument/2006/relationships/customXml" Target="../../customXml/item39.xml"/><Relationship Id="rId2" Type="http://schemas.openxmlformats.org/officeDocument/2006/relationships/customXml" Target="../../customXml/item202.xml"/><Relationship Id="rId16" Type="http://schemas.openxmlformats.org/officeDocument/2006/relationships/customXml" Target="../../customXml/item187.xml"/><Relationship Id="rId20" Type="http://schemas.openxmlformats.org/officeDocument/2006/relationships/customXml" Target="../../customXml/item193.xml"/><Relationship Id="rId29" Type="http://schemas.openxmlformats.org/officeDocument/2006/relationships/customXml" Target="../../customXml/item297.xml"/><Relationship Id="rId1" Type="http://schemas.openxmlformats.org/officeDocument/2006/relationships/customXml" Target="../../customXml/item265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15.xml"/><Relationship Id="rId24" Type="http://schemas.openxmlformats.org/officeDocument/2006/relationships/customXml" Target="../../customXml/item6.xml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133.xml"/><Relationship Id="rId23" Type="http://schemas.openxmlformats.org/officeDocument/2006/relationships/customXml" Target="../../customXml/item142.xml"/><Relationship Id="rId28" Type="http://schemas.openxmlformats.org/officeDocument/2006/relationships/customXml" Target="../../customXml/item115.xml"/><Relationship Id="rId10" Type="http://schemas.openxmlformats.org/officeDocument/2006/relationships/customXml" Target="../../customXml/item164.xml"/><Relationship Id="rId19" Type="http://schemas.openxmlformats.org/officeDocument/2006/relationships/customXml" Target="../../customXml/item140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327.xml"/><Relationship Id="rId9" Type="http://schemas.openxmlformats.org/officeDocument/2006/relationships/customXml" Target="../../customXml/item163.xml"/><Relationship Id="rId14" Type="http://schemas.openxmlformats.org/officeDocument/2006/relationships/customXml" Target="../../customXml/item100.xml"/><Relationship Id="rId22" Type="http://schemas.openxmlformats.org/officeDocument/2006/relationships/customXml" Target="../../customXml/item291.xml"/><Relationship Id="rId27" Type="http://schemas.openxmlformats.org/officeDocument/2006/relationships/customXml" Target="../../customXml/item224.xml"/><Relationship Id="rId30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40869" y="6126835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40869" y="6439634"/>
            <a:ext cx="7184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6B7F5A76-FF20-4F1B-896D-AA459DC10EE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31505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33230" y="16234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33230" y="199846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33230" y="230924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40869" y="267426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33230" y="2981864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name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4AC64E8C-1C8A-435D-82C0-1490D5BFE3B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3386376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33230" y="369529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CD6D064C-A614-4E3B-BF89-937BEE6D74D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06430" y="4284071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1CBAC5C3-5201-4D4B-BFDE-636032FEAAB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06430" y="392888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4FB639B5-3772-4DD9-8444-82D411389A1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33230" y="459860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Accept Terms</a:t>
            </a:r>
          </a:p>
        </p:txBody>
      </p:sp>
      <p:grpSp>
        <p:nvGrpSpPr>
          <p:cNvPr id="23" name="CheckBoxChecked">
            <a:extLst>
              <a:ext uri="{FF2B5EF4-FFF2-40B4-BE49-F238E27FC236}">
                <a16:creationId xmlns:a16="http://schemas.microsoft.com/office/drawing/2014/main" id="{D1D44009-5656-4A13-8F74-42EF34EB452C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40869" y="4794870"/>
            <a:ext cx="574120" cy="435369"/>
            <a:chOff x="4317072" y="3312426"/>
            <a:chExt cx="249823" cy="23083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8154C1-BFC5-4C62-8515-7BFAE1A64504}"/>
                </a:ext>
              </a:extLst>
            </p:cNvPr>
            <p:cNvGrpSpPr/>
            <p:nvPr/>
          </p:nvGrpSpPr>
          <p:grpSpPr>
            <a:xfrm>
              <a:off x="4354465" y="3312426"/>
              <a:ext cx="212430" cy="230832"/>
              <a:chOff x="5179843" y="2087450"/>
              <a:chExt cx="199089" cy="216403"/>
            </a:xfrm>
          </p:grpSpPr>
          <p:sp>
            <p:nvSpPr>
              <p:cNvPr id="26" name="Content">
                <a:extLst>
                  <a:ext uri="{FF2B5EF4-FFF2-40B4-BE49-F238E27FC236}">
                    <a16:creationId xmlns:a16="http://schemas.microsoft.com/office/drawing/2014/main" id="{D8D14FFD-A4DD-4BB9-BA18-8A4F91D75511}"/>
                  </a:ext>
                </a:extLst>
              </p:cNvPr>
              <p:cNvSpPr txBox="1"/>
              <p:nvPr/>
            </p:nvSpPr>
            <p:spPr>
              <a:xfrm>
                <a:off x="5179843" y="2087450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CheckBox">
                <a:extLst>
                  <a:ext uri="{FF2B5EF4-FFF2-40B4-BE49-F238E27FC236}">
                    <a16:creationId xmlns:a16="http://schemas.microsoft.com/office/drawing/2014/main" id="{3FC6980E-3731-4E6A-A4BD-759FD32C81D7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859B8F06-B3CC-4D33-9A64-BC103FAA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30510" y="3228572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30510" y="4138216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30510" y="252679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30510" y="184760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359446" y="5631999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33230" y="537422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Sign Up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9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126889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9" y="157966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</a:t>
            </a:r>
            <a:endParaRPr lang="en-US" sz="1200" b="1" spc="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8638" y="194469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2252289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48279" y="2498997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9" y="1797224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48279" y="1118032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77215" y="372810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Project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50999" y="347033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7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1572383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48279" y="1819091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5" y="3048201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Integration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279042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77215" y="91421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 name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28926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74495" y="113840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7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6B7F5A76-FF20-4F1B-896D-AA459DC10EE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131505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33230" y="16234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535E7B4-3541-4752-9F77-5FB624B4D80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99846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DF2DA3AB-F79B-4239-8BFB-334E6F81171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33230" y="230924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178A5E0-2CDC-40C7-B42B-6B3C0D08A39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40869" y="267426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7A56D92-DEA6-4214-A239-42BED6348A1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30510" y="252679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B9FC5ED6-97A9-4383-8D64-4BEE90F47D7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30510" y="184760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50999" y="3336250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Invite Translator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33230" y="2986949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Translator Invite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2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313268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Re-enter New 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48278" y="341022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2621" y="4196422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Accept Invite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76405" y="393864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Translator Accept Invite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68766" y="248483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Password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6046" y="276238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641F579D-BFB6-40BC-A06E-C7A7415747B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8" y="883361"/>
            <a:ext cx="6108168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invited you to x organization please create your password to activate your account.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6C5B77FE-92F5-4A13-8CD7-D6C6FEC699F6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68766" y="114735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7A01C4FB-AE39-43FC-887F-49F66ED3FEDD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68766" y="152240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DCBA653-8855-4395-80EF-79D7B91B936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68766" y="183318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7BCA681C-33AA-4E48-BE9E-039EA26F51A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76405" y="219820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CBF6071-C95F-4931-BC7D-549CEE64413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66046" y="205073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last name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EF473A48-E769-4314-91CE-1E3242381E8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66046" y="137154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first name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0DA7041-91FB-4728-A5C5-186E18C7999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6405" y="2891644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4AD85E2-597C-4BB9-90A6-E7E761F8CE3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84044" y="356744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</p:spTree>
    <p:extLst>
      <p:ext uri="{BB962C8B-B14F-4D97-AF65-F5344CB8AC3E}">
        <p14:creationId xmlns:p14="http://schemas.microsoft.com/office/powerpoint/2010/main" val="117724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TabGroup">
            <a:extLst>
              <a:ext uri="{FF2B5EF4-FFF2-40B4-BE49-F238E27FC236}">
                <a16:creationId xmlns:a16="http://schemas.microsoft.com/office/drawing/2014/main" id="{72EE3CED-8E15-495C-8574-B8690B806315}"/>
              </a:ext>
            </a:extLst>
          </p:cNvPr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350998" y="4938258"/>
            <a:ext cx="7152273" cy="1522549"/>
            <a:chOff x="3138993" y="2600325"/>
            <a:chExt cx="3513043" cy="2017394"/>
          </a:xfrm>
        </p:grpSpPr>
        <p:sp>
          <p:nvSpPr>
            <p:cNvPr id="12" name="Container">
              <a:extLst>
                <a:ext uri="{FF2B5EF4-FFF2-40B4-BE49-F238E27FC236}">
                  <a16:creationId xmlns:a16="http://schemas.microsoft.com/office/drawing/2014/main" id="{ACFA7304-E4D4-44C9-A7D0-8FB098EB98DF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15D385-3CC9-4FAA-9901-73CDEB950734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8" name="ActiveTab">
                <a:extLst>
                  <a:ext uri="{FF2B5EF4-FFF2-40B4-BE49-F238E27FC236}">
                    <a16:creationId xmlns:a16="http://schemas.microsoft.com/office/drawing/2014/main" id="{C9A3C9F5-FB43-4BEF-9928-F792971A1C9B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abLine">
                <a:extLst>
                  <a:ext uri="{FF2B5EF4-FFF2-40B4-BE49-F238E27FC236}">
                    <a16:creationId xmlns:a16="http://schemas.microsoft.com/office/drawing/2014/main" id="{67F05FBA-CB2D-4313-A6A2-032FD99ED83E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42021" y="1210462"/>
            <a:ext cx="10722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2021" y="1839460"/>
            <a:ext cx="14473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Project description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86FE9233-36FB-4F47-98E1-BC7816D9879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84145" y="4947706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9CB42FC1-FB62-40CC-B631-B767DC0EEE2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650328" y="4805465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</a:t>
            </a:r>
          </a:p>
        </p:txBody>
      </p: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AB8E5166-4852-47BE-BC2B-C1C40C6A6209}"/>
              </a:ext>
            </a:extLst>
          </p:cNvPr>
          <p:cNvGraphicFramePr>
            <a:graphicFrameLocks noGrp="1"/>
          </p:cNvGraphicFramePr>
          <p:nvPr>
            <p:custDataLst>
              <p:custData r:id="rId11"/>
            </p:custDataLst>
            <p:extLst/>
          </p:nvPr>
        </p:nvGraphicFramePr>
        <p:xfrm>
          <a:off x="535548" y="5352736"/>
          <a:ext cx="5490197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475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Label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Translations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Content">
            <a:extLst>
              <a:ext uri="{FF2B5EF4-FFF2-40B4-BE49-F238E27FC236}">
                <a16:creationId xmlns:a16="http://schemas.microsoft.com/office/drawing/2014/main" id="{533B137A-1B3C-4513-8C28-25967E50EF88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04404" y="5553966"/>
            <a:ext cx="12153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label name</a:t>
            </a: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CF9D6DE4-F1DB-4A37-A6BD-6D6502843E90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640012" y="5553966"/>
            <a:ext cx="249823" cy="230832"/>
            <a:chOff x="4317072" y="3312427"/>
            <a:chExt cx="249823" cy="2308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DED10B-D5ED-4796-829B-E89B3ECD5D4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49DA16B0-DE48-4F1B-8114-1C3ABBEF3D1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80948696-3CD6-450C-B973-D3CCA78DCE8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42647ECD-5141-4F87-8350-3BDBE80D4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64E15233-7D82-41B7-97F1-03011D106190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32303" y="612112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#paging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CEE6E1F-AC16-470F-9D4E-65D6BEC11C6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42021" y="3632103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50F0AD17-0994-4EBD-A323-22E910788FF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50999" y="277734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</a:t>
            </a:r>
            <a:endParaRPr lang="en-US" sz="1200" b="1" spc="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796A3DED-6333-4B46-863F-DD5E293D187F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50999" y="335815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Count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50999" y="391905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464503" y="4201614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74FB2748-5C2E-4124-8C1E-797D195CD916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42021" y="3065304"/>
            <a:ext cx="129029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The-project.com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288EF17-F279-45AF-B19D-D165C7682688}"/>
              </a:ext>
            </a:extLst>
          </p:cNvPr>
          <p:cNvPicPr>
            <a:picLocks noChangeAspect="1"/>
          </p:cNvPicPr>
          <p:nvPr>
            <p:custDataLst>
              <p:custData r:id="rId23"/>
            </p:custDataLst>
          </p:nvPr>
        </p:nvPicPr>
        <p:blipFill>
          <a:blip r:embed="rId3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03" y="5574665"/>
            <a:ext cx="228600" cy="2286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143188D-28A7-4E54-A712-CEBC5DD2E86C}"/>
              </a:ext>
            </a:extLst>
          </p:cNvPr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3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86" y="5584663"/>
            <a:ext cx="228600" cy="2286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1773D7-7972-4097-8D1B-B5F64BF0D1D2}"/>
              </a:ext>
            </a:extLst>
          </p:cNvPr>
          <p:cNvPicPr>
            <a:picLocks noChangeAspect="1"/>
          </p:cNvPicPr>
          <p:nvPr>
            <p:custDataLst>
              <p:custData r:id="rId25"/>
            </p:custDataLst>
          </p:nvPr>
        </p:nvPicPr>
        <p:blipFill>
          <a:blip r:embed="rId3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70" y="5588351"/>
            <a:ext cx="228600" cy="228600"/>
          </a:xfrm>
          <a:prstGeom prst="rect">
            <a:avLst/>
          </a:prstGeom>
        </p:spPr>
      </p:pic>
      <p:sp>
        <p:nvSpPr>
          <p:cNvPr id="64" name="Content">
            <a:extLst>
              <a:ext uri="{FF2B5EF4-FFF2-40B4-BE49-F238E27FC236}">
                <a16:creationId xmlns:a16="http://schemas.microsoft.com/office/drawing/2014/main" id="{AFF7886B-5FAC-4412-94A7-3E5A3C09911E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650328" y="772464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Clone Project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7FEF0601-B1D1-49F3-A00B-22E5CBE3BFCB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009745" y="1190952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Download Labels To Excel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4E8ADBE6-5157-463C-8F31-925119CC2756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009744" y="1565204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Labels From Excel</a:t>
            </a:r>
          </a:p>
        </p:txBody>
      </p:sp>
    </p:spTree>
    <p:extLst>
      <p:ext uri="{BB962C8B-B14F-4D97-AF65-F5344CB8AC3E}">
        <p14:creationId xmlns:p14="http://schemas.microsoft.com/office/powerpoint/2010/main" val="392560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2252289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48279" y="2498997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7215" y="372810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347033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59411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name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77215" y="1969171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74495" y="1818309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324A14C4-2DB1-483C-9F2D-4FCB22A9A711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474495" y="1192107"/>
            <a:ext cx="1828800" cy="230831"/>
            <a:chOff x="4016824" y="3329200"/>
            <a:chExt cx="1097652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94E9880C-03C0-4B24-855E-7EBB757AEBC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A290D19A-DD93-4551-B2C5-96A52373A3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65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TabGroup">
            <a:extLst>
              <a:ext uri="{FF2B5EF4-FFF2-40B4-BE49-F238E27FC236}">
                <a16:creationId xmlns:a16="http://schemas.microsoft.com/office/drawing/2014/main" id="{72EE3CED-8E15-495C-8574-B8690B80631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31356" y="4160636"/>
            <a:ext cx="7152273" cy="1522549"/>
            <a:chOff x="3138993" y="2600325"/>
            <a:chExt cx="3513043" cy="2017394"/>
          </a:xfrm>
        </p:grpSpPr>
        <p:sp>
          <p:nvSpPr>
            <p:cNvPr id="12" name="Container">
              <a:extLst>
                <a:ext uri="{FF2B5EF4-FFF2-40B4-BE49-F238E27FC236}">
                  <a16:creationId xmlns:a16="http://schemas.microsoft.com/office/drawing/2014/main" id="{ACFA7304-E4D4-44C9-A7D0-8FB098EB98DF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15D385-3CC9-4FAA-9901-73CDEB950734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8" name="ActiveTab">
                <a:extLst>
                  <a:ext uri="{FF2B5EF4-FFF2-40B4-BE49-F238E27FC236}">
                    <a16:creationId xmlns:a16="http://schemas.microsoft.com/office/drawing/2014/main" id="{C9A3C9F5-FB43-4BEF-9928-F792971A1C9B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abLine">
                <a:extLst>
                  <a:ext uri="{FF2B5EF4-FFF2-40B4-BE49-F238E27FC236}">
                    <a16:creationId xmlns:a16="http://schemas.microsoft.com/office/drawing/2014/main" id="{67F05FBA-CB2D-4313-A6A2-032FD99ED83E}"/>
                  </a:ext>
                </a:extLst>
              </p:cNvPr>
              <p:cNvSpPr/>
              <p:nvPr>
                <p:custDataLst>
                  <p:custData r:id="rId25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42021" y="1210462"/>
            <a:ext cx="9621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42021" y="1839460"/>
            <a:ext cx="13372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Label description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86FE9233-36FB-4F47-98E1-BC7816D9879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4503" y="4170084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Translations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9CB42FC1-FB62-40CC-B631-B767DC0EEE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630686" y="4027843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 Translation</a:t>
            </a:r>
          </a:p>
        </p:txBody>
      </p: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AB8E5166-4852-47BE-BC2B-C1C40C6A6209}"/>
              </a:ext>
            </a:extLst>
          </p:cNvPr>
          <p:cNvGraphicFramePr>
            <a:graphicFrameLocks noGrp="1"/>
          </p:cNvGraphicFramePr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816446197"/>
              </p:ext>
            </p:extLst>
          </p:nvPr>
        </p:nvGraphicFramePr>
        <p:xfrm>
          <a:off x="512660" y="4601012"/>
          <a:ext cx="6734445" cy="9389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492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</a:tblGrid>
              <a:tr h="2875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Language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translation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Translation of language x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8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50F0AD17-0994-4EBD-A323-22E910788FF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0999" y="277734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50999" y="340259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464503" y="3685153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74FB2748-5C2E-4124-8C1E-797D195CD91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42021" y="3065304"/>
            <a:ext cx="136402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project name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288EF17-F279-45AF-B19D-D165C7682688}"/>
              </a:ext>
            </a:extLst>
          </p:cNvPr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2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3" y="4918083"/>
            <a:ext cx="228600" cy="2286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143188D-28A7-4E54-A712-CEBC5DD2E86C}"/>
              </a:ext>
            </a:extLst>
          </p:cNvPr>
          <p:cNvPicPr>
            <a:picLocks noChangeAspect="1"/>
          </p:cNvPicPr>
          <p:nvPr>
            <p:custDataLst>
              <p:custData r:id="rId17"/>
            </p:custDataLst>
          </p:nvPr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" y="5225037"/>
            <a:ext cx="228600" cy="228600"/>
          </a:xfrm>
          <a:prstGeom prst="rect">
            <a:avLst/>
          </a:prstGeom>
        </p:spPr>
      </p:pic>
      <p:sp>
        <p:nvSpPr>
          <p:cNvPr id="64" name="Content">
            <a:extLst>
              <a:ext uri="{FF2B5EF4-FFF2-40B4-BE49-F238E27FC236}">
                <a16:creationId xmlns:a16="http://schemas.microsoft.com/office/drawing/2014/main" id="{AFF7886B-5FAC-4412-94A7-3E5A3C09911E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650328" y="772464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Clone Label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7FEF0601-B1D1-49F3-A00B-22E5CBE3BFC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009745" y="1190952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Download Translations To Excel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4E8ADBE6-5157-463C-8F31-925119CC2756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009744" y="1565204"/>
            <a:ext cx="2493525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Translations From Excel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10B23A55-060F-4A87-A1C8-8D606FCD235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1547777" y="5248808"/>
            <a:ext cx="3705157" cy="24605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Translation of language y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89D3F6CD-F197-4B63-A9D0-3AF8DA2D02FE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6256506" y="4920468"/>
            <a:ext cx="44595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772ACAF6-0C1A-47F4-87BA-2BF753DE5189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6279133" y="5269847"/>
            <a:ext cx="481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5D15F140-6D66-444B-A5D1-3348F01ADEEB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693303" y="5275887"/>
            <a:ext cx="60785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70104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>
            <a:extLst>
              <a:ext uri="{FF2B5EF4-FFF2-40B4-BE49-F238E27FC236}">
                <a16:creationId xmlns:a16="http://schemas.microsoft.com/office/drawing/2014/main" id="{092E2DB3-D973-4F78-983A-50381ACD0A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2252289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Translation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48279" y="2498997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7215" y="372810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Label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347033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 Translation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77215" y="1594116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</a:t>
            </a:r>
          </a:p>
        </p:txBody>
      </p: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324A14C4-2DB1-483C-9F2D-4FCB22A9A711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74495" y="1192107"/>
            <a:ext cx="1828800" cy="230831"/>
            <a:chOff x="4016824" y="3329200"/>
            <a:chExt cx="1097652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94E9880C-03C0-4B24-855E-7EBB757AEBC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A290D19A-DD93-4551-B2C5-96A52373A3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" name="DropdownBox">
            <a:extLst>
              <a:ext uri="{FF2B5EF4-FFF2-40B4-BE49-F238E27FC236}">
                <a16:creationId xmlns:a16="http://schemas.microsoft.com/office/drawing/2014/main" id="{C6BD2E02-BB89-41E3-B5F4-53FEE3D7FD3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74495" y="1930250"/>
            <a:ext cx="1828800" cy="230831"/>
            <a:chOff x="4016824" y="3329200"/>
            <a:chExt cx="1097652" cy="228600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349226C6-165A-4174-9190-5A21BE8825B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DownArrow">
              <a:extLst>
                <a:ext uri="{FF2B5EF4-FFF2-40B4-BE49-F238E27FC236}">
                  <a16:creationId xmlns:a16="http://schemas.microsoft.com/office/drawing/2014/main" id="{96B96865-C0E4-4928-A12B-EBF881FCA73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97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2021" y="1210462"/>
            <a:ext cx="9092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42021" y="1839460"/>
            <a:ext cx="13099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user@email.com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42021" y="2484307"/>
            <a:ext cx="174073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 name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27D78268-6091-456A-BD78-DC16F73BF60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9" y="2203135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CEE6E1F-AC16-470F-9D4E-65D6BEC11C6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61898" y="3086679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796A3DED-6333-4B46-863F-DD5E293D187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50999" y="27939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Translated Label Count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4ECA83FF-86AA-4FF4-B5CF-01E64966935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61898" y="396901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Active</a:t>
            </a:r>
          </a:p>
        </p:txBody>
      </p:sp>
      <p:grpSp>
        <p:nvGrpSpPr>
          <p:cNvPr id="55" name="CheckBoxChecked">
            <a:extLst>
              <a:ext uri="{FF2B5EF4-FFF2-40B4-BE49-F238E27FC236}">
                <a16:creationId xmlns:a16="http://schemas.microsoft.com/office/drawing/2014/main" id="{FFE17212-2095-475E-A722-05ADC8F7F072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75402" y="4251574"/>
            <a:ext cx="249823" cy="230832"/>
            <a:chOff x="4317072" y="3312427"/>
            <a:chExt cx="249823" cy="2308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9221E5-373B-43DC-8801-865424AA0323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A5FBAA36-E5EB-4A72-9803-8265FE1C5B6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>
                <a:extLst>
                  <a:ext uri="{FF2B5EF4-FFF2-40B4-BE49-F238E27FC236}">
                    <a16:creationId xmlns:a16="http://schemas.microsoft.com/office/drawing/2014/main" id="{D0D1B09A-B758-4083-B0D7-99480DF56266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D95F19-0A53-411D-BDB6-96174C016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Content">
            <a:extLst>
              <a:ext uri="{FF2B5EF4-FFF2-40B4-BE49-F238E27FC236}">
                <a16:creationId xmlns:a16="http://schemas.microsoft.com/office/drawing/2014/main" id="{2B88A9B2-35F4-4DD7-97AE-256FDA5F68F5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52920" y="3686238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13DA493-4325-4E1A-8E72-EC8F67AE0FFA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42021" y="339353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Added Label Count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90839596-5F47-4168-B072-9313154716D4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80877" y="4666363"/>
            <a:ext cx="137787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Change Password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A82E5D76-D5A2-4AA0-A8CA-7248AF2F013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80877" y="4990989"/>
            <a:ext cx="92204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Login Logs</a:t>
            </a:r>
          </a:p>
        </p:txBody>
      </p:sp>
    </p:spTree>
    <p:extLst>
      <p:ext uri="{BB962C8B-B14F-4D97-AF65-F5344CB8AC3E}">
        <p14:creationId xmlns:p14="http://schemas.microsoft.com/office/powerpoint/2010/main" val="218670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523101246"/>
              </p:ext>
            </p:extLst>
          </p:nvPr>
        </p:nvGraphicFramePr>
        <p:xfrm>
          <a:off x="350997" y="1111476"/>
          <a:ext cx="10874720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916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1358779718"/>
                    </a:ext>
                  </a:extLst>
                </a:gridCol>
                <a:gridCol w="1900662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 Location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Browser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Platform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192.168.1.1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Turkey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Firefox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Windows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98472" y="1281006"/>
            <a:ext cx="11977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25926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validating your email.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Validate Email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59663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09068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29" y="203857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Re-enter New 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09" y="2316114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4" y="2887064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Change Password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2629287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Change Password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7" y="1497190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Password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7" y="1774733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343DDAB-FAC1-4A07-A7BE-3A3CFA3CA59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7" y="91878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Old Password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20EF4EB-E94C-408C-B4D5-49D10A5C0C0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48277" y="1196325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changed please login with your new password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Change Password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</p:spTree>
    <p:extLst>
      <p:ext uri="{BB962C8B-B14F-4D97-AF65-F5344CB8AC3E}">
        <p14:creationId xmlns:p14="http://schemas.microsoft.com/office/powerpoint/2010/main" val="242149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dashboard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Dashboard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19418" y="1329648"/>
            <a:ext cx="91563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6F1FF366-E90E-42F0-B0FA-304A774A955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19418" y="1712498"/>
            <a:ext cx="67005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Journal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7C6391A-9D06-4672-92B1-0BA231C7A2C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19418" y="2478198"/>
            <a:ext cx="140326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Token Usage Logs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C58E9526-9230-4DBA-B8F7-CE87D831CCA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19418" y="2861048"/>
            <a:ext cx="127349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Permission Logs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174B5CA3-EAF4-4A1C-9DBA-68CA33AE038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19418" y="2095348"/>
            <a:ext cx="12682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 Logs</a:t>
            </a:r>
          </a:p>
        </p:txBody>
      </p:sp>
    </p:spTree>
    <p:extLst>
      <p:ext uri="{BB962C8B-B14F-4D97-AF65-F5344CB8AC3E}">
        <p14:creationId xmlns:p14="http://schemas.microsoft.com/office/powerpoint/2010/main" val="316313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Token Request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955215179"/>
              </p:ext>
            </p:extLst>
          </p:nvPr>
        </p:nvGraphicFramePr>
        <p:xfrm>
          <a:off x="350995" y="1111476"/>
          <a:ext cx="1149000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4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038668698"/>
                    </a:ext>
                  </a:extLst>
                </a:gridCol>
                <a:gridCol w="1734376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Integration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IP Location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Http Method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Response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192.168.1.1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Turkey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GET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304089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Integration name</a:t>
            </a:r>
          </a:p>
        </p:txBody>
      </p:sp>
    </p:spTree>
    <p:extLst>
      <p:ext uri="{BB962C8B-B14F-4D97-AF65-F5344CB8AC3E}">
        <p14:creationId xmlns:p14="http://schemas.microsoft.com/office/powerpoint/2010/main" val="281516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Permission Logs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052753360"/>
              </p:ext>
            </p:extLst>
          </p:nvPr>
        </p:nvGraphicFramePr>
        <p:xfrm>
          <a:off x="350994" y="1111476"/>
          <a:ext cx="1119573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17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292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741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2420770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Permission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Allowed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CreateProjectRequest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UpdateLabelTranslationRequest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496703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  <p:grpSp>
        <p:nvGrpSpPr>
          <p:cNvPr id="5" name="CheckBoxChecked">
            <a:extLst>
              <a:ext uri="{FF2B5EF4-FFF2-40B4-BE49-F238E27FC236}">
                <a16:creationId xmlns:a16="http://schemas.microsoft.com/office/drawing/2014/main" id="{88011C5D-E50B-4EA5-B7FF-22EEFBADDBE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004995" y="1290240"/>
            <a:ext cx="249823" cy="230832"/>
            <a:chOff x="4317072" y="3312427"/>
            <a:chExt cx="249823" cy="2308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09607C-F7C0-4981-AEBE-7D6280F4B631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2DCC7F7A-33B4-4B30-9F15-EE3A1A6F439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heckBox">
                <a:extLst>
                  <a:ext uri="{FF2B5EF4-FFF2-40B4-BE49-F238E27FC236}">
                    <a16:creationId xmlns:a16="http://schemas.microsoft.com/office/drawing/2014/main" id="{67EAFF88-8605-478F-B94E-356909E05C1B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826E6EB9-0A46-437C-8187-8F562A831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CheckBoxChecked">
            <a:extLst>
              <a:ext uri="{FF2B5EF4-FFF2-40B4-BE49-F238E27FC236}">
                <a16:creationId xmlns:a16="http://schemas.microsoft.com/office/drawing/2014/main" id="{60A0E8D2-B4E5-4FE9-9C15-B89BED661566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4995" y="1484509"/>
            <a:ext cx="249823" cy="230832"/>
            <a:chOff x="4317072" y="3312427"/>
            <a:chExt cx="249823" cy="2308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F8A135-1937-4929-A1E8-626AE8ACA7C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46B08D65-44E9-4BE3-9DDE-6D473722EA8C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CheckBox">
                <a:extLst>
                  <a:ext uri="{FF2B5EF4-FFF2-40B4-BE49-F238E27FC236}">
                    <a16:creationId xmlns:a16="http://schemas.microsoft.com/office/drawing/2014/main" id="{5A24E9E1-E553-47F1-B469-39232E1CC75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240330CB-6638-49C6-AE0A-AC5B2B5EC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280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Journal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92258768"/>
              </p:ext>
            </p:extLst>
          </p:nvPr>
        </p:nvGraphicFramePr>
        <p:xfrm>
          <a:off x="350994" y="1111476"/>
          <a:ext cx="9008997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17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292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770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Acces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Token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Message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At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XYZ-ABC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Created Project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Updated Label Translation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2018-11-25 10:21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CAE318-9910-46A3-AF2E-C5C2C535BC3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5" y="1496703"/>
            <a:ext cx="1798817" cy="20313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9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9585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443451"/>
            <a:ext cx="428909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 List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63A9CB37-7C76-49AF-AFC9-8728281926AC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919018552"/>
              </p:ext>
            </p:extLst>
          </p:nvPr>
        </p:nvGraphicFramePr>
        <p:xfrm>
          <a:off x="350994" y="1111476"/>
          <a:ext cx="9008997" cy="106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550">
                  <a:extLst>
                    <a:ext uri="{9D8B030D-6E8A-4147-A177-3AD203B41FA5}">
                      <a16:colId xmlns:a16="http://schemas.microsoft.com/office/drawing/2014/main" val="3865578411"/>
                    </a:ext>
                  </a:extLst>
                </a:gridCol>
                <a:gridCol w="19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575">
                  <a:extLst>
                    <a:ext uri="{9D8B030D-6E8A-4147-A177-3AD203B41FA5}">
                      <a16:colId xmlns:a16="http://schemas.microsoft.com/office/drawing/2014/main" val="2346976701"/>
                    </a:ext>
                  </a:extLst>
                </a:gridCol>
                <a:gridCol w="1574575">
                  <a:extLst>
                    <a:ext uri="{9D8B030D-6E8A-4147-A177-3AD203B41FA5}">
                      <a16:colId xmlns:a16="http://schemas.microsoft.com/office/drawing/2014/main" val="2765181240"/>
                    </a:ext>
                  </a:extLst>
                </a:gridCol>
                <a:gridCol w="1574575">
                  <a:extLst>
                    <a:ext uri="{9D8B030D-6E8A-4147-A177-3AD203B41FA5}">
                      <a16:colId xmlns:a16="http://schemas.microsoft.com/office/drawing/2014/main" val="3877142359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Language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 Char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 Char Code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Icon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English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Turkish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1ED0043-7D63-4099-B549-54836591D537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02" y="1544755"/>
            <a:ext cx="22860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5F822-F621-42AD-870F-C41F905CE46C}"/>
              </a:ext>
            </a:extLst>
          </p:cNvPr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02" y="1846873"/>
            <a:ext cx="228600" cy="228600"/>
          </a:xfrm>
          <a:prstGeom prst="rect">
            <a:avLst/>
          </a:prstGeom>
        </p:spPr>
      </p:pic>
      <p:sp>
        <p:nvSpPr>
          <p:cNvPr id="7" name="Content">
            <a:extLst>
              <a:ext uri="{FF2B5EF4-FFF2-40B4-BE49-F238E27FC236}">
                <a16:creationId xmlns:a16="http://schemas.microsoft.com/office/drawing/2014/main" id="{B3F7F386-04EF-4EB9-9D6C-7E2BD4C8655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7792936" y="1544755"/>
            <a:ext cx="44595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A7A1EDA7-B6A0-42FD-81DB-AB4C2F49AA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792936" y="1861875"/>
            <a:ext cx="44595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427742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">
            <a:extLst>
              <a:ext uri="{FF2B5EF4-FFF2-40B4-BE49-F238E27FC236}">
                <a16:creationId xmlns:a16="http://schemas.microsoft.com/office/drawing/2014/main" id="{CD577D27-CFA9-4AC3-8854-7796EC6C416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48279" y="3626342"/>
            <a:ext cx="274320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5234CDBC-E7E7-445E-A5E3-6A18F3CCA9B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45559" y="3873050"/>
            <a:ext cx="2743200" cy="8049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4495" y="5102160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Language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48279" y="484438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 Create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09B1719E-463D-4151-A96E-8577FD0D63C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48279" y="1597458"/>
            <a:ext cx="33484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 b="1" spc="3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Iso code 2 char (ISO 639-1)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37A1BAC-DA47-4214-A78C-020035D9EAD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8280" y="197251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55E459A-3380-4572-ADBE-C1459CE1BBA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45560" y="1821651"/>
            <a:ext cx="1198662" cy="8375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746BC84B-710D-4417-A9C1-A590FC46C5A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48279" y="94188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 name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450C81A-8A38-4251-867E-5275FFC0028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448279" y="131694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62BB35D-A022-4C32-A631-4BEDDB8C75B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45559" y="116608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CECFED4F-7159-4E89-8745-31AE43C9904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48279" y="2284917"/>
            <a:ext cx="334847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 b="1" spc="3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Iso code 3 char (ISO 639-2)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F591C4D5-4B46-47F9-901C-338A5B3C91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48280" y="2659972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A576C12-16E5-4C88-AB81-CAAC1D1B30F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45560" y="2509110"/>
            <a:ext cx="1198662" cy="8375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6618851D-1CFE-4127-9E67-F6EED381FF4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48279" y="3000828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Icon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1D91E08-933F-4F91-869C-4FBC5D81E25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48279" y="3375883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71632C58-6D80-4E0B-9E5E-8DE28374B3F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45559" y="3225021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A29DE50-FF66-4609-B928-10B4050F3849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112790" y="3151152"/>
            <a:ext cx="34912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889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9" y="2775788"/>
            <a:ext cx="122610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9" y="3088587"/>
            <a:ext cx="7184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3230" y="14062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30510" y="168381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77215" y="225476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50999" y="199699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50999" y="443451"/>
            <a:ext cx="274320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 On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1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DB2FA123-0932-42A6-BC50-F83246BEF95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77214" y="2137763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13ABF80-91B3-4F6F-8A18-5EC7A3E0A8F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77214" y="2450562"/>
            <a:ext cx="7184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3EFD610-1F69-4604-893B-7097BF49FF3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33230" y="906551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5E76210-B913-436A-8AD6-0A81C005834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0511" y="1161970"/>
            <a:ext cx="27432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7214" y="1664522"/>
            <a:ext cx="3397117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Demand Password Reset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9" y="1406745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9" y="443451"/>
            <a:ext cx="4765750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Demand Password Reset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2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check your email, we send a password reset link to it.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8716802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Demand Password Reset</a:t>
            </a:r>
            <a:r>
              <a:rPr lang="en-US" sz="12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2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">
            <a:extLst>
              <a:ext uri="{FF2B5EF4-FFF2-40B4-BE49-F238E27FC236}">
                <a16:creationId xmlns:a16="http://schemas.microsoft.com/office/drawing/2014/main" id="{1391A467-96D6-46D0-B46F-F9D85C0FB11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33230" y="1406274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Reenter Password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961CD28-98D6-427E-984E-CA649577753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0510" y="1683817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B741F9-5EB3-4937-A0AB-1294A14DC5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7215" y="2254767"/>
            <a:ext cx="1802584" cy="351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Reset Password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1996990"/>
            <a:ext cx="2743200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* validation message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Reset Password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8A857629-736B-485F-9B05-1800B314CF5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864893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54A689C9-FCA9-4DE2-8771-3015A0AC892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48278" y="1142436"/>
            <a:ext cx="1828800" cy="1316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 reset please login with your new password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Reset Password Done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6815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Log On</a:t>
            </a:r>
          </a:p>
        </p:txBody>
      </p:sp>
    </p:spTree>
    <p:extLst>
      <p:ext uri="{BB962C8B-B14F-4D97-AF65-F5344CB8AC3E}">
        <p14:creationId xmlns:p14="http://schemas.microsoft.com/office/powerpoint/2010/main" val="402084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9EB74CAE-0BD7-4917-BA94-49FBE9FF2966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50998" y="995041"/>
            <a:ext cx="4512832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</a:t>
            </a:r>
            <a:r>
              <a:rPr lang="en-US" sz="1000" i="1" dirty="0" err="1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cheviri</a:t>
            </a:r>
            <a:r>
              <a:rPr lang="en-US" sz="1000" i="1" dirty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12775120-AF31-4FB3-8F4A-139FD3CC1A7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1329648"/>
            <a:ext cx="14100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Admin Dashboard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DB87732-9591-457F-B8C0-D3F241530FB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8" y="1713499"/>
            <a:ext cx="134639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5991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abGroup">
            <a:extLst>
              <a:ext uri="{FF2B5EF4-FFF2-40B4-BE49-F238E27FC236}">
                <a16:creationId xmlns:a16="http://schemas.microsoft.com/office/drawing/2014/main" id="{A50DF973-0864-40CD-818C-0D1C912B02B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47753" y="3645559"/>
            <a:ext cx="7152273" cy="1150178"/>
            <a:chOff x="3138993" y="2600325"/>
            <a:chExt cx="3513043" cy="2017394"/>
          </a:xfrm>
        </p:grpSpPr>
        <p:sp>
          <p:nvSpPr>
            <p:cNvPr id="26" name="Container">
              <a:extLst>
                <a:ext uri="{FF2B5EF4-FFF2-40B4-BE49-F238E27FC236}">
                  <a16:creationId xmlns:a16="http://schemas.microsoft.com/office/drawing/2014/main" id="{7AD76F1D-50A6-4B66-B50F-AB9EDC84552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ABD8BE-7230-469D-ADC8-33964A1BD1B6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28" name="ActiveTab">
                <a:extLst>
                  <a:ext uri="{FF2B5EF4-FFF2-40B4-BE49-F238E27FC236}">
                    <a16:creationId xmlns:a16="http://schemas.microsoft.com/office/drawing/2014/main" id="{98F9F7F7-7313-4E80-8203-5B719F2472F3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TabLine">
                <a:extLst>
                  <a:ext uri="{FF2B5EF4-FFF2-40B4-BE49-F238E27FC236}">
                    <a16:creationId xmlns:a16="http://schemas.microsoft.com/office/drawing/2014/main" id="{74F5C007-B3D9-4DE3-84F1-09CBB4E60A82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" name="TabGroup">
            <a:extLst>
              <a:ext uri="{FF2B5EF4-FFF2-40B4-BE49-F238E27FC236}">
                <a16:creationId xmlns:a16="http://schemas.microsoft.com/office/drawing/2014/main" id="{72EE3CED-8E15-495C-8574-B8690B80631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47753" y="2183684"/>
            <a:ext cx="7152273" cy="1201660"/>
            <a:chOff x="3138993" y="2600325"/>
            <a:chExt cx="3513043" cy="2017394"/>
          </a:xfrm>
        </p:grpSpPr>
        <p:sp>
          <p:nvSpPr>
            <p:cNvPr id="12" name="Container">
              <a:extLst>
                <a:ext uri="{FF2B5EF4-FFF2-40B4-BE49-F238E27FC236}">
                  <a16:creationId xmlns:a16="http://schemas.microsoft.com/office/drawing/2014/main" id="{ACFA7304-E4D4-44C9-A7D0-8FB098EB98DF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15D385-3CC9-4FAA-9901-73CDEB950734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8" name="ActiveTab">
                <a:extLst>
                  <a:ext uri="{FF2B5EF4-FFF2-40B4-BE49-F238E27FC236}">
                    <a16:creationId xmlns:a16="http://schemas.microsoft.com/office/drawing/2014/main" id="{C9A3C9F5-FB43-4BEF-9928-F792971A1C9B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TabLine">
                <a:extLst>
                  <a:ext uri="{FF2B5EF4-FFF2-40B4-BE49-F238E27FC236}">
                    <a16:creationId xmlns:a16="http://schemas.microsoft.com/office/drawing/2014/main" id="{67F05FBA-CB2D-4313-A6A2-032FD99ED83E}"/>
                  </a:ext>
                </a:extLst>
              </p:cNvPr>
              <p:cNvSpPr/>
              <p:nvPr>
                <p:custDataLst>
                  <p:custData r:id="rId28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84A1447-E612-4E48-96C4-441714F2E71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50998" y="443451"/>
            <a:ext cx="398753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spc="300" dirty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Detail</a:t>
            </a:r>
            <a:endParaRPr lang="en-US" sz="1200" b="1" spc="300" dirty="0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C36E2D6-9FF2-4C97-946A-4C42ACDA8B63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50999" y="893839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E9481335-380C-46DD-8043-FCBB99421CD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50999" y="1532622"/>
            <a:ext cx="2743200" cy="2308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spc="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74EBDFEC-CF31-49AD-A8F0-B91946E61DE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50998" y="1210462"/>
            <a:ext cx="14778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Organization name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7332D92E-504A-458A-BEA0-18DA076EE12B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50998" y="1793294"/>
            <a:ext cx="2478564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Organization description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86FE9233-36FB-4F47-98E1-BC7816D9879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80900" y="2193131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84903917-D02F-453B-AD40-81795262AAB9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80900" y="3688167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Integrations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9CB42FC1-FB62-40CC-B631-B767DC0EEE2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647083" y="2050890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Project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4715BC3-2D8A-4D53-9184-12351986386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647083" y="3480603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 Integration</a:t>
            </a:r>
          </a:p>
        </p:txBody>
      </p: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AB8E5166-4852-47BE-BC2B-C1C40C6A6209}"/>
              </a:ext>
            </a:extLst>
          </p:cNvPr>
          <p:cNvGraphicFramePr>
            <a:graphicFrameLocks noGrp="1"/>
          </p:cNvGraphicFramePr>
          <p:nvPr>
            <p:custDataLst>
              <p:custData r:id="rId12"/>
            </p:custDataLst>
            <p:extLst>
              <p:ext uri="{D42A27DB-BD31-4B8C-83A1-F6EECF244321}">
                <p14:modId xmlns:p14="http://schemas.microsoft.com/office/powerpoint/2010/main" val="2921638809"/>
              </p:ext>
            </p:extLst>
          </p:nvPr>
        </p:nvGraphicFramePr>
        <p:xfrm>
          <a:off x="532303" y="2598161"/>
          <a:ext cx="6841263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628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35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Project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Label Count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Content">
            <a:extLst>
              <a:ext uri="{FF2B5EF4-FFF2-40B4-BE49-F238E27FC236}">
                <a16:creationId xmlns:a16="http://schemas.microsoft.com/office/drawing/2014/main" id="{533B137A-1B3C-4513-8C28-25967E50EF8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01159" y="2799391"/>
            <a:ext cx="136402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project name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8061C272-2982-45AF-A029-C84C3F2F2DB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828838" y="2799390"/>
            <a:ext cx="129029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The-project.com</a:t>
            </a: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CF9D6DE4-F1DB-4A37-A6BD-6D6502843E90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5971088" y="2772565"/>
            <a:ext cx="249823" cy="230832"/>
            <a:chOff x="4317072" y="3312427"/>
            <a:chExt cx="249823" cy="2308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DED10B-D5ED-4796-829B-E89B3ECD5D40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49DA16B0-DE48-4F1B-8114-1C3ABBEF3D1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80948696-3CD6-450C-B973-D3CCA78DCE8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42647ECD-5141-4F87-8350-3BDBE80D4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F7A982EA-4E8F-4BBA-8A35-498BD021DA6B}"/>
              </a:ext>
            </a:extLst>
          </p:cNvPr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val="1859430525"/>
              </p:ext>
            </p:extLst>
          </p:nvPr>
        </p:nvGraphicFramePr>
        <p:xfrm>
          <a:off x="480900" y="4076709"/>
          <a:ext cx="6804499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0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050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241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Integartion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3" name="CheckBoxChecked">
            <a:extLst>
              <a:ext uri="{FF2B5EF4-FFF2-40B4-BE49-F238E27FC236}">
                <a16:creationId xmlns:a16="http://schemas.microsoft.com/office/drawing/2014/main" id="{E508A8C3-8A3A-4840-B1E5-9202C398039C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4988777" y="4259782"/>
            <a:ext cx="249823" cy="230832"/>
            <a:chOff x="4317072" y="3312427"/>
            <a:chExt cx="249823" cy="23083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04D804-771D-4DF0-A330-412A353A5086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0A0F891A-DC09-422B-8160-E514209772DE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CheckBox">
                <a:extLst>
                  <a:ext uri="{FF2B5EF4-FFF2-40B4-BE49-F238E27FC236}">
                    <a16:creationId xmlns:a16="http://schemas.microsoft.com/office/drawing/2014/main" id="{04A91900-0C45-47BA-985E-5046D02DEAD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6D65795-C9D8-4E9C-8B8A-85E8760CA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3DBFE8C9-4D7C-44DB-8581-E5F5E27B108C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01120" y="4259782"/>
            <a:ext cx="163737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integration name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5FD2BBA3-1CBE-4408-80B3-EFBC28FF022E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647082" y="4986941"/>
            <a:ext cx="1852943" cy="2308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Invite Translator</a:t>
            </a:r>
          </a:p>
        </p:txBody>
      </p:sp>
      <p:grpSp>
        <p:nvGrpSpPr>
          <p:cNvPr id="50" name="TabGroup">
            <a:extLst>
              <a:ext uri="{FF2B5EF4-FFF2-40B4-BE49-F238E27FC236}">
                <a16:creationId xmlns:a16="http://schemas.microsoft.com/office/drawing/2014/main" id="{D00FD0F7-11C0-4234-922D-95718061E009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347753" y="5138330"/>
            <a:ext cx="7152273" cy="1150178"/>
            <a:chOff x="3138993" y="2600325"/>
            <a:chExt cx="3513043" cy="2017394"/>
          </a:xfrm>
        </p:grpSpPr>
        <p:sp>
          <p:nvSpPr>
            <p:cNvPr id="51" name="Container">
              <a:extLst>
                <a:ext uri="{FF2B5EF4-FFF2-40B4-BE49-F238E27FC236}">
                  <a16:creationId xmlns:a16="http://schemas.microsoft.com/office/drawing/2014/main" id="{DD15A81B-D092-49AC-B4CA-E17A58286E2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55BA6A6-8C12-4CFA-ACCB-B86760B3EC9D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3" name="ActiveTab">
                <a:extLst>
                  <a:ext uri="{FF2B5EF4-FFF2-40B4-BE49-F238E27FC236}">
                    <a16:creationId xmlns:a16="http://schemas.microsoft.com/office/drawing/2014/main" id="{A4C7E4A7-3FDB-4E94-AA52-30EA512B20EA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TabLine">
                <a:extLst>
                  <a:ext uri="{FF2B5EF4-FFF2-40B4-BE49-F238E27FC236}">
                    <a16:creationId xmlns:a16="http://schemas.microsoft.com/office/drawing/2014/main" id="{31677DBE-7803-494D-991E-6CFBE4FC9B16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" name="Content">
            <a:extLst>
              <a:ext uri="{FF2B5EF4-FFF2-40B4-BE49-F238E27FC236}">
                <a16:creationId xmlns:a16="http://schemas.microsoft.com/office/drawing/2014/main" id="{18DCC489-7250-43BE-ABF6-22A99B318650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80900" y="5180938"/>
            <a:ext cx="398753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Users</a:t>
            </a:r>
            <a:endParaRPr lang="en-US" sz="1100" b="1" spc="3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6" name="Table">
            <a:extLst>
              <a:ext uri="{FF2B5EF4-FFF2-40B4-BE49-F238E27FC236}">
                <a16:creationId xmlns:a16="http://schemas.microsoft.com/office/drawing/2014/main" id="{E5AA21EE-C8B4-4974-AB20-557C787A9EC6}"/>
              </a:ext>
            </a:extLst>
          </p:cNvPr>
          <p:cNvGraphicFramePr>
            <a:graphicFrameLocks noGrp="1"/>
          </p:cNvGraphicFramePr>
          <p:nvPr>
            <p:custDataLst>
              <p:custData r:id="rId22"/>
            </p:custDataLst>
            <p:extLst>
              <p:ext uri="{D42A27DB-BD31-4B8C-83A1-F6EECF244321}">
                <p14:modId xmlns:p14="http://schemas.microsoft.com/office/powerpoint/2010/main" val="3823872352"/>
              </p:ext>
            </p:extLst>
          </p:nvPr>
        </p:nvGraphicFramePr>
        <p:xfrm>
          <a:off x="480900" y="5549067"/>
          <a:ext cx="6804498" cy="588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368">
                  <a:extLst>
                    <a:ext uri="{9D8B030D-6E8A-4147-A177-3AD203B41FA5}">
                      <a16:colId xmlns:a16="http://schemas.microsoft.com/office/drawing/2014/main" val="2275914010"/>
                    </a:ext>
                  </a:extLst>
                </a:gridCol>
                <a:gridCol w="1339368">
                  <a:extLst>
                    <a:ext uri="{9D8B030D-6E8A-4147-A177-3AD203B41FA5}">
                      <a16:colId xmlns:a16="http://schemas.microsoft.com/office/drawing/2014/main" val="3551512979"/>
                    </a:ext>
                  </a:extLst>
                </a:gridCol>
                <a:gridCol w="1322433">
                  <a:extLst>
                    <a:ext uri="{9D8B030D-6E8A-4147-A177-3AD203B41FA5}">
                      <a16:colId xmlns:a16="http://schemas.microsoft.com/office/drawing/2014/main" val="601933849"/>
                    </a:ext>
                  </a:extLst>
                </a:gridCol>
                <a:gridCol w="146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Email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Email Validated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Admin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Active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user@email.com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CheckBoxChecked">
            <a:extLst>
              <a:ext uri="{FF2B5EF4-FFF2-40B4-BE49-F238E27FC236}">
                <a16:creationId xmlns:a16="http://schemas.microsoft.com/office/drawing/2014/main" id="{2ACE5204-4151-434D-B984-B151F2CE7E50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5883569" y="5727831"/>
            <a:ext cx="249823" cy="230832"/>
            <a:chOff x="4317072" y="3312427"/>
            <a:chExt cx="249823" cy="23083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D668656-0A76-4556-8D5E-2DA31C8687E6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60" name="Content">
                <a:extLst>
                  <a:ext uri="{FF2B5EF4-FFF2-40B4-BE49-F238E27FC236}">
                    <a16:creationId xmlns:a16="http://schemas.microsoft.com/office/drawing/2014/main" id="{1565BCE8-32D6-48E4-835D-70F1EDE5B97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heckBox">
                <a:extLst>
                  <a:ext uri="{FF2B5EF4-FFF2-40B4-BE49-F238E27FC236}">
                    <a16:creationId xmlns:a16="http://schemas.microsoft.com/office/drawing/2014/main" id="{BC57863F-6831-4CE4-8315-0ADC7D7A48A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5CDDFB3E-DE2E-4E5B-84EF-1220FCFDC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CheckBoxChecked">
            <a:extLst>
              <a:ext uri="{FF2B5EF4-FFF2-40B4-BE49-F238E27FC236}">
                <a16:creationId xmlns:a16="http://schemas.microsoft.com/office/drawing/2014/main" id="{43EBAD81-0A4E-49E3-8BF6-D547C162BCB5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4519133" y="5735787"/>
            <a:ext cx="249823" cy="230832"/>
            <a:chOff x="4317072" y="3312427"/>
            <a:chExt cx="249823" cy="2308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E132907-F7BB-4B06-912D-949FB807A645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BB55F42A-5CD0-45B4-B8B1-1C5AE8694E69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CheckBox">
                <a:extLst>
                  <a:ext uri="{FF2B5EF4-FFF2-40B4-BE49-F238E27FC236}">
                    <a16:creationId xmlns:a16="http://schemas.microsoft.com/office/drawing/2014/main" id="{A6982E95-B4B6-4458-944D-2C2EFB4F07D7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56FD3EE-8A0B-4E3E-B5E9-CF013D94B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CheckBoxChecked">
            <a:extLst>
              <a:ext uri="{FF2B5EF4-FFF2-40B4-BE49-F238E27FC236}">
                <a16:creationId xmlns:a16="http://schemas.microsoft.com/office/drawing/2014/main" id="{7D6FA422-9EEF-4B3F-9222-4AAD359527B1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3154697" y="5743743"/>
            <a:ext cx="249823" cy="230832"/>
            <a:chOff x="4317072" y="3312427"/>
            <a:chExt cx="249823" cy="2308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22FC7D3-6D30-4532-844E-1703F0FA9F3A}"/>
                </a:ext>
              </a:extLst>
            </p:cNvPr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70" name="Content">
                <a:extLst>
                  <a:ext uri="{FF2B5EF4-FFF2-40B4-BE49-F238E27FC236}">
                    <a16:creationId xmlns:a16="http://schemas.microsoft.com/office/drawing/2014/main" id="{B4CC0C79-6E7C-4880-9A0F-F995521A5B1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heckBox">
                <a:extLst>
                  <a:ext uri="{FF2B5EF4-FFF2-40B4-BE49-F238E27FC236}">
                    <a16:creationId xmlns:a16="http://schemas.microsoft.com/office/drawing/2014/main" id="{7865869C-D487-4126-80ED-DF34BE867BCB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2F553719-6677-42CF-9F01-FE25455FA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Content">
            <a:extLst>
              <a:ext uri="{FF2B5EF4-FFF2-40B4-BE49-F238E27FC236}">
                <a16:creationId xmlns:a16="http://schemas.microsoft.com/office/drawing/2014/main" id="{FC0055B4-6B13-405B-A497-3F3376B59A0A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440106" y="5734509"/>
            <a:ext cx="11977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The User name</a:t>
            </a:r>
          </a:p>
        </p:txBody>
      </p:sp>
    </p:spTree>
    <p:extLst>
      <p:ext uri="{BB962C8B-B14F-4D97-AF65-F5344CB8AC3E}">
        <p14:creationId xmlns:p14="http://schemas.microsoft.com/office/powerpoint/2010/main" val="40642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DA8B4874-E41F-4E15-AEE8-8A8E9BD96E9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920014A-DB76-4F79-8CF7-15C76B16394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4B29C04-14D4-4AFD-933B-CA4CA7ED5E4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5C10524-EC04-4187-AA8A-43859E3AF52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827C9F9-CD4C-424F-AC3A-64B8904E412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2939A55-06DA-4E13-B692-B55DBE0711E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06C764B-8379-4289-9F63-1204DB50AC4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BB20995-C807-4649-AFE8-3B81B510762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373F89B-A8FF-4E3D-AC70-498E5DB264E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5E76EF9-8283-40CB-99A9-C6F70035EC5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65B09A5-3339-4F71-B808-F0A5F023799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D5A0877-616C-48AA-BF29-06982E54B7B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36A8D30-E31C-4FEB-B99A-F8421696539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68DEF91-1574-4B05-8176-8F1C78AEF64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701D8EB-92CD-4561-9F7A-3649D53BC9B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2A915EC-4BF7-4BD2-956E-939988E50D8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8A9D4A1-6DE2-473B-BBA1-E1C3D595C5C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3E3492F-6B7B-4EF5-9616-A5E868B1F5C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B94895B-182C-4619-8EB6-73901FBE4BC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C54A7F1-4496-417F-B48B-34925049489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9D874FB-C4E5-4B7B-84F2-87AEF2D9392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2B5FD80-BADC-4569-BB2F-7A5D3954D78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B5930FC-9EB7-47D4-B230-C5FDAED49EA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6B3B654-3B64-41A5-A89D-30CFBE1631E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D9892A8-5F40-430D-A691-82FC9655497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8A38DA2-8872-4F5F-903C-9DC3AEA7ADB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FCD574C-7800-4A1E-AC0D-3B2CF4B3590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8CDC6BC-B464-45A8-8C16-5EE66F66FCE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07FB2E3-DFEC-473F-9E49-C4AC0345249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074A8A8-C5C7-4A6D-938D-4EB88DEFE4F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E07842BB-1D3A-4DE9-9BAD-6AE53B58AAB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9941BF7-BC7F-49C4-AC0D-E2B4E6BF844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B316FC86-5E21-4170-BF3E-BA60FED310D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1375665-5011-494D-BB46-719E1BCC88F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8D42BAD-3BE4-4972-BF13-A810A360947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79D24C1-0AA3-4742-8B6E-AABE2794FD9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9725DA4-4263-40D9-885A-5283ACC566D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9FAD951-17F0-4C3F-BA07-132F0A73213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85E5B91-ADB1-415C-8BF6-A2E46A40B65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11DF56C-DCF8-49E0-9A9B-D86046C4FFF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BEBC7EB-9960-4053-AAA1-60B2BFD8C86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5B43D44-E83C-4248-99FC-58B5A56BE7F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4028895-3535-4345-9820-EB8EFA5CF5F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4971745-EF7D-4AA3-8707-DE9D3E17DAF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8BA9EB1-E2E9-4F53-B367-1B048721DBB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02F2F09-7782-419F-9415-A3A47198BC8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99A9E8E-8B83-4946-9BDE-095D8B67533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A4DE273-68F1-4CAC-8D29-9766C210605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5EFAE650-F6F1-495D-AFF6-BC3E45016210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E7AA80A-FB6D-4161-A7F8-04A20FD218E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C4C49560-9D71-4927-855F-8BA97A840C5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DC85F9A-846F-404C-8726-E3000910AEA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81DD0E6-8DD3-4562-8757-58E288F918F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BF9F786-F087-4074-9D26-0D41C902CAE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82C2DAD-BD64-47E6-B203-75940568C82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7847341-C497-4CB9-B03E-4013B44A2E1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DC09C50-4269-4D66-BC64-2FD917790BD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D8E0550-882F-4795-913D-EC85D3AB9C0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7646E1C-253F-4FF6-89F5-0B0C6ED44F6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4165555-0E5B-4BCE-9F67-87C6D4F7AF1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7F26A9F-B2DE-4AAF-9A4E-5332B3E9073B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2C1ED2A-D3BA-42C7-BF99-EAB28CAB354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283670A-EF25-42BB-9BF2-0E7D1E16653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A20BBFB-AAB4-4BDB-8C84-5EBBA6C188A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333D1B3-9737-4B3D-8D0F-0306A8B8943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D5BF17ED-77F9-4BEF-B819-F7EFFBEA47AE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0558F86-185D-4B23-8D1F-045B2A3B83C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C928DB4-7BFC-4523-92A8-5A1EDB445CA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FBD9B6F-3BF4-4F8D-84E5-A9318144BA38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EEBCBC9-F43A-4150-9766-9A3A8A6892C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84C151C-59FF-4CEA-AA8D-7563A8B3837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3873111-9E0E-417C-87B9-662A8F6E45A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0BA1287-173C-46E4-81C3-8EE020DDDCD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75F575E-AC00-4BB2-A650-4CFA1BDF90B0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B285E3F-0D4C-4CC5-A2AF-6531ED42778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FE9839C-8A39-4F69-B1C2-4C23F8AB5E65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A0A26CE8-B118-4D7A-B83A-60DF2BAA7D2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1C7D295F-4517-4521-B308-5B68BFF6F08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F4B8F38-3A30-4D80-89E8-44AFCDC37DD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09D59F3E-DC36-488C-A905-8058066A645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DD9EF4AA-4CD1-4313-8581-7AB2AFA65F1D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79276AF-B90D-4546-8C64-8644B38E587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C00B188-A4CA-44F2-910A-CE26DED115E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6DEBB23-3F78-4F65-A577-7267F31A459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49F1EA1A-B514-4474-9BD2-2A24A699EB1B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5CB6474-9DAD-421C-89A3-A101FFDEA61F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D3576A9-4A42-4A0F-932A-B63481C0D6D0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346E5B0-F8D1-4BB1-A6B2-FBC637966D5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96259C3-C722-48C6-9781-9C39C0B4B46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13D1DF1-3B05-4783-B14D-6A78C60810BC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A7C912A6-2E4C-4F63-B786-02908B9A50F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BFCE66D-649D-49A0-9B99-0EBA86EBCA4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5C2609A-EC84-4FC9-8728-6865CA42D4DE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C3F24B8-F885-41B5-B1C8-9BF31663D34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D1F4CDF5-DEE4-4A36-8233-41E528F0898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000BF76-E98D-4671-B303-79F41F9237EC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43DC673-5C97-4B62-97D8-0109E863B28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BACD382-B88F-49D9-A641-5BC5073DCE4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1364451C-E448-403A-8C5A-9AD519CAF8C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4BED065-36B9-4F89-AADA-C482F63E609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B9DDF61-4BD8-4072-AABB-3A9BFAE071AF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5E53A42-3B44-4279-AB36-72349357EAE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A0328A30-5FBC-41C4-A440-D8E682B08C81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3B5D4E7F-54EC-4F3F-9E0B-2BC46D837EE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010A0911-CBDD-431B-8518-C1A849F59AD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E08B8F6-2A8C-4860-82F3-C5AFA749E76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57513B5-A6F1-488D-BB46-182FF6B462F7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8055E01-8A0A-4A17-AA21-5B31E464895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913F70E-6967-40FD-8BC4-67642DEC621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927DBF7-52C3-47A2-94A5-51B49AD8556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5402670-AC36-47C0-B331-92596163340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892CE19-EB73-47A2-B83C-EF691B98004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3E47C83-8069-42E4-97B6-F5C7E1E8C1B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71E94438-CE05-443D-9BC9-A6900DB82EC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C93A112-3773-4A7A-A896-62174BECA38C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21B661E-7CD0-426E-B439-48FA3CBBB4B9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D156E8B4-9655-4CCD-9E5D-7F4554510F1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8C19815-9EA3-470F-BE76-1702F92CBA7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C92F2FE-AC2C-4704-B679-66C441C1FF94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80107E1-5A3D-4838-9CDB-2ED7AFBFD60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C0E0EC6A-6914-4C25-9857-35EAE6CD12C5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5200A58-CC99-4C6E-8CBD-E23FFECE78CC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BE80E9F-F51D-4F0B-9385-E335939FF58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8A93AC9-4C54-430C-8913-1058799EB27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AEA6C46E-1A4E-4755-9CB5-875AB069682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69F6DA2-36E3-41C8-9970-FDCA56323E9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413DA6A7-821F-476E-8E0A-905652957DC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092578C-BEDB-45C2-903C-FFE174ED4EF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7D478DEB-61C6-4E6E-90B1-52B3FDA2C2C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74478F8-5FE7-42F3-8A8F-64C328EBEE8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77279B96-FD95-47D8-9C70-8A592B11B0F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6634AA6-0836-4E32-9096-DF3D3737E2AA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7D50DA3-4B13-462E-9774-C59C500A10D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06826A5-A1C7-479B-8D5E-DC86E602464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3530552-9E3D-4A02-88AB-E6CA9FB9A4E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0A8C986D-C090-4801-B3C3-D646EB332C7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0776BC9A-BD6C-472F-BF83-910EDA60BED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7E20D55-195E-44D9-A5DC-77A5EA5D74F7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C6BC3879-1A29-4FDD-B1CA-17F61048584C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7569B87-0541-455C-9B0D-967EE993D8A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8506E07-B027-4FC4-8EBF-F0FCF92DA50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CFDE9A1A-F943-4694-9C55-DB202CEB8DDF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24551A8-C7A7-4608-A309-BBEB02AADAD2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DF0F3569-8B08-4CD8-BFEA-531C37F61CFA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620DF81-E064-4567-84B9-596702FBB88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85948B8-6218-47D2-929F-8B5AEDC946DC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11B5354D-97E9-4052-9026-4B69A80C7D11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45E49184-CBFB-4B5F-8554-2A1097532AE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A43FF4D-8F31-43D7-8735-22A07F8D189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BB20A78F-D8B5-48A4-9B8E-46202ED1C43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F2B2A14E-81C2-4E22-94BB-3BD8DE27CABD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7F39B0EC-6994-4B4C-9A52-BA4C1C1E714E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9F579520-A890-4E35-B56D-7846EFB45CE2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4C723665-9693-44E5-BEBC-7C83EA106EE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E6D45CEC-1BCF-4C86-BE41-6C8F627BE986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403F0D6-64FC-4291-9F2F-FCE9468D681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0BB01F9-6A5F-47B2-B90B-D3D3332A08C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8F20C650-0808-47EB-972C-7C3563295E76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115ED391-3782-470D-8454-3104A632EEF4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D29A9C9-400F-485E-A387-9E35BE9470C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0958CD15-E148-411A-B429-D1992399AF16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C4820EEF-69BF-401B-8837-651149CA038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8AFAB0DE-8DFC-4182-839F-97C7BFE3603B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1483695-19BD-4CD1-BA3C-F4C429F6AFE1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5859EACD-84AA-4187-B5E2-E6B6931FFD91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56298F28-1ECB-471A-B21C-0A83B8535BE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CFEE7FDE-CA6A-4000-BD52-BD872DBF56D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56C8C85-10F2-4B14-A11F-E84F4ECE00CB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3AC3362-3CE3-41FB-AF6D-0819745A9038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137D2750-7968-4803-B547-41C14F1E74B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051F52D-30FF-457C-88F8-8BFFF54F752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B2B908E-054F-4172-BABD-BB55BB1C391D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EA178F24-C6F0-4CAA-96E7-ED9EDE5ED100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3CA2C1A5-94BE-4D8E-9887-9B8E8C257A49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EA810A9F-0131-4CAB-A731-B28BFF317CBC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C09D70B-1C01-4320-9C58-4B99B765FCBA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21CFBA09-180C-4EC3-8DBF-4ABCF602018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51FB8DCE-302E-4ACD-9E06-85CC4875FA9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284BF69-C135-4242-A150-656190D2FDD2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DAE52F3-88F9-4F97-80DD-F6D9FE56BDA0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BBCE43BB-F5B5-436B-86B0-894E8F443008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FA6351C-3382-456C-947B-92AC704F8771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B027BA1-1B65-4CDF-9B71-719936CEBB79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D2FAA97-C0FB-49AC-B458-85810A364809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13D60C05-471A-4C1B-BA59-F8458560B25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2267CF73-45F2-4543-AD95-255C2F3E5176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C351430F-A9BE-4FE8-8FF5-2B636CC5A30B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EBDF54EC-1E9B-4200-9FF7-4D1A683C6AB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09108218-9ED3-48E0-BB4B-8AD749826DD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AE64823-8452-4C85-A2C9-F42EEB428AF3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3F4D5A8-93DD-430D-B84A-4370B79076B6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C07061D0-1C5E-47BB-8505-CA9E64F7B12C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B1F6A5A-A24B-42BB-95F7-0A455388478E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5D22546-9855-4E76-B7F7-CA9EEDDA4159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9C105C4B-E58E-4C3D-9F24-B91D95D1DB58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81E4ADF-DADC-4572-AECF-C6E0DD4099D9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9E4C6E58-F012-48A1-945F-19313981DF0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D91E4AA-C8CC-4594-B71C-2E75BD6F2C9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848E265A-8617-44F0-823F-C69D60FE7E91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BA4625EE-F406-45DC-AA3A-24E597FA983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EB97B84-309A-46F0-9119-94FC6D6A7E55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35237B27-36FC-4F5B-AD08-67DF0F50970E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CCA32395-B798-4B47-B139-698C83BB473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CC2D8824-8583-4049-AC06-FD752C0EB75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5724F706-0678-4E76-B43C-AED60AE7E5D5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741D80D-5C9C-4D13-B1DC-FBF939FAC82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11F8763C-55AC-410E-9C52-B76F3A1A8B3D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B5CD3ED1-7250-438B-A25C-281E6AFF552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AD7B4A0F-F1A6-44E7-A319-9FA6074D3AF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45823A60-F755-4AF6-9949-7DC4B17409A9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52929A5E-745B-4F68-B063-419A7BA9B6D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9DD110E-9D97-48FE-B5EB-7EA3623AEEF5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AF25CE7-60E5-4555-92F1-84D4A27173EF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6A173A84-76C7-4E57-A876-12A8AE8A34A9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CC3BCC3-FFBD-4343-B19F-D8A8288C544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4EBE12BC-3E5E-4D1F-B97D-0EDAC1BBFB4A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81D6E29-F563-4EF0-87C6-810AFB8F61D9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D3E948BE-3C81-4BE6-8091-1F229E90F7E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9D0B3E56-28F6-4798-90BB-0240A62C7D1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8AD4952-00C8-4656-918A-1C0E34127DF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368BE004-E64E-4738-9D0B-34AA7E4BE21D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115E54E7-C9AE-4368-A589-8119E20F5FF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E6E69F5-6123-4CA2-AB1F-2AAEC6280E4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EE49B4B-C98D-4A93-AE17-E4425E08F813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F9DFF48-44A7-4867-A0E7-6A9CFE44488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B7DD95C5-1D36-481B-B8E9-F4E747D26283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8B809ABB-D0D2-494C-8044-C05AFC43B3C1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8E3ECF19-A035-402A-BB4A-9FA27C6D329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DAD381C3-274A-40AC-95F2-BEC8C04D4DD2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D773A67-F2AA-43E1-8409-6F83B9545FF4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D17A166D-A175-43BF-B30D-C217F2D099F5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0684D2C5-E9CC-4037-972E-2C9DB4722504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EC0E9686-0FF5-40C1-A995-34A4ADDA432C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FA0158B-98A2-4D3D-9814-1A3507F228E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57DE0B6-7792-4F4A-B7B9-B859FD384604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F69F00EB-4C40-4DAB-8413-FE824B1CD538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31C509C1-E02B-4DFC-B62A-A11BB94C590D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DE5904C-068D-47B6-9689-52618395D3C6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0D1E3F3F-4483-4FE0-95CD-323CBD9510D2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68EA2C5-F4DA-4460-AF2B-43D729ED9A03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A8E3CD3A-D20E-4A7E-B4D6-3653FE3AFA1B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97C312E3-609A-4CAA-8A90-E2969B1E29B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2BD12E7A-66B7-4ABB-A679-F441ADD3542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C19D08D2-CC15-43F6-9520-E638D4B96AA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CE047ED-EDFF-42F0-9DC7-FE4070F4417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13CA6FC-F0AF-4B94-8B5B-F425DEBD5B4B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751D70F9-799E-4EA3-B088-FFB8C41DFF32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10480999-370F-4AFE-896E-D63F03C72967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CB8DA31F-E11B-468A-9272-8CC8A87B99B3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11A91DB-F660-454F-9BBC-7699BB7F0DA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76B5AA79-2045-4290-8ABB-B02B5316FBA5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EA652511-3125-42D4-BF15-B06C264DB739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AF9EC0D-02D3-4150-88EF-B1827EE3131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19B20341-02E2-44C9-B22F-C50BEDB973D9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AA40A9BC-3BF1-4C4F-B6DD-B39207CEBFE0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7220C5A5-1594-46DA-9B3B-A5E50E1A0B9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386F389-D904-455B-B27C-082420355D5B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BDF29625-3AB8-483B-8E84-ACD09F450CEB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9066E4A4-C364-471A-8766-D03DC8890FA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67082DC-8A8D-4F13-891E-B1E229791D21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493A9042-EDCF-41A5-80BC-20CDEB276AA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8BE5CF48-3ADF-4A2C-8372-5E2130DAE95F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9F133E29-42F8-4C2B-9876-EE1D7CC85510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4292CCDF-8F40-4F22-B896-635C8E681894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B4E6205-B282-4380-BF66-FA6D44E7F60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EA197AF6-8358-444E-8531-073DEF3F96F9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DF4C6030-9287-495C-835D-34AF1565106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ECF17B4-4CBD-4415-AE3A-A72B7DDC8478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1AD10ED-9529-430C-8632-408ECF3804A6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A88AE3F2-44B8-4598-8D6F-DB58E4E97362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06F1925B-A62F-4989-8CE7-75BF0C568AD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9805C85-41A6-4795-AD8F-19808ADF792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F5EEB0B-427B-4420-A0A9-8B40E7063C0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E985251-5C15-4516-869B-7B36E7418DD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4B1DDBA-2B94-40B1-BF0B-3508EF407AB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4930330-1BFD-4758-8F3A-97124E5843B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ED10B82-EBA4-43A4-8FD1-8E697206332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B278342-DE63-417E-94C8-EF7AD93D528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B654FBC-EC62-41F6-B91C-1E7F5DC6965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9358300-F4EA-4888-8D36-12BD51436AB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D136ABE-DFAB-4B57-BD1C-C79686A7760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92A7600-D8E9-4CDD-8AA0-5F75A7E59F2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00434BB-9B34-4850-8A13-E25156E1794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75CACA0-5249-4DCB-A7F1-7E44075E101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4E88B79-0EC6-4EA7-A357-DCB9119C03C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2FD92E9-D761-445B-A7B0-2100E2D00DA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778A731-2E32-4B3D-970D-F67E5A63725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A80ABE5-7E28-4352-9B41-A2409D3E549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F557B3A-74C2-48D6-AFDF-134843A8301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20990D8-D73B-475D-9389-C7A87204E0F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7A00A82-B38C-4873-B78B-CAF3DF1DC1C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02D772F-A234-431C-BCA6-DA467C35EF9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8D27CD5-1F2B-41A9-9598-5FB57144B24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55E4198-F06F-42C0-86E9-32D4FF3F3FE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3A0D9FD-AECA-4ADB-9FC9-EB5646E90ED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A2EC58A-26E5-43E2-846F-18EDD4266AE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9A50E5D-DA8E-4DE1-B9F5-C44F674E164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E60216F-198B-43F6-A55E-EF5987A0088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B03EFA-4B73-4C50-81D7-A1D0977CCB7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C7F4689-326C-4E18-ADDC-AB2B1EDAEAB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AD918C7-FCD1-478B-8F62-260D55C71F9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CDD88DF-7B8E-4AB5-A611-0F49A12E73C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0430563-4012-4D90-971C-B6690C8CBD1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B139541-C887-4745-A1C4-2943B8C0C88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08D575A-33D7-4124-B041-466E13AA263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E5B02F5-CD96-4F0B-B08F-8D888AC01C2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B023147-2F64-41C3-A795-0716BB8C949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8991B24-98A4-4F58-A33C-E2BE14AB4B7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D8C4D32-E820-4952-B031-3F887A70D0F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7846152-F66F-4F88-BEF2-937A73706EC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27030E3-AEF4-4633-9E85-AC7E0818DA0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549C2E7-1F28-42A5-A0BC-0001C048E0E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CFEDD60-7535-4A51-8CC7-A7D46CC4DB7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EE931A9-1071-47D7-8301-8738513E42D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E1F33C7-EEDD-4C85-BFA8-CC7A31BE885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58FF65A-E0BD-44C0-8F63-96AFD76545E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2B4C84C-192E-4ED0-BC0D-8295A90FB67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0104CD7-DCD5-4C54-AD26-C4939E45844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237FC53-E106-41B8-93CF-4F5664E75C5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50EDE4E-3D17-4992-9491-6C5EB2CE706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ADE0C8F-2CFC-4E47-821B-B4AC2EDBBA3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60D6463-0F3E-42B8-BC55-0FCD4B9A57E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04C2458-98DE-46EA-AA99-DF6B38E7B25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A50BE11-1B8E-485A-ABFE-0AC5B14F921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4D23F6F-25A1-497C-AFC7-E6D274360F2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D3638CA-5715-48AA-B467-45858E91B25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76D4D78-FD66-4027-B9F1-CAEAEE40C75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8B792EB-1E25-4AF4-A089-8500E1FA1E2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3C239C5-18B7-4EEE-8754-CF3E96CE231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EDE4A66-B6B9-48A5-AD47-442B5693ED1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920B738-291D-4409-BF92-E514AE7A657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2824B36-9D36-4399-B1DF-7C7ACCD57FC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B10DBAD-EE17-4611-B660-912D829B65E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AB486A7-ECB8-4970-9904-F8C280388BD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45CAD2C-909F-461F-A96F-CFF769AB940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11B6904-1EAA-4E71-B8FD-61488847AA2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91DA1C4-A287-48BA-A82F-F5160B7DF36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1A1C243-37AB-4E42-A755-94FC41E4B8F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CF63591-2BD9-4790-9DE7-A9CF33031E4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17E3C18-F2EF-4458-B12B-2889799AF76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1C9A824-33E6-4524-952B-D05EAC251BE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ABAF743-7309-494D-9474-61CDF53F856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628</Words>
  <Application>Microsoft Office PowerPoint</Application>
  <PresentationFormat>Widescreen</PresentationFormat>
  <Paragraphs>283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Serdar Büyüktemiz</dc:creator>
  <cp:lastModifiedBy>Serdar Büyüktemiz</cp:lastModifiedBy>
  <cp:revision>29</cp:revision>
  <dcterms:created xsi:type="dcterms:W3CDTF">2018-11-25T14:24:44Z</dcterms:created>
  <dcterms:modified xsi:type="dcterms:W3CDTF">2018-11-26T11:26:12Z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