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3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7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6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4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6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5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2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1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4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EE5497-B5FC-4704-BAC2-332B7269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altLang="zh-CN" sz="8900"/>
              <a:t>OpenStack-VirtualBox&amp;Vagrant </a:t>
            </a:r>
            <a:r>
              <a:rPr lang="zh-CN" altLang="en-US" sz="8900"/>
              <a:t>安装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13E54-5C51-47FC-BEDA-421A27091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181110315 </a:t>
            </a:r>
            <a:r>
              <a:rPr lang="zh-CN" altLang="en-US">
                <a:solidFill>
                  <a:srgbClr val="FFFFFF"/>
                </a:solidFill>
              </a:rPr>
              <a:t>王少博</a:t>
            </a:r>
          </a:p>
        </p:txBody>
      </p:sp>
    </p:spTree>
    <p:extLst>
      <p:ext uri="{BB962C8B-B14F-4D97-AF65-F5344CB8AC3E}">
        <p14:creationId xmlns:p14="http://schemas.microsoft.com/office/powerpoint/2010/main" val="70250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8815BF-898F-48C9-885E-DB3D5BAB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Vagrant </a:t>
            </a:r>
            <a:r>
              <a:rPr lang="zh-CN" altLang="en-US" dirty="0">
                <a:solidFill>
                  <a:srgbClr val="FFFFFF"/>
                </a:solidFill>
              </a:rPr>
              <a:t>安装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13EFD80-998F-4B0B-83B7-AD714FA815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17" y="2294097"/>
            <a:ext cx="6046215" cy="31940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2CCA4F3-1F34-41B1-8501-3EDD5EFFF4C7}"/>
              </a:ext>
            </a:extLst>
          </p:cNvPr>
          <p:cNvPicPr/>
          <p:nvPr/>
        </p:nvPicPr>
        <p:blipFill rotWithShape="1">
          <a:blip r:embed="rId3"/>
          <a:srcRect t="7070" b="15817"/>
          <a:stretch/>
        </p:blipFill>
        <p:spPr>
          <a:xfrm>
            <a:off x="6912969" y="2370455"/>
            <a:ext cx="4739640" cy="28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7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ED4279-CCCA-404C-82D4-25F0F0FF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Vagrant </a:t>
            </a:r>
            <a:r>
              <a:rPr lang="zh-CN" altLang="en-US" dirty="0">
                <a:solidFill>
                  <a:srgbClr val="FFFFFF"/>
                </a:solidFill>
              </a:rPr>
              <a:t>安装成功，并安装插件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A8864D-5FCC-4B67-8B5B-ED54B80E8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525" y="3930637"/>
            <a:ext cx="3060857" cy="44452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63E38C-E710-4096-BF8C-3A4FF9529D89}"/>
              </a:ext>
            </a:extLst>
          </p:cNvPr>
          <p:cNvSpPr txBox="1"/>
          <p:nvPr/>
        </p:nvSpPr>
        <p:spPr>
          <a:xfrm>
            <a:off x="5375430" y="2812672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vagrant plugin install vagrant-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cachier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命令安装插件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6B5CE5-D9FF-4FD7-A97B-31BE08F3C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400" y="3778230"/>
            <a:ext cx="6839301" cy="74933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5C11F4A-1FEE-4DF3-B99C-98961B7E295E}"/>
              </a:ext>
            </a:extLst>
          </p:cNvPr>
          <p:cNvSpPr txBox="1"/>
          <p:nvPr/>
        </p:nvSpPr>
        <p:spPr>
          <a:xfrm>
            <a:off x="1452979" y="280935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Vagrant 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56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394E95-47A6-4FF4-A781-BEDCA7A5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安装</a:t>
            </a:r>
            <a:r>
              <a:rPr lang="en-US" altLang="zh-CN" dirty="0">
                <a:solidFill>
                  <a:srgbClr val="FFFFFF"/>
                </a:solidFill>
              </a:rPr>
              <a:t>Virtual Box</a:t>
            </a:r>
            <a:r>
              <a:rPr lang="zh-CN" altLang="en-US" dirty="0">
                <a:solidFill>
                  <a:srgbClr val="FFFFFF"/>
                </a:solidFill>
              </a:rPr>
              <a:t>（直接用老师给的）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306244CD-E5C1-4CE6-BF87-0DDDF49F03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108" y="2674938"/>
            <a:ext cx="6600109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1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C3E68E-C9AE-4CF6-95E9-ECC42A65F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16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-234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534655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4393A9-4E33-417B-9274-923CD228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2306963"/>
            <a:ext cx="11545482" cy="3670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11500">
                <a:solidFill>
                  <a:schemeClr val="bg1"/>
                </a:solidFill>
              </a:rPr>
              <a:t>下载两个文件到</a:t>
            </a:r>
            <a:r>
              <a:rPr lang="en-US" altLang="zh-CN" sz="11500">
                <a:solidFill>
                  <a:schemeClr val="bg1"/>
                </a:solidFill>
              </a:rPr>
              <a:t>D:/vagrant</a:t>
            </a:r>
            <a:r>
              <a:rPr lang="zh-CN" altLang="en-US" sz="11500">
                <a:solidFill>
                  <a:schemeClr val="bg1"/>
                </a:solidFill>
              </a:rPr>
              <a:t>目录下</a:t>
            </a:r>
          </a:p>
        </p:txBody>
      </p:sp>
    </p:spTree>
    <p:extLst>
      <p:ext uri="{BB962C8B-B14F-4D97-AF65-F5344CB8AC3E}">
        <p14:creationId xmlns:p14="http://schemas.microsoft.com/office/powerpoint/2010/main" val="371183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2D1C0A-68B8-4F14-A2DC-CEF3AF33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400">
                <a:solidFill>
                  <a:schemeClr val="tx1"/>
                </a:solidFill>
              </a:rPr>
              <a:t>修改</a:t>
            </a:r>
            <a:r>
              <a:rPr lang="en-US" altLang="zh-CN" sz="3400">
                <a:solidFill>
                  <a:schemeClr val="tx1"/>
                </a:solidFill>
              </a:rPr>
              <a:t>Vagrantfile</a:t>
            </a:r>
            <a:r>
              <a:rPr lang="zh-CN" altLang="en-US" sz="3400">
                <a:solidFill>
                  <a:schemeClr val="tx1"/>
                </a:solidFill>
              </a:rPr>
              <a:t>，使用</a:t>
            </a:r>
            <a:r>
              <a:rPr lang="en-US" altLang="zh-CN" sz="3400">
                <a:solidFill>
                  <a:schemeClr val="tx1"/>
                </a:solidFill>
              </a:rPr>
              <a:t>vagrant init</a:t>
            </a:r>
            <a:r>
              <a:rPr lang="zh-CN" altLang="en-US" sz="3400">
                <a:solidFill>
                  <a:schemeClr val="tx1"/>
                </a:solidFill>
              </a:rPr>
              <a:t>命令进行初始化，然后使用</a:t>
            </a:r>
            <a:r>
              <a:rPr lang="en-US" altLang="zh-CN" sz="3400">
                <a:solidFill>
                  <a:schemeClr val="tx1"/>
                </a:solidFill>
              </a:rPr>
              <a:t>vagrant up</a:t>
            </a:r>
            <a:r>
              <a:rPr lang="zh-CN" altLang="en-US" sz="3400">
                <a:solidFill>
                  <a:schemeClr val="tx1"/>
                </a:solidFill>
              </a:rPr>
              <a:t>命令开启虚拟机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0319F2-2C98-48DB-8842-E9C70FB53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6" r="-1" b="17580"/>
          <a:stretch/>
        </p:blipFill>
        <p:spPr>
          <a:xfrm>
            <a:off x="4635092" y="10"/>
            <a:ext cx="7556906" cy="338327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298657C-6317-48F9-900B-64BBF6F3A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65" r="-1" b="4861"/>
          <a:stretch/>
        </p:blipFill>
        <p:spPr>
          <a:xfrm>
            <a:off x="4635097" y="3474720"/>
            <a:ext cx="755688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04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4775E7-3389-43E4-8FC6-C1DE9F5E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最后就看到有三个</a:t>
            </a:r>
            <a:r>
              <a:rPr lang="en-US" altLang="zh-CN" sz="5400">
                <a:solidFill>
                  <a:schemeClr val="tx1">
                    <a:lumMod val="85000"/>
                    <a:lumOff val="15000"/>
                  </a:schemeClr>
                </a:solidFill>
              </a:rPr>
              <a:t>machine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2F7845-74B5-49FF-B79D-6EE557D22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825647"/>
            <a:ext cx="6912217" cy="46830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75005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13B38"/>
      </a:dk2>
      <a:lt2>
        <a:srgbClr val="E8E7E2"/>
      </a:lt2>
      <a:accent1>
        <a:srgbClr val="969DC6"/>
      </a:accent1>
      <a:accent2>
        <a:srgbClr val="7FA0BA"/>
      </a:accent2>
      <a:accent3>
        <a:srgbClr val="82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宽屏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Univers</vt:lpstr>
      <vt:lpstr>Univers Condensed</vt:lpstr>
      <vt:lpstr>RetrospectVTI</vt:lpstr>
      <vt:lpstr>OpenStack-VirtualBox&amp;Vagrant 安装</vt:lpstr>
      <vt:lpstr>Vagrant 安装</vt:lpstr>
      <vt:lpstr>Vagrant 安装成功，并安装插件</vt:lpstr>
      <vt:lpstr>安装Virtual Box（直接用老师给的）</vt:lpstr>
      <vt:lpstr>下载两个文件到D:/vagrant目录下</vt:lpstr>
      <vt:lpstr>修改Vagrantfile，使用vagrant init命令进行初始化，然后使用vagrant up命令开启虚拟机</vt:lpstr>
      <vt:lpstr>最后就看到有三个machine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OpenStack-VirtualBox&amp;Vagrant 安装</dc:title>
  <dc:creator>王 少博</dc:creator>
  <cp:lastModifiedBy>王 少博</cp:lastModifiedBy>
  <cp:revision>1</cp:revision>
  <dcterms:created xsi:type="dcterms:W3CDTF">2020-10-07T09:04:29Z</dcterms:created>
  <dcterms:modified xsi:type="dcterms:W3CDTF">2020-10-07T09:05:19Z</dcterms:modified>
</cp:coreProperties>
</file>