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214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0366-CBA5-42CA-9EC4-2851F7A4921C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EC9F-9E54-42D5-BBC3-78A93A9E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0366-CBA5-42CA-9EC4-2851F7A4921C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EC9F-9E54-42D5-BBC3-78A93A9E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9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0366-CBA5-42CA-9EC4-2851F7A4921C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EC9F-9E54-42D5-BBC3-78A93A9E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8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0366-CBA5-42CA-9EC4-2851F7A4921C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EC9F-9E54-42D5-BBC3-78A93A9E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0366-CBA5-42CA-9EC4-2851F7A4921C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EC9F-9E54-42D5-BBC3-78A93A9E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5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0366-CBA5-42CA-9EC4-2851F7A4921C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EC9F-9E54-42D5-BBC3-78A93A9E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5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0366-CBA5-42CA-9EC4-2851F7A4921C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EC9F-9E54-42D5-BBC3-78A93A9E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0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0366-CBA5-42CA-9EC4-2851F7A4921C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EC9F-9E54-42D5-BBC3-78A93A9E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0366-CBA5-42CA-9EC4-2851F7A4921C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EC9F-9E54-42D5-BBC3-78A93A9E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7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0366-CBA5-42CA-9EC4-2851F7A4921C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EC9F-9E54-42D5-BBC3-78A93A9E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0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0366-CBA5-42CA-9EC4-2851F7A4921C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EC9F-9E54-42D5-BBC3-78A93A9E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1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0366-CBA5-42CA-9EC4-2851F7A4921C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DEC9F-9E54-42D5-BBC3-78A93A9E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6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4572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PIPELINE PROPOSAL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438400"/>
            <a:ext cx="5791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600" dirty="0" smtClean="0">
                <a:solidFill>
                  <a:schemeClr val="bg1"/>
                </a:solidFill>
                <a:latin typeface="Arial Black" pitchFamily="34" charset="0"/>
              </a:rPr>
              <a:t>CODING</a:t>
            </a:r>
          </a:p>
          <a:p>
            <a:r>
              <a:rPr lang="en-US" sz="5600" dirty="0" smtClean="0">
                <a:solidFill>
                  <a:schemeClr val="bg1"/>
                </a:solidFill>
                <a:latin typeface="Arial Black" pitchFamily="34" charset="0"/>
              </a:rPr>
              <a:t>CHALLENGE</a:t>
            </a:r>
            <a:endParaRPr lang="en-US" sz="5600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3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cezar\Desktop\logos adidas\Jira Software@2x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2" y="1968304"/>
            <a:ext cx="1825690" cy="23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ezar\Desktop\logos adidas\Bitbucket@2x-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72" y="2730304"/>
            <a:ext cx="1388025" cy="2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ezar\Desktop\logos adidas\Confluence@2x-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2" y="2349304"/>
            <a:ext cx="1597479" cy="20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Image result for jenkins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52800"/>
            <a:ext cx="2514600" cy="80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Image result for artifactory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774" y="3372680"/>
            <a:ext cx="2324523" cy="77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Image result for sonarqube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372" y="692322"/>
            <a:ext cx="4242577" cy="186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mage result for fortify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31782"/>
            <a:ext cx="1524000" cy="49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Image result for cloud serve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724400"/>
            <a:ext cx="3185297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Elbow Connector 6"/>
          <p:cNvCxnSpPr/>
          <p:nvPr/>
        </p:nvCxnSpPr>
        <p:spPr>
          <a:xfrm>
            <a:off x="1410184" y="3124200"/>
            <a:ext cx="952016" cy="762000"/>
          </a:xfrm>
          <a:prstGeom prst="bentConnector3">
            <a:avLst>
              <a:gd name="adj1" fmla="val 1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041" idx="1"/>
          </p:cNvCxnSpPr>
          <p:nvPr/>
        </p:nvCxnSpPr>
        <p:spPr>
          <a:xfrm rot="16200000" flipH="1">
            <a:off x="3873532" y="4368832"/>
            <a:ext cx="1638300" cy="12826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 flipH="1" flipV="1">
            <a:off x="3950750" y="1764252"/>
            <a:ext cx="1242503" cy="1219201"/>
          </a:xfrm>
          <a:prstGeom prst="bentConnector3">
            <a:avLst>
              <a:gd name="adj1" fmla="val 999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33" idx="3"/>
            <a:endCxn id="1035" idx="1"/>
          </p:cNvCxnSpPr>
          <p:nvPr/>
        </p:nvCxnSpPr>
        <p:spPr>
          <a:xfrm>
            <a:off x="5105400" y="3757158"/>
            <a:ext cx="1089374" cy="139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39922" y="152400"/>
            <a:ext cx="7558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latin typeface="Arial Black" pitchFamily="34" charset="0"/>
              </a:rPr>
              <a:t>THE BIG PICTURE</a:t>
            </a:r>
            <a:endParaRPr lang="en-US" sz="3600" dirty="0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85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cezar\Desktop\logos adidas\Jira Software@2x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22" y="964808"/>
            <a:ext cx="1825690" cy="23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ezar\Desktop\logos adidas\Bitbucket@2x-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72" y="1726808"/>
            <a:ext cx="1388025" cy="2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ezar\Desktop\logos adidas\Confluence@2x-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2" y="1345808"/>
            <a:ext cx="1597479" cy="20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Image result for jenkins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49304"/>
            <a:ext cx="2514600" cy="80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Elbow Connector 6"/>
          <p:cNvCxnSpPr/>
          <p:nvPr/>
        </p:nvCxnSpPr>
        <p:spPr>
          <a:xfrm>
            <a:off x="1486384" y="2120704"/>
            <a:ext cx="952016" cy="762000"/>
          </a:xfrm>
          <a:prstGeom prst="bentConnector3">
            <a:avLst>
              <a:gd name="adj1" fmla="val 1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39922" y="152400"/>
            <a:ext cx="7558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latin typeface="Arial Black" pitchFamily="34" charset="0"/>
              </a:rPr>
              <a:t>Step 1 – Code Push</a:t>
            </a:r>
            <a:endParaRPr lang="en-US" sz="3600" dirty="0" smtClean="0">
              <a:latin typeface="Arial Black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1522" y="3657600"/>
            <a:ext cx="7811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Code push to Jenkins, who starts the build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Using an Atlassian environment, the code can be tracked back to its original task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018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Image result for jenki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48243"/>
            <a:ext cx="2514600" cy="80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Image result for sonarqub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372" y="692322"/>
            <a:ext cx="4242577" cy="186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mage result for fortify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31782"/>
            <a:ext cx="1524000" cy="49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Elbow Connector 14"/>
          <p:cNvCxnSpPr>
            <a:stCxn id="1033" idx="3"/>
          </p:cNvCxnSpPr>
          <p:nvPr/>
        </p:nvCxnSpPr>
        <p:spPr>
          <a:xfrm>
            <a:off x="3048000" y="1752601"/>
            <a:ext cx="213360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39922" y="152400"/>
            <a:ext cx="7558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latin typeface="Arial Black" pitchFamily="34" charset="0"/>
              </a:rPr>
              <a:t>Step 2 – Code Analysis</a:t>
            </a:r>
            <a:endParaRPr lang="en-US" sz="3600" dirty="0" smtClean="0">
              <a:latin typeface="Arial Black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1522" y="2971800"/>
            <a:ext cx="78118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Once Jenkins verifies that there are no conflicts with the branch, the code must be analyzed.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Sonarqube can analyze code quality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Fortify gets responsible for security and vulnerabilities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218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Image result for jenki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48243"/>
            <a:ext cx="2514600" cy="80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239922" y="152400"/>
            <a:ext cx="7558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latin typeface="Arial Black" pitchFamily="34" charset="0"/>
              </a:rPr>
              <a:t>Step 3 – Build</a:t>
            </a:r>
            <a:endParaRPr lang="en-US" sz="3600" dirty="0" smtClean="0">
              <a:latin typeface="Arial Black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1522" y="2971800"/>
            <a:ext cx="7811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If everything is ok so far, Jenkins will take care of running the automated tests and build the package.</a:t>
            </a:r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20710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Image result for jenki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48243"/>
            <a:ext cx="2514600" cy="80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Elbow Connector 14"/>
          <p:cNvCxnSpPr>
            <a:stCxn id="1033" idx="3"/>
          </p:cNvCxnSpPr>
          <p:nvPr/>
        </p:nvCxnSpPr>
        <p:spPr>
          <a:xfrm>
            <a:off x="3048000" y="1752601"/>
            <a:ext cx="213360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39922" y="152400"/>
            <a:ext cx="7558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latin typeface="Arial Black" pitchFamily="34" charset="0"/>
              </a:rPr>
              <a:t>Step 4 – Artifact publish</a:t>
            </a:r>
            <a:endParaRPr lang="en-US" sz="3600" dirty="0" smtClean="0">
              <a:latin typeface="Arial Black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1522" y="2971800"/>
            <a:ext cx="78118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If everything is ok so far, the package will be sent to artifactory for publishing.</a:t>
            </a:r>
          </a:p>
        </p:txBody>
      </p:sp>
      <p:pic>
        <p:nvPicPr>
          <p:cNvPr id="8" name="Picture 11" descr="Image result for artifactory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66731"/>
            <a:ext cx="2324523" cy="77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Image result for jenki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48243"/>
            <a:ext cx="2514600" cy="80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Elbow Connector 14"/>
          <p:cNvCxnSpPr>
            <a:stCxn id="1033" idx="3"/>
          </p:cNvCxnSpPr>
          <p:nvPr/>
        </p:nvCxnSpPr>
        <p:spPr>
          <a:xfrm>
            <a:off x="3048000" y="1752601"/>
            <a:ext cx="213360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39922" y="152400"/>
            <a:ext cx="7558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latin typeface="Arial Black" pitchFamily="34" charset="0"/>
              </a:rPr>
              <a:t>Final Step – Deployment</a:t>
            </a:r>
            <a:endParaRPr lang="en-US" sz="3600" dirty="0" smtClean="0">
              <a:latin typeface="Arial Black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1522" y="2971800"/>
            <a:ext cx="78118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Once everything is completed, the artifact can be published.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For development should be automatic, further environments only after a product owner approval.</a:t>
            </a:r>
          </a:p>
        </p:txBody>
      </p:sp>
      <p:pic>
        <p:nvPicPr>
          <p:cNvPr id="7" name="Picture 17" descr="Image result for cloud 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47702"/>
            <a:ext cx="3185297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36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39922" y="152400"/>
            <a:ext cx="7558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latin typeface="Arial Black" pitchFamily="34" charset="0"/>
              </a:rPr>
              <a:t>Monitoring</a:t>
            </a:r>
            <a:endParaRPr lang="en-US" sz="3600" dirty="0" smtClean="0">
              <a:latin typeface="Arial Black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1522" y="1295400"/>
            <a:ext cx="7811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Once live, the application could be monitored using the cloud’s default dashboards or even use a proper logging monitor tool, like Splunk.</a:t>
            </a:r>
          </a:p>
        </p:txBody>
      </p:sp>
    </p:spTree>
    <p:extLst>
      <p:ext uri="{BB962C8B-B14F-4D97-AF65-F5344CB8AC3E}">
        <p14:creationId xmlns:p14="http://schemas.microsoft.com/office/powerpoint/2010/main" val="260768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2438400"/>
            <a:ext cx="5791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600" dirty="0" smtClean="0">
                <a:solidFill>
                  <a:schemeClr val="bg1"/>
                </a:solidFill>
                <a:latin typeface="Arial Black" pitchFamily="34" charset="0"/>
              </a:rPr>
              <a:t>THANKS</a:t>
            </a:r>
            <a:endParaRPr lang="en-US" sz="5600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2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175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2018-11-17T19:34:38Z</dcterms:created>
  <dcterms:modified xsi:type="dcterms:W3CDTF">2018-11-17T23:32:12Z</dcterms:modified>
</cp:coreProperties>
</file>