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46447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223759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12632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417636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104317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206233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235562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242044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13492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255494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F63AAA88-9429-46EA-BEFE-3878E21CFBD7}" type="datetimeFigureOut">
              <a:rPr lang="he-IL" smtClean="0"/>
              <a:t>ג'/טבת/תשפ"ב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C1008C-C670-40B0-9E2A-C1C53D6C2FD2}" type="slidenum">
              <a:rPr lang="he-IL" smtClean="0"/>
              <a:t>‹#›</a:t>
            </a:fld>
            <a:endParaRPr lang="he-IL"/>
          </a:p>
        </p:txBody>
      </p:sp>
    </p:spTree>
    <p:extLst>
      <p:ext uri="{BB962C8B-B14F-4D97-AF65-F5344CB8AC3E}">
        <p14:creationId xmlns:p14="http://schemas.microsoft.com/office/powerpoint/2010/main" val="392011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63AAA88-9429-46EA-BEFE-3878E21CFBD7}" type="datetimeFigureOut">
              <a:rPr lang="he-IL" smtClean="0"/>
              <a:t>ג'/טבת/תשפ"ב</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BC1008C-C670-40B0-9E2A-C1C53D6C2FD2}" type="slidenum">
              <a:rPr lang="he-IL" smtClean="0"/>
              <a:t>‹#›</a:t>
            </a:fld>
            <a:endParaRPr lang="he-IL"/>
          </a:p>
        </p:txBody>
      </p:sp>
    </p:spTree>
    <p:extLst>
      <p:ext uri="{BB962C8B-B14F-4D97-AF65-F5344CB8AC3E}">
        <p14:creationId xmlns:p14="http://schemas.microsoft.com/office/powerpoint/2010/main" val="3828961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BANK</a:t>
            </a:r>
            <a:endParaRPr lang="he-IL" dirty="0"/>
          </a:p>
        </p:txBody>
      </p:sp>
      <p:sp>
        <p:nvSpPr>
          <p:cNvPr id="3" name="כותרת משנה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274590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הרעיון</a:t>
            </a:r>
            <a:endParaRPr lang="he-IL" dirty="0"/>
          </a:p>
        </p:txBody>
      </p:sp>
      <p:sp>
        <p:nvSpPr>
          <p:cNvPr id="3" name="מציין מיקום תוכן 2"/>
          <p:cNvSpPr>
            <a:spLocks noGrp="1"/>
          </p:cNvSpPr>
          <p:nvPr>
            <p:ph idx="1"/>
          </p:nvPr>
        </p:nvSpPr>
        <p:spPr/>
        <p:txBody>
          <a:bodyPr/>
          <a:lstStyle/>
          <a:p>
            <a:r>
              <a:rPr lang="he-IL" dirty="0" smtClean="0"/>
              <a:t>לבנות בנק ווירטואלי אשר יהיה בנוי על סרוור בלינוקס שבו אנשים יכולים להירשם ולעשות את כל הפעולות אשר ניתנים בבנק, כגון העברת כספים מיסים וכול. נוסף לכך יהיה ניהול פרטי משתמש ונוסף יהיה ניהול מערכות מידע לצורך שמירה</a:t>
            </a:r>
            <a:endParaRPr lang="he-IL" dirty="0"/>
          </a:p>
        </p:txBody>
      </p:sp>
    </p:spTree>
    <p:extLst>
      <p:ext uri="{BB962C8B-B14F-4D97-AF65-F5344CB8AC3E}">
        <p14:creationId xmlns:p14="http://schemas.microsoft.com/office/powerpoint/2010/main" val="29593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r>
              <a:rPr lang="he-IL" dirty="0" smtClean="0"/>
              <a:t>המערכת תכיל </a:t>
            </a:r>
            <a:r>
              <a:rPr lang="en-US" dirty="0" smtClean="0"/>
              <a:t>DB </a:t>
            </a:r>
            <a:r>
              <a:rPr lang="en-US" dirty="0"/>
              <a:t> </a:t>
            </a:r>
            <a:r>
              <a:rPr lang="he-IL" dirty="0"/>
              <a:t> </a:t>
            </a:r>
            <a:r>
              <a:rPr lang="he-IL" dirty="0" smtClean="0"/>
              <a:t>לניהול המשתמשים</a:t>
            </a:r>
          </a:p>
          <a:p>
            <a:r>
              <a:rPr lang="he-IL" dirty="0" smtClean="0"/>
              <a:t>לכל משתמש יהיה </a:t>
            </a:r>
            <a:r>
              <a:rPr lang="en-US" dirty="0" smtClean="0"/>
              <a:t>DB</a:t>
            </a:r>
            <a:r>
              <a:rPr lang="he-IL" dirty="0" smtClean="0"/>
              <a:t> משלו אשר שומר על כל ההעברות שלו</a:t>
            </a:r>
          </a:p>
          <a:p>
            <a:r>
              <a:rPr lang="he-IL" dirty="0" smtClean="0"/>
              <a:t>מערכת קבצי </a:t>
            </a:r>
            <a:r>
              <a:rPr lang="en-US" dirty="0" smtClean="0"/>
              <a:t>HTML,CSS,JS </a:t>
            </a:r>
            <a:r>
              <a:rPr lang="en-US" dirty="0"/>
              <a:t>  </a:t>
            </a:r>
            <a:r>
              <a:rPr lang="he-IL" smtClean="0"/>
              <a:t> לניהול האתר</a:t>
            </a:r>
            <a:endParaRPr lang="he-IL" dirty="0" smtClean="0"/>
          </a:p>
        </p:txBody>
      </p:sp>
    </p:spTree>
    <p:extLst>
      <p:ext uri="{BB962C8B-B14F-4D97-AF65-F5344CB8AC3E}">
        <p14:creationId xmlns:p14="http://schemas.microsoft.com/office/powerpoint/2010/main" val="44485958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Words>
  <Application>Microsoft Office PowerPoint</Application>
  <PresentationFormat>מסך רחב</PresentationFormat>
  <Paragraphs>6</Paragraphs>
  <Slides>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vt:i4>
      </vt:variant>
    </vt:vector>
  </HeadingPairs>
  <TitlesOfParts>
    <vt:vector size="8" baseType="lpstr">
      <vt:lpstr>Arial</vt:lpstr>
      <vt:lpstr>Calibri</vt:lpstr>
      <vt:lpstr>Calibri Light</vt:lpstr>
      <vt:lpstr>Times New Roman</vt:lpstr>
      <vt:lpstr>ערכת נושא Office</vt:lpstr>
      <vt:lpstr>BANK</vt:lpstr>
      <vt:lpstr>הרעיון</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dc:title>
  <dc:creator>cyber</dc:creator>
  <cp:lastModifiedBy>cyber</cp:lastModifiedBy>
  <cp:revision>1</cp:revision>
  <dcterms:created xsi:type="dcterms:W3CDTF">2021-12-07T05:59:46Z</dcterms:created>
  <dcterms:modified xsi:type="dcterms:W3CDTF">2021-12-07T06:00:08Z</dcterms:modified>
</cp:coreProperties>
</file>