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C67CA-13D3-C5BC-E891-80F6DC91FF03}" v="96" dt="2025-10-19T16:37:21.916"/>
    <p1510:client id="{88BE00F9-56D9-D3E1-157A-64CB88562EB8}" v="2009" dt="2025-10-19T19:24:59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Cristian Balanean" userId="S::balanean.al.mihai@student.utcluj.ro::31e37bc6-009c-4a24-a1a6-5693596320e3" providerId="AD" clId="Web-{88BE00F9-56D9-D3E1-157A-64CB88562EB8}"/>
    <pc:docChg chg="addSld delSld modSld sldOrd">
      <pc:chgData name="Mihai Cristian Balanean" userId="S::balanean.al.mihai@student.utcluj.ro::31e37bc6-009c-4a24-a1a6-5693596320e3" providerId="AD" clId="Web-{88BE00F9-56D9-D3E1-157A-64CB88562EB8}" dt="2025-10-19T19:24:55.020" v="1532" actId="1076"/>
      <pc:docMkLst>
        <pc:docMk/>
      </pc:docMkLst>
      <pc:sldChg chg="addSp delSp modSp new">
        <pc:chgData name="Mihai Cristian Balanean" userId="S::balanean.al.mihai@student.utcluj.ro::31e37bc6-009c-4a24-a1a6-5693596320e3" providerId="AD" clId="Web-{88BE00F9-56D9-D3E1-157A-64CB88562EB8}" dt="2025-10-19T19:24:55.020" v="1532" actId="1076"/>
        <pc:sldMkLst>
          <pc:docMk/>
          <pc:sldMk cId="2686339108" sldId="257"/>
        </pc:sldMkLst>
        <pc:spChg chg="mod">
          <ac:chgData name="Mihai Cristian Balanean" userId="S::balanean.al.mihai@student.utcluj.ro::31e37bc6-009c-4a24-a1a6-5693596320e3" providerId="AD" clId="Web-{88BE00F9-56D9-D3E1-157A-64CB88562EB8}" dt="2025-10-19T19:06:43.901" v="853" actId="1076"/>
          <ac:spMkLst>
            <pc:docMk/>
            <pc:sldMk cId="2686339108" sldId="257"/>
            <ac:spMk id="2" creationId="{DB5E46B2-6A3C-9618-AC72-769FB318FBA4}"/>
          </ac:spMkLst>
        </pc:spChg>
        <pc:spChg chg="del">
          <ac:chgData name="Mihai Cristian Balanean" userId="S::balanean.al.mihai@student.utcluj.ro::31e37bc6-009c-4a24-a1a6-5693596320e3" providerId="AD" clId="Web-{88BE00F9-56D9-D3E1-157A-64CB88562EB8}" dt="2025-10-19T16:38:42.523" v="1"/>
          <ac:spMkLst>
            <pc:docMk/>
            <pc:sldMk cId="2686339108" sldId="257"/>
            <ac:spMk id="3" creationId="{48579958-4D1F-8700-7620-24CE06614329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24:54.817" v="1531" actId="20577"/>
          <ac:spMkLst>
            <pc:docMk/>
            <pc:sldMk cId="2686339108" sldId="257"/>
            <ac:spMk id="3" creationId="{99C9B1CF-FB15-293F-5801-68F181693021}"/>
          </ac:spMkLst>
        </pc:spChg>
        <pc:spChg chg="add del mod">
          <ac:chgData name="Mihai Cristian Balanean" userId="S::balanean.al.mihai@student.utcluj.ro::31e37bc6-009c-4a24-a1a6-5693596320e3" providerId="AD" clId="Web-{88BE00F9-56D9-D3E1-157A-64CB88562EB8}" dt="2025-10-19T16:40:48.765" v="29"/>
          <ac:spMkLst>
            <pc:docMk/>
            <pc:sldMk cId="2686339108" sldId="257"/>
            <ac:spMk id="6" creationId="{8DF8AFE4-2ACB-9400-2EA2-A95F8DD97B42}"/>
          </ac:spMkLst>
        </pc:spChg>
        <pc:picChg chg="add del mod ord">
          <ac:chgData name="Mihai Cristian Balanean" userId="S::balanean.al.mihai@student.utcluj.ro::31e37bc6-009c-4a24-a1a6-5693596320e3" providerId="AD" clId="Web-{88BE00F9-56D9-D3E1-157A-64CB88562EB8}" dt="2025-10-19T16:40:46.546" v="28"/>
          <ac:picMkLst>
            <pc:docMk/>
            <pc:sldMk cId="2686339108" sldId="257"/>
            <ac:picMk id="4" creationId="{6F72234B-2640-C57A-6E0C-F9BAAD202626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9:24:55.020" v="1532" actId="1076"/>
          <ac:picMkLst>
            <pc:docMk/>
            <pc:sldMk cId="2686339108" sldId="257"/>
            <ac:picMk id="7" creationId="{AC46BCF5-6BFD-84A9-B5F2-36780314CC89}"/>
          </ac:picMkLst>
        </pc:picChg>
      </pc:sldChg>
      <pc:sldChg chg="addSp delSp modSp new">
        <pc:chgData name="Mihai Cristian Balanean" userId="S::balanean.al.mihai@student.utcluj.ro::31e37bc6-009c-4a24-a1a6-5693596320e3" providerId="AD" clId="Web-{88BE00F9-56D9-D3E1-157A-64CB88562EB8}" dt="2025-10-19T16:42:46.429" v="51" actId="1076"/>
        <pc:sldMkLst>
          <pc:docMk/>
          <pc:sldMk cId="1204349718" sldId="258"/>
        </pc:sldMkLst>
        <pc:spChg chg="mod">
          <ac:chgData name="Mihai Cristian Balanean" userId="S::balanean.al.mihai@student.utcluj.ro::31e37bc6-009c-4a24-a1a6-5693596320e3" providerId="AD" clId="Web-{88BE00F9-56D9-D3E1-157A-64CB88562EB8}" dt="2025-10-19T16:42:44.585" v="50" actId="1076"/>
          <ac:spMkLst>
            <pc:docMk/>
            <pc:sldMk cId="1204349718" sldId="258"/>
            <ac:spMk id="2" creationId="{AFCF8B57-E355-69B0-E1CC-14EEEDCE956E}"/>
          </ac:spMkLst>
        </pc:spChg>
        <pc:spChg chg="del">
          <ac:chgData name="Mihai Cristian Balanean" userId="S::balanean.al.mihai@student.utcluj.ro::31e37bc6-009c-4a24-a1a6-5693596320e3" providerId="AD" clId="Web-{88BE00F9-56D9-D3E1-157A-64CB88562EB8}" dt="2025-10-19T16:42:05.723" v="35"/>
          <ac:spMkLst>
            <pc:docMk/>
            <pc:sldMk cId="1204349718" sldId="258"/>
            <ac:spMk id="3" creationId="{BAD9B91C-EE5C-F62A-9766-EB02ED4A066D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6:42:46.429" v="51" actId="1076"/>
          <ac:picMkLst>
            <pc:docMk/>
            <pc:sldMk cId="1204349718" sldId="258"/>
            <ac:picMk id="4" creationId="{B13AA7F0-8054-AF6B-56BD-B99AB1E41CC4}"/>
          </ac:picMkLst>
        </pc:picChg>
      </pc:sldChg>
      <pc:sldChg chg="addSp delSp modSp new">
        <pc:chgData name="Mihai Cristian Balanean" userId="S::balanean.al.mihai@student.utcluj.ro::31e37bc6-009c-4a24-a1a6-5693596320e3" providerId="AD" clId="Web-{88BE00F9-56D9-D3E1-157A-64CB88562EB8}" dt="2025-10-19T19:10:27.784" v="963"/>
        <pc:sldMkLst>
          <pc:docMk/>
          <pc:sldMk cId="2548463756" sldId="259"/>
        </pc:sldMkLst>
        <pc:spChg chg="mod">
          <ac:chgData name="Mihai Cristian Balanean" userId="S::balanean.al.mihai@student.utcluj.ro::31e37bc6-009c-4a24-a1a6-5693596320e3" providerId="AD" clId="Web-{88BE00F9-56D9-D3E1-157A-64CB88562EB8}" dt="2025-10-19T16:47:18.361" v="71" actId="20577"/>
          <ac:spMkLst>
            <pc:docMk/>
            <pc:sldMk cId="2548463756" sldId="259"/>
            <ac:spMk id="2" creationId="{A1887642-A6D7-8F71-A32E-3DDD13E07B56}"/>
          </ac:spMkLst>
        </pc:spChg>
        <pc:spChg chg="del">
          <ac:chgData name="Mihai Cristian Balanean" userId="S::balanean.al.mihai@student.utcluj.ro::31e37bc6-009c-4a24-a1a6-5693596320e3" providerId="AD" clId="Web-{88BE00F9-56D9-D3E1-157A-64CB88562EB8}" dt="2025-10-19T16:47:17.564" v="64"/>
          <ac:spMkLst>
            <pc:docMk/>
            <pc:sldMk cId="2548463756" sldId="259"/>
            <ac:spMk id="3" creationId="{DCCDB049-02AE-B136-D600-B3A8E788FAEA}"/>
          </ac:spMkLst>
        </pc:spChg>
        <pc:spChg chg="add del mod">
          <ac:chgData name="Mihai Cristian Balanean" userId="S::balanean.al.mihai@student.utcluj.ro::31e37bc6-009c-4a24-a1a6-5693596320e3" providerId="AD" clId="Web-{88BE00F9-56D9-D3E1-157A-64CB88562EB8}" dt="2025-10-19T19:10:27.784" v="963"/>
          <ac:spMkLst>
            <pc:docMk/>
            <pc:sldMk cId="2548463756" sldId="259"/>
            <ac:spMk id="7" creationId="{1FA0B033-8655-3B78-78D7-B9F6F058D7CD}"/>
          </ac:spMkLst>
        </pc:spChg>
        <pc:picChg chg="add del mod ord">
          <ac:chgData name="Mihai Cristian Balanean" userId="S::balanean.al.mihai@student.utcluj.ro::31e37bc6-009c-4a24-a1a6-5693596320e3" providerId="AD" clId="Web-{88BE00F9-56D9-D3E1-157A-64CB88562EB8}" dt="2025-10-19T17:01:30.155" v="85"/>
          <ac:picMkLst>
            <pc:docMk/>
            <pc:sldMk cId="2548463756" sldId="259"/>
            <ac:picMk id="4" creationId="{A3261AA0-DFF5-7866-8C9E-72B94B099345}"/>
          </ac:picMkLst>
        </pc:picChg>
        <pc:picChg chg="add mod">
          <ac:chgData name="Mihai Cristian Balanean" userId="S::balanean.al.mihai@student.utcluj.ro::31e37bc6-009c-4a24-a1a6-5693596320e3" providerId="AD" clId="Web-{88BE00F9-56D9-D3E1-157A-64CB88562EB8}" dt="2025-10-19T17:01:30.312" v="88" actId="1076"/>
          <ac:picMkLst>
            <pc:docMk/>
            <pc:sldMk cId="2548463756" sldId="259"/>
            <ac:picMk id="5" creationId="{D60C62E4-D885-1AED-76A7-03D455C322BF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01:31.327" v="97" actId="1076"/>
        <pc:sldMkLst>
          <pc:docMk/>
          <pc:sldMk cId="754593728" sldId="260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6:52:38.024" v="77"/>
          <ac:spMkLst>
            <pc:docMk/>
            <pc:sldMk cId="754593728" sldId="260"/>
            <ac:spMk id="5" creationId="{C9A63EC9-9E9F-9ACB-C221-22C113BCED67}"/>
          </ac:spMkLst>
        </pc:spChg>
        <pc:spChg chg="add del mod">
          <ac:chgData name="Mihai Cristian Balanean" userId="S::balanean.al.mihai@student.utcluj.ro::31e37bc6-009c-4a24-a1a6-5693596320e3" providerId="AD" clId="Web-{88BE00F9-56D9-D3E1-157A-64CB88562EB8}" dt="2025-10-19T17:01:30.374" v="89"/>
          <ac:spMkLst>
            <pc:docMk/>
            <pc:sldMk cId="754593728" sldId="260"/>
            <ac:spMk id="8" creationId="{292D0B89-7046-0981-76FD-79DCE12FCA70}"/>
          </ac:spMkLst>
        </pc:spChg>
        <pc:picChg chg="del">
          <ac:chgData name="Mihai Cristian Balanean" userId="S::balanean.al.mihai@student.utcluj.ro::31e37bc6-009c-4a24-a1a6-5693596320e3" providerId="AD" clId="Web-{88BE00F9-56D9-D3E1-157A-64CB88562EB8}" dt="2025-10-19T16:51:05.303" v="76"/>
          <ac:picMkLst>
            <pc:docMk/>
            <pc:sldMk cId="754593728" sldId="260"/>
            <ac:picMk id="4" creationId="{0D8A729B-4B67-0461-81CE-FC716C499F22}"/>
          </ac:picMkLst>
        </pc:picChg>
        <pc:picChg chg="add del mod ord">
          <ac:chgData name="Mihai Cristian Balanean" userId="S::balanean.al.mihai@student.utcluj.ro::31e37bc6-009c-4a24-a1a6-5693596320e3" providerId="AD" clId="Web-{88BE00F9-56D9-D3E1-157A-64CB88562EB8}" dt="2025-10-19T16:54:01.322" v="83"/>
          <ac:picMkLst>
            <pc:docMk/>
            <pc:sldMk cId="754593728" sldId="260"/>
            <ac:picMk id="6" creationId="{B95D6939-F6E6-12BD-94FA-6F307265B040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7:01:31.327" v="97" actId="1076"/>
          <ac:picMkLst>
            <pc:docMk/>
            <pc:sldMk cId="754593728" sldId="260"/>
            <ac:picMk id="9" creationId="{BFBF3723-2C71-80A8-B981-CB2A6640C2FE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03:35.425" v="104" actId="1076"/>
        <pc:sldMkLst>
          <pc:docMk/>
          <pc:sldMk cId="2480278257" sldId="261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03:25.425" v="100"/>
          <ac:spMkLst>
            <pc:docMk/>
            <pc:sldMk cId="2480278257" sldId="261"/>
            <ac:spMk id="4" creationId="{CF2A876A-C583-1EFE-6A4D-B60EC7E3EA0B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7:03:35.425" v="104" actId="1076"/>
          <ac:picMkLst>
            <pc:docMk/>
            <pc:sldMk cId="2480278257" sldId="261"/>
            <ac:picMk id="5" creationId="{14F0377F-2018-D56C-FD3F-00626D870CD1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03:24.331" v="99"/>
          <ac:picMkLst>
            <pc:docMk/>
            <pc:sldMk cId="2480278257" sldId="261"/>
            <ac:picMk id="9" creationId="{F398C11F-9AFF-7BCC-1074-52950B84A2FC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08:16.526" v="112" actId="1076"/>
        <pc:sldMkLst>
          <pc:docMk/>
          <pc:sldMk cId="3839320355" sldId="262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04:01.176" v="107"/>
          <ac:spMkLst>
            <pc:docMk/>
            <pc:sldMk cId="3839320355" sldId="262"/>
            <ac:spMk id="4" creationId="{BF024F8F-3AB1-2760-B8BF-F4171AF3A56A}"/>
          </ac:spMkLst>
        </pc:spChg>
        <pc:picChg chg="del">
          <ac:chgData name="Mihai Cristian Balanean" userId="S::balanean.al.mihai@student.utcluj.ro::31e37bc6-009c-4a24-a1a6-5693596320e3" providerId="AD" clId="Web-{88BE00F9-56D9-D3E1-157A-64CB88562EB8}" dt="2025-10-19T17:03:57.832" v="106"/>
          <ac:picMkLst>
            <pc:docMk/>
            <pc:sldMk cId="3839320355" sldId="262"/>
            <ac:picMk id="5" creationId="{198C1B28-AF82-7E7C-4BD6-F4FFB7BD0038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7:08:16.526" v="112" actId="1076"/>
          <ac:picMkLst>
            <pc:docMk/>
            <pc:sldMk cId="3839320355" sldId="262"/>
            <ac:picMk id="6" creationId="{31978212-24E2-03DB-900D-28BE7FD6E49D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12:03.999" v="120" actId="1076"/>
        <pc:sldMkLst>
          <pc:docMk/>
          <pc:sldMk cId="2036142165" sldId="263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11:56.734" v="115"/>
          <ac:spMkLst>
            <pc:docMk/>
            <pc:sldMk cId="2036142165" sldId="263"/>
            <ac:spMk id="4" creationId="{37BC7DD8-322A-2D42-4D6B-26EA48D25CBD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7:12:03.999" v="120" actId="1076"/>
          <ac:picMkLst>
            <pc:docMk/>
            <pc:sldMk cId="2036142165" sldId="263"/>
            <ac:picMk id="5" creationId="{8DC93C35-301E-55B0-5B33-8BD2B06C7756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11:55.296" v="114"/>
          <ac:picMkLst>
            <pc:docMk/>
            <pc:sldMk cId="2036142165" sldId="263"/>
            <ac:picMk id="6" creationId="{FBA91D6B-E3A7-A21F-865E-496545CAB888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18:02.283" v="129" actId="1076"/>
        <pc:sldMkLst>
          <pc:docMk/>
          <pc:sldMk cId="169616249" sldId="264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17:45.892" v="123"/>
          <ac:spMkLst>
            <pc:docMk/>
            <pc:sldMk cId="169616249" sldId="264"/>
            <ac:spMk id="4" creationId="{A851549F-2932-0062-3506-22815117B861}"/>
          </ac:spMkLst>
        </pc:spChg>
        <pc:picChg chg="del">
          <ac:chgData name="Mihai Cristian Balanean" userId="S::balanean.al.mihai@student.utcluj.ro::31e37bc6-009c-4a24-a1a6-5693596320e3" providerId="AD" clId="Web-{88BE00F9-56D9-D3E1-157A-64CB88562EB8}" dt="2025-10-19T17:17:44.267" v="122"/>
          <ac:picMkLst>
            <pc:docMk/>
            <pc:sldMk cId="169616249" sldId="264"/>
            <ac:picMk id="5" creationId="{51146B70-3EEE-FE0F-7D68-9FF2ED0B003B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7:18:02.283" v="129" actId="1076"/>
          <ac:picMkLst>
            <pc:docMk/>
            <pc:sldMk cId="169616249" sldId="264"/>
            <ac:picMk id="6" creationId="{8006482D-600B-B24F-875B-1BEA99D5C02A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18:42.554" v="136" actId="1076"/>
        <pc:sldMkLst>
          <pc:docMk/>
          <pc:sldMk cId="197012019" sldId="265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18:31.616" v="132"/>
          <ac:spMkLst>
            <pc:docMk/>
            <pc:sldMk cId="197012019" sldId="265"/>
            <ac:spMk id="4" creationId="{A8B9BC92-41BD-F942-D0EA-B542F090344E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7:18:42.554" v="136" actId="1076"/>
          <ac:picMkLst>
            <pc:docMk/>
            <pc:sldMk cId="197012019" sldId="265"/>
            <ac:picMk id="5" creationId="{FDF553BD-BBC5-A5C7-F3FB-89215EC83F36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18:29.866" v="131"/>
          <ac:picMkLst>
            <pc:docMk/>
            <pc:sldMk cId="197012019" sldId="265"/>
            <ac:picMk id="6" creationId="{954A97FC-4315-EEDB-C5E8-31E773370D54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19:25.587" v="142" actId="1076"/>
        <pc:sldMkLst>
          <pc:docMk/>
          <pc:sldMk cId="721799267" sldId="266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19:20.071" v="139"/>
          <ac:spMkLst>
            <pc:docMk/>
            <pc:sldMk cId="721799267" sldId="266"/>
            <ac:spMk id="4" creationId="{1D6E23E9-4F2F-8308-EFFE-4A53725B0EA6}"/>
          </ac:spMkLst>
        </pc:spChg>
        <pc:picChg chg="del">
          <ac:chgData name="Mihai Cristian Balanean" userId="S::balanean.al.mihai@student.utcluj.ro::31e37bc6-009c-4a24-a1a6-5693596320e3" providerId="AD" clId="Web-{88BE00F9-56D9-D3E1-157A-64CB88562EB8}" dt="2025-10-19T17:19:18.165" v="138"/>
          <ac:picMkLst>
            <pc:docMk/>
            <pc:sldMk cId="721799267" sldId="266"/>
            <ac:picMk id="5" creationId="{9EFB261B-5599-65F7-53BF-711C053A5F1A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7:19:25.587" v="142" actId="1076"/>
          <ac:picMkLst>
            <pc:docMk/>
            <pc:sldMk cId="721799267" sldId="266"/>
            <ac:picMk id="6" creationId="{2DCD2BED-1AEE-07F6-DA50-B644F49425AE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25:35.080" v="152" actId="1076"/>
        <pc:sldMkLst>
          <pc:docMk/>
          <pc:sldMk cId="2420119962" sldId="267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20:11.245" v="145"/>
          <ac:spMkLst>
            <pc:docMk/>
            <pc:sldMk cId="2420119962" sldId="267"/>
            <ac:spMk id="4" creationId="{65C88870-EAEC-09B8-2A20-388BDEEAF895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7:25:35.080" v="152" actId="1076"/>
          <ac:picMkLst>
            <pc:docMk/>
            <pc:sldMk cId="2420119962" sldId="267"/>
            <ac:picMk id="5" creationId="{CDC88892-2BD5-4DFC-439B-A98D458FB42C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20:09.651" v="144"/>
          <ac:picMkLst>
            <pc:docMk/>
            <pc:sldMk cId="2420119962" sldId="267"/>
            <ac:picMk id="6" creationId="{80083660-0CDA-F111-0BF6-234B3626925F}"/>
          </ac:picMkLst>
        </pc:picChg>
      </pc:sldChg>
      <pc:sldChg chg="addSp delSp modSp add replId">
        <pc:chgData name="Mihai Cristian Balanean" userId="S::balanean.al.mihai@student.utcluj.ro::31e37bc6-009c-4a24-a1a6-5693596320e3" providerId="AD" clId="Web-{88BE00F9-56D9-D3E1-157A-64CB88562EB8}" dt="2025-10-19T17:27:38.035" v="158" actId="1076"/>
        <pc:sldMkLst>
          <pc:docMk/>
          <pc:sldMk cId="3222679181" sldId="268"/>
        </pc:sldMkLst>
        <pc:spChg chg="add del mod">
          <ac:chgData name="Mihai Cristian Balanean" userId="S::balanean.al.mihai@student.utcluj.ro::31e37bc6-009c-4a24-a1a6-5693596320e3" providerId="AD" clId="Web-{88BE00F9-56D9-D3E1-157A-64CB88562EB8}" dt="2025-10-19T17:27:26.942" v="155"/>
          <ac:spMkLst>
            <pc:docMk/>
            <pc:sldMk cId="3222679181" sldId="268"/>
            <ac:spMk id="4" creationId="{082E6A4E-2EA0-D8AD-DF57-97F2C76CD210}"/>
          </ac:spMkLst>
        </pc:spChg>
        <pc:picChg chg="del">
          <ac:chgData name="Mihai Cristian Balanean" userId="S::balanean.al.mihai@student.utcluj.ro::31e37bc6-009c-4a24-a1a6-5693596320e3" providerId="AD" clId="Web-{88BE00F9-56D9-D3E1-157A-64CB88562EB8}" dt="2025-10-19T17:27:24.848" v="154"/>
          <ac:picMkLst>
            <pc:docMk/>
            <pc:sldMk cId="3222679181" sldId="268"/>
            <ac:picMk id="5" creationId="{7D303CF8-77CB-3852-C3F1-7AC9A7DCB3A3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7:27:38.035" v="158" actId="1076"/>
          <ac:picMkLst>
            <pc:docMk/>
            <pc:sldMk cId="3222679181" sldId="268"/>
            <ac:picMk id="6" creationId="{660A58DA-B67B-C193-16AC-BE3325F68768}"/>
          </ac:picMkLst>
        </pc:picChg>
      </pc:sldChg>
      <pc:sldChg chg="addSp delSp modSp new ord">
        <pc:chgData name="Mihai Cristian Balanean" userId="S::balanean.al.mihai@student.utcluj.ro::31e37bc6-009c-4a24-a1a6-5693596320e3" providerId="AD" clId="Web-{88BE00F9-56D9-D3E1-157A-64CB88562EB8}" dt="2025-10-19T19:10:48.879" v="964"/>
        <pc:sldMkLst>
          <pc:docMk/>
          <pc:sldMk cId="891140659" sldId="269"/>
        </pc:sldMkLst>
        <pc:spChg chg="mod">
          <ac:chgData name="Mihai Cristian Balanean" userId="S::balanean.al.mihai@student.utcluj.ro::31e37bc6-009c-4a24-a1a6-5693596320e3" providerId="AD" clId="Web-{88BE00F9-56D9-D3E1-157A-64CB88562EB8}" dt="2025-10-19T17:28:22.599" v="168" actId="1076"/>
          <ac:spMkLst>
            <pc:docMk/>
            <pc:sldMk cId="891140659" sldId="269"/>
            <ac:spMk id="2" creationId="{A212A9D5-6CAD-04BA-A712-5AFDFE29858E}"/>
          </ac:spMkLst>
        </pc:spChg>
        <pc:spChg chg="del mod">
          <ac:chgData name="Mihai Cristian Balanean" userId="S::balanean.al.mihai@student.utcluj.ro::31e37bc6-009c-4a24-a1a6-5693596320e3" providerId="AD" clId="Web-{88BE00F9-56D9-D3E1-157A-64CB88562EB8}" dt="2025-10-19T17:33:09.018" v="170"/>
          <ac:spMkLst>
            <pc:docMk/>
            <pc:sldMk cId="891140659" sldId="269"/>
            <ac:spMk id="3" creationId="{0246CD28-B72A-00A9-F8AA-2DF73C8441FC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8:51:55.247" v="550" actId="20577"/>
          <ac:spMkLst>
            <pc:docMk/>
            <pc:sldMk cId="891140659" sldId="269"/>
            <ac:spMk id="3" creationId="{047B4D62-BF22-0139-04E6-53408FE0EA08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8:49:06.369" v="370" actId="20577"/>
          <ac:spMkLst>
            <pc:docMk/>
            <pc:sldMk cId="891140659" sldId="269"/>
            <ac:spMk id="5" creationId="{126BD9FE-AFD2-F5E6-061A-A31D95007546}"/>
          </ac:spMkLst>
        </pc:spChg>
        <pc:spChg chg="add del mod">
          <ac:chgData name="Mihai Cristian Balanean" userId="S::balanean.al.mihai@student.utcluj.ro::31e37bc6-009c-4a24-a1a6-5693596320e3" providerId="AD" clId="Web-{88BE00F9-56D9-D3E1-157A-64CB88562EB8}" dt="2025-10-19T18:50:12.027" v="418"/>
          <ac:spMkLst>
            <pc:docMk/>
            <pc:sldMk cId="891140659" sldId="269"/>
            <ac:spMk id="9" creationId="{0EEA476D-4D11-8709-E96A-56CA81943874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8:51:40.278" v="548" actId="1076"/>
          <ac:spMkLst>
            <pc:docMk/>
            <pc:sldMk cId="891140659" sldId="269"/>
            <ac:spMk id="10" creationId="{751CDD07-3B29-E17D-C7AF-6076ED174F51}"/>
          </ac:spMkLst>
        </pc:spChg>
        <pc:picChg chg="add del mod">
          <ac:chgData name="Mihai Cristian Balanean" userId="S::balanean.al.mihai@student.utcluj.ro::31e37bc6-009c-4a24-a1a6-5693596320e3" providerId="AD" clId="Web-{88BE00F9-56D9-D3E1-157A-64CB88562EB8}" dt="2025-10-19T17:34:09.130" v="173"/>
          <ac:picMkLst>
            <pc:docMk/>
            <pc:sldMk cId="891140659" sldId="269"/>
            <ac:picMk id="4" creationId="{7AA5672F-EA24-E61C-A8A4-7A73E6A2FA0E}"/>
          </ac:picMkLst>
        </pc:picChg>
        <pc:picChg chg="add del mod">
          <ac:chgData name="Mihai Cristian Balanean" userId="S::balanean.al.mihai@student.utcluj.ro::31e37bc6-009c-4a24-a1a6-5693596320e3" providerId="AD" clId="Web-{88BE00F9-56D9-D3E1-157A-64CB88562EB8}" dt="2025-10-19T17:35:22.790" v="177"/>
          <ac:picMkLst>
            <pc:docMk/>
            <pc:sldMk cId="891140659" sldId="269"/>
            <ac:picMk id="5" creationId="{7D4255B3-97C4-46B6-846C-774CC88BA823}"/>
          </ac:picMkLst>
        </pc:picChg>
        <pc:picChg chg="add mod">
          <ac:chgData name="Mihai Cristian Balanean" userId="S::balanean.al.mihai@student.utcluj.ro::31e37bc6-009c-4a24-a1a6-5693596320e3" providerId="AD" clId="Web-{88BE00F9-56D9-D3E1-157A-64CB88562EB8}" dt="2025-10-19T17:35:23.368" v="178" actId="1076"/>
          <ac:picMkLst>
            <pc:docMk/>
            <pc:sldMk cId="891140659" sldId="269"/>
            <ac:picMk id="6" creationId="{CB097828-FE5B-C27F-BA94-7A5170C6A34F}"/>
          </ac:picMkLst>
        </pc:picChg>
        <pc:picChg chg="add mod">
          <ac:chgData name="Mihai Cristian Balanean" userId="S::balanean.al.mihai@student.utcluj.ro::31e37bc6-009c-4a24-a1a6-5693596320e3" providerId="AD" clId="Web-{88BE00F9-56D9-D3E1-157A-64CB88562EB8}" dt="2025-10-19T17:39:31.251" v="188" actId="1076"/>
          <ac:picMkLst>
            <pc:docMk/>
            <pc:sldMk cId="891140659" sldId="269"/>
            <ac:picMk id="7" creationId="{49C7AC41-69AB-2DE7-9B9E-B500609D969C}"/>
          </ac:picMkLst>
        </pc:picChg>
        <pc:picChg chg="add mod">
          <ac:chgData name="Mihai Cristian Balanean" userId="S::balanean.al.mihai@student.utcluj.ro::31e37bc6-009c-4a24-a1a6-5693596320e3" providerId="AD" clId="Web-{88BE00F9-56D9-D3E1-157A-64CB88562EB8}" dt="2025-10-19T17:39:28.360" v="187" actId="1076"/>
          <ac:picMkLst>
            <pc:docMk/>
            <pc:sldMk cId="891140659" sldId="269"/>
            <ac:picMk id="8" creationId="{A388A678-9D58-7567-50D9-07DDB1C38C63}"/>
          </ac:picMkLst>
        </pc:picChg>
        <pc:inkChg chg="add">
          <ac:chgData name="Mihai Cristian Balanean" userId="S::balanean.al.mihai@student.utcluj.ro::31e37bc6-009c-4a24-a1a6-5693596320e3" providerId="AD" clId="Web-{88BE00F9-56D9-D3E1-157A-64CB88562EB8}" dt="2025-10-19T18:47:31.334" v="278"/>
          <ac:inkMkLst>
            <pc:docMk/>
            <pc:sldMk cId="891140659" sldId="269"/>
            <ac:inkMk id="4" creationId="{1A31BB05-3C4D-E781-9887-195E7551E2A1}"/>
          </ac:inkMkLst>
        </pc:inkChg>
      </pc:sldChg>
      <pc:sldChg chg="addSp delSp modSp add del replId">
        <pc:chgData name="Mihai Cristian Balanean" userId="S::balanean.al.mihai@student.utcluj.ro::31e37bc6-009c-4a24-a1a6-5693596320e3" providerId="AD" clId="Web-{88BE00F9-56D9-D3E1-157A-64CB88562EB8}" dt="2025-10-19T18:34:36.932" v="228"/>
        <pc:sldMkLst>
          <pc:docMk/>
          <pc:sldMk cId="1316110340" sldId="270"/>
        </pc:sldMkLst>
        <pc:spChg chg="mod">
          <ac:chgData name="Mihai Cristian Balanean" userId="S::balanean.al.mihai@student.utcluj.ro::31e37bc6-009c-4a24-a1a6-5693596320e3" providerId="AD" clId="Web-{88BE00F9-56D9-D3E1-157A-64CB88562EB8}" dt="2025-10-19T17:55:06.221" v="205" actId="1076"/>
          <ac:spMkLst>
            <pc:docMk/>
            <pc:sldMk cId="1316110340" sldId="270"/>
            <ac:spMk id="2" creationId="{9B6D7472-76A6-322C-E134-746AB65E55A8}"/>
          </ac:spMkLst>
        </pc:spChg>
        <pc:picChg chg="add mod">
          <ac:chgData name="Mihai Cristian Balanean" userId="S::balanean.al.mihai@student.utcluj.ro::31e37bc6-009c-4a24-a1a6-5693596320e3" providerId="AD" clId="Web-{88BE00F9-56D9-D3E1-157A-64CB88562EB8}" dt="2025-10-19T17:55:17.815" v="208" actId="1076"/>
          <ac:picMkLst>
            <pc:docMk/>
            <pc:sldMk cId="1316110340" sldId="270"/>
            <ac:picMk id="3" creationId="{01FD4196-49EF-FE7B-AC07-1BDB7CBD6AFE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54:43.017" v="192"/>
          <ac:picMkLst>
            <pc:docMk/>
            <pc:sldMk cId="1316110340" sldId="270"/>
            <ac:picMk id="6" creationId="{8C8E58BD-8101-814B-1FD2-3E00B511F15C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54:41.814" v="191"/>
          <ac:picMkLst>
            <pc:docMk/>
            <pc:sldMk cId="1316110340" sldId="270"/>
            <ac:picMk id="7" creationId="{ABFE833D-1689-7BB6-0034-3FC95FDD5049}"/>
          </ac:picMkLst>
        </pc:picChg>
        <pc:picChg chg="del">
          <ac:chgData name="Mihai Cristian Balanean" userId="S::balanean.al.mihai@student.utcluj.ro::31e37bc6-009c-4a24-a1a6-5693596320e3" providerId="AD" clId="Web-{88BE00F9-56D9-D3E1-157A-64CB88562EB8}" dt="2025-10-19T17:54:41.549" v="190"/>
          <ac:picMkLst>
            <pc:docMk/>
            <pc:sldMk cId="1316110340" sldId="270"/>
            <ac:picMk id="8" creationId="{6E07E497-CF87-E590-C450-9D384A186B42}"/>
          </ac:picMkLst>
        </pc:picChg>
        <pc:inkChg chg="add del">
          <ac:chgData name="Mihai Cristian Balanean" userId="S::balanean.al.mihai@student.utcluj.ro::31e37bc6-009c-4a24-a1a6-5693596320e3" providerId="AD" clId="Web-{88BE00F9-56D9-D3E1-157A-64CB88562EB8}" dt="2025-10-19T18:32:35.447" v="221"/>
          <ac:inkMkLst>
            <pc:docMk/>
            <pc:sldMk cId="1316110340" sldId="270"/>
            <ac:inkMk id="5" creationId="{BB845D72-28F9-9A87-A6D9-CDEDD838F2D0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7:56:07.269" v="211"/>
          <ac:inkMkLst>
            <pc:docMk/>
            <pc:sldMk cId="1316110340" sldId="270"/>
            <ac:inkMk id="5" creationId="{BE345425-226C-E64A-697A-52E59FE89A2C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2:31.932" v="220"/>
          <ac:inkMkLst>
            <pc:docMk/>
            <pc:sldMk cId="1316110340" sldId="270"/>
            <ac:inkMk id="6" creationId="{97D93521-29EA-44D6-F16D-E029BBD05067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2:28.885" v="219"/>
          <ac:inkMkLst>
            <pc:docMk/>
            <pc:sldMk cId="1316110340" sldId="270"/>
            <ac:inkMk id="7" creationId="{A58C0114-7D05-027A-8D1C-B3BDBE7A527E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2:20.338" v="218"/>
          <ac:inkMkLst>
            <pc:docMk/>
            <pc:sldMk cId="1316110340" sldId="270"/>
            <ac:inkMk id="8" creationId="{A1BAEF46-A1AE-BA9A-6CE0-5EC23EB01E51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2:18.541" v="217"/>
          <ac:inkMkLst>
            <pc:docMk/>
            <pc:sldMk cId="1316110340" sldId="270"/>
            <ac:inkMk id="9" creationId="{71D5CF50-2BD0-4248-2273-80CABC8816A3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3:22.541" v="225"/>
          <ac:inkMkLst>
            <pc:docMk/>
            <pc:sldMk cId="1316110340" sldId="270"/>
            <ac:inkMk id="11" creationId="{065CE7BB-1850-93B1-8201-DE868CF3C2D1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3:36.541" v="227"/>
          <ac:inkMkLst>
            <pc:docMk/>
            <pc:sldMk cId="1316110340" sldId="270"/>
            <ac:inkMk id="12" creationId="{E3AD0325-B032-FE88-94F8-2AD5FFFC691C}"/>
          </ac:inkMkLst>
        </pc:inkChg>
        <pc:cxnChg chg="add">
          <ac:chgData name="Mihai Cristian Balanean" userId="S::balanean.al.mihai@student.utcluj.ro::31e37bc6-009c-4a24-a1a6-5693596320e3" providerId="AD" clId="Web-{88BE00F9-56D9-D3E1-157A-64CB88562EB8}" dt="2025-10-19T17:56:06.972" v="209"/>
          <ac:cxnSpMkLst>
            <pc:docMk/>
            <pc:sldMk cId="1316110340" sldId="270"/>
            <ac:cxnSpMk id="4" creationId="{B912B78C-F89D-2603-7EAD-DC8F61C29F01}"/>
          </ac:cxnSpMkLst>
        </pc:cxnChg>
        <pc:cxnChg chg="add mod">
          <ac:chgData name="Mihai Cristian Balanean" userId="S::balanean.al.mihai@student.utcluj.ro::31e37bc6-009c-4a24-a1a6-5693596320e3" providerId="AD" clId="Web-{88BE00F9-56D9-D3E1-157A-64CB88562EB8}" dt="2025-10-19T18:33:09.916" v="223"/>
          <ac:cxnSpMkLst>
            <pc:docMk/>
            <pc:sldMk cId="1316110340" sldId="270"/>
            <ac:cxnSpMk id="10" creationId="{E794C96C-10CD-C2A1-2E2E-82727D42A799}"/>
          </ac:cxnSpMkLst>
        </pc:cxnChg>
      </pc:sldChg>
      <pc:sldChg chg="addSp delSp modSp new">
        <pc:chgData name="Mihai Cristian Balanean" userId="S::balanean.al.mihai@student.utcluj.ro::31e37bc6-009c-4a24-a1a6-5693596320e3" providerId="AD" clId="Web-{88BE00F9-56D9-D3E1-157A-64CB88562EB8}" dt="2025-10-19T19:24:54.786" v="1530" actId="20577"/>
        <pc:sldMkLst>
          <pc:docMk/>
          <pc:sldMk cId="3795677631" sldId="270"/>
        </pc:sldMkLst>
        <pc:spChg chg="mod">
          <ac:chgData name="Mihai Cristian Balanean" userId="S::balanean.al.mihai@student.utcluj.ro::31e37bc6-009c-4a24-a1a6-5693596320e3" providerId="AD" clId="Web-{88BE00F9-56D9-D3E1-157A-64CB88562EB8}" dt="2025-10-19T19:24:54.786" v="1530" actId="20577"/>
          <ac:spMkLst>
            <pc:docMk/>
            <pc:sldMk cId="3795677631" sldId="270"/>
            <ac:spMk id="2" creationId="{3CA29B89-C5CD-2B11-8512-C2FD0097150A}"/>
          </ac:spMkLst>
        </pc:spChg>
        <pc:spChg chg="add del">
          <ac:chgData name="Mihai Cristian Balanean" userId="S::balanean.al.mihai@student.utcluj.ro::31e37bc6-009c-4a24-a1a6-5693596320e3" providerId="AD" clId="Web-{88BE00F9-56D9-D3E1-157A-64CB88562EB8}" dt="2025-10-19T18:52:39.638" v="551"/>
          <ac:spMkLst>
            <pc:docMk/>
            <pc:sldMk cId="3795677631" sldId="270"/>
            <ac:spMk id="3" creationId="{5458A994-5034-C955-EFD6-62BFA6152834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5:39.759" v="786" actId="1076"/>
          <ac:spMkLst>
            <pc:docMk/>
            <pc:sldMk cId="3795677631" sldId="270"/>
            <ac:spMk id="27" creationId="{F8C6210C-3C52-2D25-0171-6E3DEF28C34F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5:39.759" v="787" actId="1076"/>
          <ac:spMkLst>
            <pc:docMk/>
            <pc:sldMk cId="3795677631" sldId="270"/>
            <ac:spMk id="28" creationId="{DF1C139F-E8C3-6611-2668-7725F63289E8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5:39.759" v="788" actId="1076"/>
          <ac:spMkLst>
            <pc:docMk/>
            <pc:sldMk cId="3795677631" sldId="270"/>
            <ac:spMk id="29" creationId="{571CC939-3E05-0005-9066-333E056EFBEF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5:39.759" v="789" actId="1076"/>
          <ac:spMkLst>
            <pc:docMk/>
            <pc:sldMk cId="3795677631" sldId="270"/>
            <ac:spMk id="30" creationId="{3B52E4DD-2A7B-602A-3B21-36E69101F353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5:39.775" v="790" actId="1076"/>
          <ac:spMkLst>
            <pc:docMk/>
            <pc:sldMk cId="3795677631" sldId="270"/>
            <ac:spMk id="31" creationId="{3F757F3A-B76C-3860-D5ED-B983D1B18B75}"/>
          </ac:spMkLst>
        </pc:spChg>
        <pc:picChg chg="add del mod ord">
          <ac:chgData name="Mihai Cristian Balanean" userId="S::balanean.al.mihai@student.utcluj.ro::31e37bc6-009c-4a24-a1a6-5693596320e3" providerId="AD" clId="Web-{88BE00F9-56D9-D3E1-157A-64CB88562EB8}" dt="2025-10-19T18:45:32.779" v="255"/>
          <ac:picMkLst>
            <pc:docMk/>
            <pc:sldMk cId="3795677631" sldId="270"/>
            <ac:picMk id="22" creationId="{E215BAAC-EB79-4E22-4917-97FF0A62A891}"/>
          </ac:picMkLst>
        </pc:picChg>
        <pc:picChg chg="add mod ord">
          <ac:chgData name="Mihai Cristian Balanean" userId="S::balanean.al.mihai@student.utcluj.ro::31e37bc6-009c-4a24-a1a6-5693596320e3" providerId="AD" clId="Web-{88BE00F9-56D9-D3E1-157A-64CB88562EB8}" dt="2025-10-19T19:05:39.744" v="785" actId="1076"/>
          <ac:picMkLst>
            <pc:docMk/>
            <pc:sldMk cId="3795677631" sldId="270"/>
            <ac:picMk id="26" creationId="{581DC555-7CA2-2360-4698-4C99AB3B5781}"/>
          </ac:picMkLst>
        </pc:picChg>
        <pc:picChg chg="add mod">
          <ac:chgData name="Mihai Cristian Balanean" userId="S::balanean.al.mihai@student.utcluj.ro::31e37bc6-009c-4a24-a1a6-5693596320e3" providerId="AD" clId="Web-{88BE00F9-56D9-D3E1-157A-64CB88562EB8}" dt="2025-10-19T19:05:39.790" v="791" actId="1076"/>
          <ac:picMkLst>
            <pc:docMk/>
            <pc:sldMk cId="3795677631" sldId="270"/>
            <ac:picMk id="32" creationId="{3DE6E475-9E14-3B70-611D-7642FE3602C8}"/>
          </ac:picMkLst>
        </pc:picChg>
        <pc:inkChg chg="add mod">
          <ac:chgData name="Mihai Cristian Balanean" userId="S::balanean.al.mihai@student.utcluj.ro::31e37bc6-009c-4a24-a1a6-5693596320e3" providerId="AD" clId="Web-{88BE00F9-56D9-D3E1-157A-64CB88562EB8}" dt="2025-10-19T19:05:39.650" v="770" actId="1076"/>
          <ac:inkMkLst>
            <pc:docMk/>
            <pc:sldMk cId="3795677631" sldId="270"/>
            <ac:inkMk id="4" creationId="{DB04A02F-44F5-66E7-DF68-6464EA95250B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50" v="771" actId="1076"/>
          <ac:inkMkLst>
            <pc:docMk/>
            <pc:sldMk cId="3795677631" sldId="270"/>
            <ac:inkMk id="5" creationId="{9C5E608D-862F-FF24-4E82-675B6FAFD111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65" v="772" actId="1076"/>
          <ac:inkMkLst>
            <pc:docMk/>
            <pc:sldMk cId="3795677631" sldId="270"/>
            <ac:inkMk id="6" creationId="{896BB4CD-AE17-7302-9EFC-DFE0D8682264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65" v="773" actId="1076"/>
          <ac:inkMkLst>
            <pc:docMk/>
            <pc:sldMk cId="3795677631" sldId="270"/>
            <ac:inkMk id="7" creationId="{32BE6841-BAA1-2BF1-87C8-77139A49373D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65" v="774" actId="1076"/>
          <ac:inkMkLst>
            <pc:docMk/>
            <pc:sldMk cId="3795677631" sldId="270"/>
            <ac:inkMk id="8" creationId="{04C43B37-5DCB-6DAE-81BF-138AB119F272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65" v="775" actId="1076"/>
          <ac:inkMkLst>
            <pc:docMk/>
            <pc:sldMk cId="3795677631" sldId="270"/>
            <ac:inkMk id="9" creationId="{2B81AA78-3C99-0665-60D0-E959D0D23257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81" v="776" actId="1076"/>
          <ac:inkMkLst>
            <pc:docMk/>
            <pc:sldMk cId="3795677631" sldId="270"/>
            <ac:inkMk id="10" creationId="{BB089F2E-9EC4-899E-C0C2-20858C9F7098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81" v="777" actId="1076"/>
          <ac:inkMkLst>
            <pc:docMk/>
            <pc:sldMk cId="3795677631" sldId="270"/>
            <ac:inkMk id="11" creationId="{5EF46FAB-34AA-E509-E324-08F4A505D23E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81" v="778" actId="1076"/>
          <ac:inkMkLst>
            <pc:docMk/>
            <pc:sldMk cId="3795677631" sldId="270"/>
            <ac:inkMk id="12" creationId="{DE7C880C-D0AB-385B-492A-EF7E5F1E2997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97" v="779" actId="1076"/>
          <ac:inkMkLst>
            <pc:docMk/>
            <pc:sldMk cId="3795677631" sldId="270"/>
            <ac:inkMk id="13" creationId="{04326CC8-9436-C137-82D8-192FE3FAE45A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97" v="780" actId="1076"/>
          <ac:inkMkLst>
            <pc:docMk/>
            <pc:sldMk cId="3795677631" sldId="270"/>
            <ac:inkMk id="14" creationId="{B36F15C0-A200-AF16-BEAD-6D67B14ED6AD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97" v="781" actId="1076"/>
          <ac:inkMkLst>
            <pc:docMk/>
            <pc:sldMk cId="3795677631" sldId="270"/>
            <ac:inkMk id="15" creationId="{A5A19255-EC23-AA88-2F95-F24F98612FA8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697" v="782" actId="1076"/>
          <ac:inkMkLst>
            <pc:docMk/>
            <pc:sldMk cId="3795677631" sldId="270"/>
            <ac:inkMk id="16" creationId="{BA1E00D5-2843-04A3-CFD0-DE87DB71FE62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712" v="783" actId="1076"/>
          <ac:inkMkLst>
            <pc:docMk/>
            <pc:sldMk cId="3795677631" sldId="270"/>
            <ac:inkMk id="17" creationId="{B1D01C10-58C5-A125-9FC9-4CA046EC479A}"/>
          </ac:inkMkLst>
        </pc:inkChg>
        <pc:inkChg chg="add mod">
          <ac:chgData name="Mihai Cristian Balanean" userId="S::balanean.al.mihai@student.utcluj.ro::31e37bc6-009c-4a24-a1a6-5693596320e3" providerId="AD" clId="Web-{88BE00F9-56D9-D3E1-157A-64CB88562EB8}" dt="2025-10-19T19:05:39.712" v="784" actId="1076"/>
          <ac:inkMkLst>
            <pc:docMk/>
            <pc:sldMk cId="3795677631" sldId="270"/>
            <ac:inkMk id="18" creationId="{A7F6602C-2A12-7AE4-B151-5D2FA2EC794C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45:44.374" v="258"/>
          <ac:inkMkLst>
            <pc:docMk/>
            <pc:sldMk cId="3795677631" sldId="270"/>
            <ac:inkMk id="19" creationId="{276A1CE8-A815-E5D6-ECC6-6A2BB08070E7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45:44.374" v="257"/>
          <ac:inkMkLst>
            <pc:docMk/>
            <pc:sldMk cId="3795677631" sldId="270"/>
            <ac:inkMk id="20" creationId="{833194B0-3F4D-34C8-1502-60CF835E2CD3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45:44.374" v="256"/>
          <ac:inkMkLst>
            <pc:docMk/>
            <pc:sldMk cId="3795677631" sldId="270"/>
            <ac:inkMk id="21" creationId="{B1B9D89B-C262-3233-F85F-761B6AC19E0B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39:19.923" v="250"/>
          <ac:inkMkLst>
            <pc:docMk/>
            <pc:sldMk cId="3795677631" sldId="270"/>
            <ac:inkMk id="23" creationId="{DFDAD76F-2E72-2DCA-E610-7C0BEE9275AE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45:29.529" v="254"/>
          <ac:inkMkLst>
            <pc:docMk/>
            <pc:sldMk cId="3795677631" sldId="270"/>
            <ac:inkMk id="24" creationId="{0D6090DE-D3C7-D3C0-4E8F-44D5609E6803}"/>
          </ac:inkMkLst>
        </pc:inkChg>
        <pc:inkChg chg="add del">
          <ac:chgData name="Mihai Cristian Balanean" userId="S::balanean.al.mihai@student.utcluj.ro::31e37bc6-009c-4a24-a1a6-5693596320e3" providerId="AD" clId="Web-{88BE00F9-56D9-D3E1-157A-64CB88562EB8}" dt="2025-10-19T18:45:28.154" v="253"/>
          <ac:inkMkLst>
            <pc:docMk/>
            <pc:sldMk cId="3795677631" sldId="270"/>
            <ac:inkMk id="25" creationId="{55016606-1425-583F-60B9-86FF18F0BF98}"/>
          </ac:inkMkLst>
        </pc:inkChg>
      </pc:sldChg>
      <pc:sldChg chg="modSp new ord">
        <pc:chgData name="Mihai Cristian Balanean" userId="S::balanean.al.mihai@student.utcluj.ro::31e37bc6-009c-4a24-a1a6-5693596320e3" providerId="AD" clId="Web-{88BE00F9-56D9-D3E1-157A-64CB88562EB8}" dt="2025-10-19T19:24:54.458" v="1524" actId="20577"/>
        <pc:sldMkLst>
          <pc:docMk/>
          <pc:sldMk cId="4014602460" sldId="271"/>
        </pc:sldMkLst>
        <pc:spChg chg="mod">
          <ac:chgData name="Mihai Cristian Balanean" userId="S::balanean.al.mihai@student.utcluj.ro::31e37bc6-009c-4a24-a1a6-5693596320e3" providerId="AD" clId="Web-{88BE00F9-56D9-D3E1-157A-64CB88562EB8}" dt="2025-10-19T19:11:55.978" v="989" actId="1076"/>
          <ac:spMkLst>
            <pc:docMk/>
            <pc:sldMk cId="4014602460" sldId="271"/>
            <ac:spMk id="2" creationId="{14A98B62-4CCD-CB0F-48C4-4B7598B92A20}"/>
          </ac:spMkLst>
        </pc:spChg>
        <pc:spChg chg="mod">
          <ac:chgData name="Mihai Cristian Balanean" userId="S::balanean.al.mihai@student.utcluj.ro::31e37bc6-009c-4a24-a1a6-5693596320e3" providerId="AD" clId="Web-{88BE00F9-56D9-D3E1-157A-64CB88562EB8}" dt="2025-10-19T19:24:54.458" v="1524" actId="20577"/>
          <ac:spMkLst>
            <pc:docMk/>
            <pc:sldMk cId="4014602460" sldId="271"/>
            <ac:spMk id="3" creationId="{1F0AEF00-0588-6AB9-9178-440845E487DD}"/>
          </ac:spMkLst>
        </pc:spChg>
      </pc:sldChg>
      <pc:sldChg chg="addSp delSp modSp new">
        <pc:chgData name="Mihai Cristian Balanean" userId="S::balanean.al.mihai@student.utcluj.ro::31e37bc6-009c-4a24-a1a6-5693596320e3" providerId="AD" clId="Web-{88BE00F9-56D9-D3E1-157A-64CB88562EB8}" dt="2025-10-19T19:03:05.113" v="732" actId="20577"/>
        <pc:sldMkLst>
          <pc:docMk/>
          <pc:sldMk cId="1720547391" sldId="272"/>
        </pc:sldMkLst>
        <pc:spChg chg="mod">
          <ac:chgData name="Mihai Cristian Balanean" userId="S::balanean.al.mihai@student.utcluj.ro::31e37bc6-009c-4a24-a1a6-5693596320e3" providerId="AD" clId="Web-{88BE00F9-56D9-D3E1-157A-64CB88562EB8}" dt="2025-10-19T19:00:59.403" v="671" actId="1076"/>
          <ac:spMkLst>
            <pc:docMk/>
            <pc:sldMk cId="1720547391" sldId="272"/>
            <ac:spMk id="2" creationId="{303CA3DB-8992-21C1-6CE8-DACE3AE46E32}"/>
          </ac:spMkLst>
        </pc:spChg>
        <pc:spChg chg="del">
          <ac:chgData name="Mihai Cristian Balanean" userId="S::balanean.al.mihai@student.utcluj.ro::31e37bc6-009c-4a24-a1a6-5693596320e3" providerId="AD" clId="Web-{88BE00F9-56D9-D3E1-157A-64CB88562EB8}" dt="2025-10-19T19:01:16.497" v="672"/>
          <ac:spMkLst>
            <pc:docMk/>
            <pc:sldMk cId="1720547391" sldId="272"/>
            <ac:spMk id="3" creationId="{A36E9935-5FC1-2EBD-5829-AF5CEAB03ECE}"/>
          </ac:spMkLst>
        </pc:spChg>
        <pc:spChg chg="add del mod">
          <ac:chgData name="Mihai Cristian Balanean" userId="S::balanean.al.mihai@student.utcluj.ro::31e37bc6-009c-4a24-a1a6-5693596320e3" providerId="AD" clId="Web-{88BE00F9-56D9-D3E1-157A-64CB88562EB8}" dt="2025-10-19T19:01:37.217" v="679"/>
          <ac:spMkLst>
            <pc:docMk/>
            <pc:sldMk cId="1720547391" sldId="272"/>
            <ac:spMk id="5" creationId="{D35AA1CF-C8EB-D6A7-939C-B4D599B362F0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2:16.766" v="709" actId="20577"/>
          <ac:spMkLst>
            <pc:docMk/>
            <pc:sldMk cId="1720547391" sldId="272"/>
            <ac:spMk id="6" creationId="{D35AA1CF-C8EB-D6A7-939C-B4D599B362F0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2:31.080" v="711" actId="20577"/>
          <ac:spMkLst>
            <pc:docMk/>
            <pc:sldMk cId="1720547391" sldId="272"/>
            <ac:spMk id="7" creationId="{94A748C2-E515-FA46-DFEB-390C1AC3333B}"/>
          </ac:spMkLst>
        </pc:spChg>
        <pc:spChg chg="add">
          <ac:chgData name="Mihai Cristian Balanean" userId="S::balanean.al.mihai@student.utcluj.ro::31e37bc6-009c-4a24-a1a6-5693596320e3" providerId="AD" clId="Web-{88BE00F9-56D9-D3E1-157A-64CB88562EB8}" dt="2025-10-19T19:02:31.142" v="712"/>
          <ac:spMkLst>
            <pc:docMk/>
            <pc:sldMk cId="1720547391" sldId="272"/>
            <ac:spMk id="8" creationId="{69BB9652-6046-5587-71CF-5998B565D1B0}"/>
          </ac:spMkLst>
        </pc:spChg>
        <pc:spChg chg="add mod">
          <ac:chgData name="Mihai Cristian Balanean" userId="S::balanean.al.mihai@student.utcluj.ro::31e37bc6-009c-4a24-a1a6-5693596320e3" providerId="AD" clId="Web-{88BE00F9-56D9-D3E1-157A-64CB88562EB8}" dt="2025-10-19T19:03:05.113" v="732" actId="20577"/>
          <ac:spMkLst>
            <pc:docMk/>
            <pc:sldMk cId="1720547391" sldId="272"/>
            <ac:spMk id="9" creationId="{CCA16AA8-F53D-6FF4-D997-877263C51BEC}"/>
          </ac:spMkLst>
        </pc:spChg>
        <pc:picChg chg="add mod ord">
          <ac:chgData name="Mihai Cristian Balanean" userId="S::balanean.al.mihai@student.utcluj.ro::31e37bc6-009c-4a24-a1a6-5693596320e3" providerId="AD" clId="Web-{88BE00F9-56D9-D3E1-157A-64CB88562EB8}" dt="2025-10-19T19:01:23.373" v="675" actId="1076"/>
          <ac:picMkLst>
            <pc:docMk/>
            <pc:sldMk cId="1720547391" sldId="272"/>
            <ac:picMk id="4" creationId="{56293F0D-35BB-1553-DB96-2D45B3EE646A}"/>
          </ac:picMkLst>
        </pc:picChg>
      </pc:sldChg>
    </pc:docChg>
  </pc:docChgLst>
  <pc:docChgLst>
    <pc:chgData name="Mihai Cristian Balanean" userId="S::balanean.al.mihai@student.utcluj.ro::31e37bc6-009c-4a24-a1a6-5693596320e3" providerId="AD" clId="Web-{5CEC67CA-13D3-C5BC-E891-80F6DC91FF03}"/>
    <pc:docChg chg="modSld modMainMaster">
      <pc:chgData name="Mihai Cristian Balanean" userId="S::balanean.al.mihai@student.utcluj.ro::31e37bc6-009c-4a24-a1a6-5693596320e3" providerId="AD" clId="Web-{5CEC67CA-13D3-C5BC-E891-80F6DC91FF03}" dt="2025-10-19T16:37:21.916" v="95" actId="20577"/>
      <pc:docMkLst>
        <pc:docMk/>
      </pc:docMkLst>
      <pc:sldChg chg="addSp delSp modSp mod setBg">
        <pc:chgData name="Mihai Cristian Balanean" userId="S::balanean.al.mihai@student.utcluj.ro::31e37bc6-009c-4a24-a1a6-5693596320e3" providerId="AD" clId="Web-{5CEC67CA-13D3-C5BC-E891-80F6DC91FF03}" dt="2025-10-19T16:37:21.916" v="95" actId="20577"/>
        <pc:sldMkLst>
          <pc:docMk/>
          <pc:sldMk cId="109857222" sldId="256"/>
        </pc:sldMkLst>
        <pc:spChg chg="mod">
          <ac:chgData name="Mihai Cristian Balanean" userId="S::balanean.al.mihai@student.utcluj.ro::31e37bc6-009c-4a24-a1a6-5693596320e3" providerId="AD" clId="Web-{5CEC67CA-13D3-C5BC-E891-80F6DC91FF03}" dt="2025-10-19T16:37:02.414" v="9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hai Cristian Balanean" userId="S::balanean.al.mihai@student.utcluj.ro::31e37bc6-009c-4a24-a1a6-5693596320e3" providerId="AD" clId="Web-{5CEC67CA-13D3-C5BC-E891-80F6DC91FF03}" dt="2025-10-19T16:37:21.916" v="95" actId="20577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Mihai Cristian Balanean" userId="S::balanean.al.mihai@student.utcluj.ro::31e37bc6-009c-4a24-a1a6-5693596320e3" providerId="AD" clId="Web-{5CEC67CA-13D3-C5BC-E891-80F6DC91FF03}" dt="2025-10-19T16:30:05.312" v="5"/>
          <ac:picMkLst>
            <pc:docMk/>
            <pc:sldMk cId="109857222" sldId="256"/>
            <ac:picMk id="4" creationId="{C52AD860-D0B5-3CFD-BFC4-FB6D2736DBD9}"/>
          </ac:picMkLst>
        </pc:picChg>
        <pc:picChg chg="add del mod">
          <ac:chgData name="Mihai Cristian Balanean" userId="S::balanean.al.mihai@student.utcluj.ro::31e37bc6-009c-4a24-a1a6-5693596320e3" providerId="AD" clId="Web-{5CEC67CA-13D3-C5BC-E891-80F6DC91FF03}" dt="2025-10-19T16:30:57.813" v="13"/>
          <ac:picMkLst>
            <pc:docMk/>
            <pc:sldMk cId="109857222" sldId="256"/>
            <ac:picMk id="5" creationId="{0D8A9CBF-2462-00CC-A2F0-A444714B4743}"/>
          </ac:picMkLst>
        </pc:picChg>
      </pc:sldChg>
      <pc:sldMasterChg chg="mod setBg modSldLayout">
        <pc:chgData name="Mihai Cristian Balanean" userId="S::balanean.al.mihai@student.utcluj.ro::31e37bc6-009c-4a24-a1a6-5693596320e3" providerId="AD" clId="Web-{5CEC67CA-13D3-C5BC-E891-80F6DC91FF03}" dt="2025-10-19T16:33:32.441" v="16"/>
        <pc:sldMasterMkLst>
          <pc:docMk/>
          <pc:sldMasterMk cId="2460954070" sldId="2147483660"/>
        </pc:sldMasterMkLst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Mihai Cristian Balanean" userId="S::balanean.al.mihai@student.utcluj.ro::31e37bc6-009c-4a24-a1a6-5693596320e3" providerId="AD" clId="Web-{5CEC67CA-13D3-C5BC-E891-80F6DC91FF03}" dt="2025-10-19T16:33:32.441" v="1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8096 6482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18653 12012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10292 7699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8969 7329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8969 7329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8256 7805 16383 0 0,'-4'0'0'0'0,"-7"0"0"0"0,-2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15478 8731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33973 7382 16383 0 0,'0'4'0'0'0,"4"2"0"0"0,5-1 0 0 0,6-1 0 0 0,1 3 0 0 0,0 1 0 0 0,3-2 0 0 0,2-1 0 0 0,-2 2 0 0 0,-1 0 0 0 0,1-1 0 0 0,2-1 0 0 0,1-2 0 0 0,1-2 0 0 0,1 0 0 0 0,0-1 0 0 0,1 0 0 0 0,0 0 0 0 0,0-1 0 0 0,0 1 0 0 0,0 0 0 0 0,-5-4 0 0 0,-5-6 0 0 0,-5-5 0 0 0,-5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8017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8573 6694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8573 6694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9684 6456 16383 0 0,'0'5'0'0'0,"0"1"0"0"0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9684 6509 16383 0 0,'0'4'0'0'0,"0"8"0"0"0,0 5 0 0 0,0 4 0 0 0,0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9684 6668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8123 7329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10663 8731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3" Type="http://schemas.openxmlformats.org/officeDocument/2006/relationships/image" Target="../media/image14.png"/><Relationship Id="rId21" Type="http://schemas.openxmlformats.org/officeDocument/2006/relationships/image" Target="../media/image18.png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customXml" Target="../ink/ink7.xml"/><Relationship Id="rId5" Type="http://schemas.openxmlformats.org/officeDocument/2006/relationships/customXml" Target="../ink/ink3.xml"/><Relationship Id="rId15" Type="http://schemas.openxmlformats.org/officeDocument/2006/relationships/customXml" Target="../ink/ink11.xml"/><Relationship Id="rId10" Type="http://schemas.openxmlformats.org/officeDocument/2006/relationships/image" Target="../media/image16.png"/><Relationship Id="rId19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0.xml"/><Relationship Id="rId2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7375" y="2915708"/>
            <a:ext cx="5941786" cy="1017815"/>
          </a:xfrm>
        </p:spPr>
        <p:txBody>
          <a:bodyPr>
            <a:norm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Proiect</a:t>
            </a:r>
            <a:r>
              <a:rPr lang="en-US" dirty="0">
                <a:solidFill>
                  <a:schemeClr val="bg1"/>
                </a:solidFill>
              </a:rPr>
              <a:t> - Hangman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3166" y="6364287"/>
            <a:ext cx="7598834" cy="491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solidFill>
                  <a:schemeClr val="bg1"/>
                </a:solidFill>
              </a:rPr>
              <a:t>Prezentare și Proiect realizat de: Bălănean Mihai-Cristian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E2558-09F7-4DC8-7DE8-4A1EFE0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EF40-DF39-73EB-CF46-75993D44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DF553BD-BBC5-A5C7-F3FB-89215EC8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39" y="1199702"/>
            <a:ext cx="8188606" cy="429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1663E-0459-F3A1-C186-3DFF527B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5223-F8E3-F9FE-5D76-B20E030C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CD2BED-1AEE-07F6-DA50-B644F4942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128" y="987804"/>
            <a:ext cx="8417568" cy="47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B5D6-4E2E-39ED-9926-5D9081FF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1FA-FFEA-016C-D0D5-E79298BE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CDC88892-2BD5-4DFC-439B-A98D458FB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18" y="2579414"/>
            <a:ext cx="11526564" cy="16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FEE0-0E94-B5F9-9934-F3D0BEC3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091-50B5-3029-BF57-D1BD9EAC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660A58DA-B67B-C193-16AC-BE3325F6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35" y="1048763"/>
            <a:ext cx="10223171" cy="47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7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A3DB-8992-21C1-6CE8-DACE3AE4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477" y="218233"/>
            <a:ext cx="2969046" cy="1353105"/>
          </a:xfrm>
        </p:spPr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Fisier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intrare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293F0D-35BB-1553-DB96-2D45B3EE6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61" y="1434420"/>
            <a:ext cx="6592677" cy="399533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35AA1CF-C8EB-D6A7-939C-B4D599B362F0}"/>
              </a:ext>
            </a:extLst>
          </p:cNvPr>
          <p:cNvSpPr txBox="1"/>
          <p:nvPr/>
        </p:nvSpPr>
        <p:spPr>
          <a:xfrm>
            <a:off x="2800334" y="5431038"/>
            <a:ext cx="1219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solidFill>
                  <a:schemeClr val="bg1"/>
                </a:solidFill>
              </a:rPr>
              <a:t>game_id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4A748C2-E515-FA46-DFEB-390C1AC3333B}"/>
              </a:ext>
            </a:extLst>
          </p:cNvPr>
          <p:cNvSpPr txBox="1"/>
          <p:nvPr/>
        </p:nvSpPr>
        <p:spPr>
          <a:xfrm>
            <a:off x="4021370" y="5431038"/>
            <a:ext cx="26697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cuvant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ghicit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9BB9652-6046-5587-71CF-5998B565D1B0}"/>
              </a:ext>
            </a:extLst>
          </p:cNvPr>
          <p:cNvSpPr txBox="1"/>
          <p:nvPr/>
        </p:nvSpPr>
        <p:spPr>
          <a:xfrm>
            <a:off x="2534093" y="5697279"/>
            <a:ext cx="274319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CA16AA8-F53D-6FF4-D997-877263C51BEC}"/>
              </a:ext>
            </a:extLst>
          </p:cNvPr>
          <p:cNvSpPr txBox="1"/>
          <p:nvPr/>
        </p:nvSpPr>
        <p:spPr>
          <a:xfrm>
            <a:off x="6692960" y="5431038"/>
            <a:ext cx="269729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cuvant</a:t>
            </a:r>
            <a:r>
              <a:rPr lang="en-US" dirty="0">
                <a:solidFill>
                  <a:schemeClr val="bg1"/>
                </a:solidFill>
              </a:rPr>
              <a:t> final / </a:t>
            </a:r>
            <a:r>
              <a:rPr lang="en-US" dirty="0" err="1">
                <a:solidFill>
                  <a:schemeClr val="bg1"/>
                </a:solidFill>
              </a:rPr>
              <a:t>solutie</a:t>
            </a:r>
          </a:p>
        </p:txBody>
      </p:sp>
    </p:spTree>
    <p:extLst>
      <p:ext uri="{BB962C8B-B14F-4D97-AF65-F5344CB8AC3E}">
        <p14:creationId xmlns:p14="http://schemas.microsoft.com/office/powerpoint/2010/main" val="172054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9B89-C5CD-2B11-8512-C2FD0097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34" y="1846"/>
            <a:ext cx="2877879" cy="99772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Fisier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iesire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04A02F-44F5-66E7-DF68-6464EA95250B}"/>
                  </a:ext>
                </a:extLst>
              </p14:cNvPr>
              <p14:cNvContentPartPr/>
              <p14:nvPr/>
            </p14:nvContentPartPr>
            <p14:xfrm>
              <a:off x="2959861" y="1770926"/>
              <a:ext cx="10026" cy="10026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04A02F-44F5-66E7-DF68-6464EA952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561" y="1269626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5E608D-862F-FF24-4E82-675B6FAFD111}"/>
                  </a:ext>
                </a:extLst>
              </p14:cNvPr>
              <p14:cNvContentPartPr/>
              <p14:nvPr/>
            </p14:nvContentPartPr>
            <p14:xfrm>
              <a:off x="3320809" y="2352453"/>
              <a:ext cx="10026" cy="1002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5E608D-862F-FF24-4E82-675B6FAFD1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9535" y="1861179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6BB4CD-AE17-7302-9EFC-DFE0D8682264}"/>
                  </a:ext>
                </a:extLst>
              </p14:cNvPr>
              <p14:cNvContentPartPr/>
              <p14:nvPr/>
            </p14:nvContentPartPr>
            <p14:xfrm>
              <a:off x="3140335" y="1851137"/>
              <a:ext cx="10026" cy="1002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6BB4CD-AE17-7302-9EFC-DFE0D8682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061" y="1359863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BE6841-BAA1-2BF1-87C8-77139A49373D}"/>
                  </a:ext>
                </a:extLst>
              </p14:cNvPr>
              <p14:cNvContentPartPr/>
              <p14:nvPr/>
            </p14:nvContentPartPr>
            <p14:xfrm>
              <a:off x="3140335" y="1851137"/>
              <a:ext cx="10026" cy="1002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BE6841-BAA1-2BF1-87C8-77139A4937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061" y="1359863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C43B37-5DCB-6DAE-81BF-138AB119F272}"/>
                  </a:ext>
                </a:extLst>
              </p14:cNvPr>
              <p14:cNvContentPartPr/>
              <p14:nvPr/>
            </p14:nvContentPartPr>
            <p14:xfrm>
              <a:off x="3561440" y="1760900"/>
              <a:ext cx="10026" cy="1002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C43B37-5DCB-6DAE-81BF-138AB119F2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0166" y="1719960"/>
                <a:ext cx="1002600" cy="92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81AA78-3C99-0665-60D0-E959D0D23257}"/>
                  </a:ext>
                </a:extLst>
              </p14:cNvPr>
              <p14:cNvContentPartPr/>
              <p14:nvPr/>
            </p14:nvContentPartPr>
            <p14:xfrm>
              <a:off x="3561440" y="1780952"/>
              <a:ext cx="10026" cy="27097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81AA78-3C99-0665-60D0-E959D0D232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0166" y="1763482"/>
                <a:ext cx="1002600" cy="62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089F2E-9EC4-899E-C0C2-20858C9F7098}"/>
                  </a:ext>
                </a:extLst>
              </p14:cNvPr>
              <p14:cNvContentPartPr/>
              <p14:nvPr/>
            </p14:nvContentPartPr>
            <p14:xfrm>
              <a:off x="3561440" y="1841111"/>
              <a:ext cx="10026" cy="10026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089F2E-9EC4-899E-C0C2-20858C9F7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166" y="1349837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F46FAB-34AA-E509-E324-08F4A505D23E}"/>
                  </a:ext>
                </a:extLst>
              </p14:cNvPr>
              <p14:cNvContentPartPr/>
              <p14:nvPr/>
            </p14:nvContentPartPr>
            <p14:xfrm>
              <a:off x="2969887" y="2091768"/>
              <a:ext cx="10026" cy="1002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F46FAB-34AA-E509-E324-08F4A505D2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613" y="1600494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7C880C-D0AB-385B-492A-EF7E5F1E2997}"/>
                  </a:ext>
                </a:extLst>
              </p14:cNvPr>
              <p14:cNvContentPartPr/>
              <p14:nvPr/>
            </p14:nvContentPartPr>
            <p14:xfrm>
              <a:off x="3932414" y="2623163"/>
              <a:ext cx="10026" cy="10026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7C880C-D0AB-385B-492A-EF7E5F1E29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140" y="2121863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4326CC8-9436-C137-82D8-192FE3FAE45A}"/>
                  </a:ext>
                </a:extLst>
              </p14:cNvPr>
              <p14:cNvContentPartPr/>
              <p14:nvPr/>
            </p14:nvContentPartPr>
            <p14:xfrm>
              <a:off x="6960361" y="3866426"/>
              <a:ext cx="10026" cy="10026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4326CC8-9436-C137-82D8-192FE3FAE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9061" y="3365126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6F15C0-A200-AF16-BEAD-6D67B14ED6AD}"/>
                  </a:ext>
                </a:extLst>
              </p14:cNvPr>
              <p14:cNvContentPartPr/>
              <p14:nvPr/>
            </p14:nvContentPartPr>
            <p14:xfrm>
              <a:off x="3792045" y="2232137"/>
              <a:ext cx="10026" cy="10026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6F15C0-A200-AF16-BEAD-6D67B14ED6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0745" y="1730837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A19255-EC23-AA88-2F95-F24F98612FA8}"/>
                  </a:ext>
                </a:extLst>
              </p14:cNvPr>
              <p14:cNvContentPartPr/>
              <p14:nvPr/>
            </p14:nvContentPartPr>
            <p14:xfrm>
              <a:off x="3290730" y="2091768"/>
              <a:ext cx="10026" cy="10026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A19255-EC23-AA88-2F95-F24F98612F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430" y="1600494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A1E00D5-2843-04A3-CFD0-DE87DB71FE62}"/>
                  </a:ext>
                </a:extLst>
              </p14:cNvPr>
              <p14:cNvContentPartPr/>
              <p14:nvPr/>
            </p14:nvContentPartPr>
            <p14:xfrm>
              <a:off x="3290730" y="2091768"/>
              <a:ext cx="10026" cy="1002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A1E00D5-2843-04A3-CFD0-DE87DB71F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9430" y="1600494"/>
                <a:ext cx="10026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D01C10-58C5-A125-9FC9-4CA046EC479A}"/>
                  </a:ext>
                </a:extLst>
              </p14:cNvPr>
              <p14:cNvContentPartPr/>
              <p14:nvPr/>
            </p14:nvContentPartPr>
            <p14:xfrm>
              <a:off x="3009913" y="2272242"/>
              <a:ext cx="10105" cy="10026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D01C10-58C5-A125-9FC9-4CA046EC47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2491" y="1770942"/>
                <a:ext cx="44601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F6602C-2A12-7AE4-B151-5D2FA2EC794C}"/>
                  </a:ext>
                </a:extLst>
              </p14:cNvPr>
              <p14:cNvContentPartPr/>
              <p14:nvPr/>
            </p14:nvContentPartPr>
            <p14:xfrm>
              <a:off x="5757203" y="2623163"/>
              <a:ext cx="10026" cy="10026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F6602C-2A12-7AE4-B151-5D2FA2EC7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5903" y="2121863"/>
                <a:ext cx="1002600" cy="10026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Content Placeholder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1DC555-7CA2-2360-4698-4C99AB3B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1"/>
          <a:stretch>
            <a:fillRect/>
          </a:stretch>
        </p:blipFill>
        <p:spPr>
          <a:xfrm>
            <a:off x="2352453" y="1461976"/>
            <a:ext cx="7011729" cy="36797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8C6210C-3C52-2D25-0171-6E3DEF28C34F}"/>
              </a:ext>
            </a:extLst>
          </p:cNvPr>
          <p:cNvSpPr txBox="1"/>
          <p:nvPr/>
        </p:nvSpPr>
        <p:spPr>
          <a:xfrm>
            <a:off x="2348023" y="1089836"/>
            <a:ext cx="1148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game_id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1C139F-E8C3-6611-2668-7725F63289E8}"/>
              </a:ext>
            </a:extLst>
          </p:cNvPr>
          <p:cNvSpPr txBox="1"/>
          <p:nvPr/>
        </p:nvSpPr>
        <p:spPr>
          <a:xfrm>
            <a:off x="3393558" y="1089835"/>
            <a:ext cx="1422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nr. </a:t>
            </a:r>
            <a:r>
              <a:rPr lang="en-US" err="1">
                <a:solidFill>
                  <a:srgbClr val="FFFFFF"/>
                </a:solidFill>
              </a:rPr>
              <a:t>incercari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1CC939-3E05-0005-9066-333E056EFBEF}"/>
              </a:ext>
            </a:extLst>
          </p:cNvPr>
          <p:cNvSpPr txBox="1"/>
          <p:nvPr/>
        </p:nvSpPr>
        <p:spPr>
          <a:xfrm>
            <a:off x="4634023" y="815160"/>
            <a:ext cx="1059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cuvant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ghicit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2E4DD-2A7B-602A-3B21-36E69101F353}"/>
              </a:ext>
            </a:extLst>
          </p:cNvPr>
          <p:cNvSpPr txBox="1"/>
          <p:nvPr/>
        </p:nvSpPr>
        <p:spPr>
          <a:xfrm>
            <a:off x="5759302" y="1089833"/>
            <a:ext cx="9179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status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757F3A-B76C-3860-D5ED-B983D1B18B75}"/>
              </a:ext>
            </a:extLst>
          </p:cNvPr>
          <p:cNvSpPr txBox="1"/>
          <p:nvPr/>
        </p:nvSpPr>
        <p:spPr>
          <a:xfrm>
            <a:off x="6680791" y="1089834"/>
            <a:ext cx="2592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FFFFFF"/>
                </a:solidFill>
              </a:rPr>
              <a:t>litere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incercate</a:t>
            </a:r>
            <a:endParaRPr lang="en-US"/>
          </a:p>
        </p:txBody>
      </p:sp>
      <p:pic>
        <p:nvPicPr>
          <p:cNvPr id="32" name="Picture 3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6E475-9E14-3B70-611D-7642FE3602C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50570" y="5270093"/>
            <a:ext cx="7012393" cy="11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A9D5-6CAD-04BA-A712-5AFDFE298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441" y="199872"/>
            <a:ext cx="2363119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Rezultate</a:t>
            </a: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B097828-FE5B-C27F-BA94-7A5170C6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79" y="1719323"/>
            <a:ext cx="6924675" cy="1143000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9C7AC41-69AB-2DE7-9B9E-B500609D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2" y="3431231"/>
            <a:ext cx="6931668" cy="1153007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388A678-9D58-7567-50D9-07DDB1C3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93" y="5215299"/>
            <a:ext cx="6935044" cy="1153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7B4D62-BF22-0139-04E6-53408FE0EA08}"/>
              </a:ext>
            </a:extLst>
          </p:cNvPr>
          <p:cNvSpPr txBox="1"/>
          <p:nvPr/>
        </p:nvSpPr>
        <p:spPr>
          <a:xfrm>
            <a:off x="7124980" y="1828985"/>
            <a:ext cx="47190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Fisierul</a:t>
            </a:r>
            <a:r>
              <a:rPr lang="en-US" dirty="0">
                <a:solidFill>
                  <a:schemeClr val="bg1"/>
                </a:solidFill>
              </a:rPr>
              <a:t> 'dictionar_inceput.txt'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cuvintele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inceputul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rezultand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intr</a:t>
            </a:r>
            <a:r>
              <a:rPr lang="en-US" dirty="0">
                <a:solidFill>
                  <a:schemeClr val="bg1"/>
                </a:solidFill>
              </a:rPr>
              <a:t>-un </a:t>
            </a:r>
            <a:r>
              <a:rPr lang="en-US" dirty="0" err="1">
                <a:solidFill>
                  <a:schemeClr val="bg1"/>
                </a:solidFill>
              </a:rPr>
              <a:t>numar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foarte</a:t>
            </a:r>
            <a:r>
              <a:rPr lang="en-US" dirty="0">
                <a:solidFill>
                  <a:schemeClr val="bg1"/>
                </a:solidFill>
              </a:rPr>
              <a:t> mic de </a:t>
            </a:r>
            <a:r>
              <a:rPr lang="en-US" dirty="0" err="1">
                <a:solidFill>
                  <a:schemeClr val="bg1"/>
                </a:solidFill>
              </a:rPr>
              <a:t>incercari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totale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1BB05-3C4D-E781-9887-195E7551E2A1}"/>
                  </a:ext>
                </a:extLst>
              </p14:cNvPr>
              <p14:cNvContentPartPr/>
              <p14:nvPr/>
            </p14:nvContentPartPr>
            <p14:xfrm>
              <a:off x="10118651" y="2374604"/>
              <a:ext cx="160352" cy="2710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1BB05-3C4D-E781-9887-195E7551E2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1034" y="2357128"/>
                <a:ext cx="195946" cy="624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6BD9FE-AFD2-F5E6-061A-A31D95007546}"/>
              </a:ext>
            </a:extLst>
          </p:cNvPr>
          <p:cNvSpPr txBox="1"/>
          <p:nvPr/>
        </p:nvSpPr>
        <p:spPr>
          <a:xfrm>
            <a:off x="7132674" y="3544186"/>
            <a:ext cx="47190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Fisierul</a:t>
            </a:r>
            <a:r>
              <a:rPr lang="en-US" dirty="0">
                <a:solidFill>
                  <a:schemeClr val="bg1"/>
                </a:solidFill>
              </a:rPr>
              <a:t> 'dictionar_mijloc.txt'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cuvintele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mijlocul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duce la un </a:t>
            </a:r>
            <a:r>
              <a:rPr lang="en-US" dirty="0" err="1">
                <a:solidFill>
                  <a:schemeClr val="bg1"/>
                </a:solidFill>
              </a:rPr>
              <a:t>numar</a:t>
            </a:r>
            <a:r>
              <a:rPr lang="en-US" dirty="0">
                <a:solidFill>
                  <a:schemeClr val="bg1"/>
                </a:solidFill>
              </a:rPr>
              <a:t> al </a:t>
            </a:r>
            <a:r>
              <a:rPr lang="en-US" dirty="0" err="1">
                <a:solidFill>
                  <a:schemeClr val="bg1"/>
                </a:solidFill>
              </a:rPr>
              <a:t>incercarilor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apropiat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realitate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CDD07-3B29-E17D-C7AF-6076ED174F51}"/>
              </a:ext>
            </a:extLst>
          </p:cNvPr>
          <p:cNvSpPr txBox="1"/>
          <p:nvPr/>
        </p:nvSpPr>
        <p:spPr>
          <a:xfrm>
            <a:off x="7123814" y="5192233"/>
            <a:ext cx="48608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Fisierul</a:t>
            </a:r>
            <a:r>
              <a:rPr lang="en-US" dirty="0">
                <a:solidFill>
                  <a:schemeClr val="bg1"/>
                </a:solidFill>
              </a:rPr>
              <a:t> 'dictionar_sfarsit.txt' </a:t>
            </a:r>
            <a:r>
              <a:rPr lang="en-US" dirty="0" err="1">
                <a:solidFill>
                  <a:schemeClr val="bg1"/>
                </a:solidFill>
              </a:rPr>
              <a:t>contine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cuvintele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finalul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listei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negand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astfel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efectele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metode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optimizare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ducand</a:t>
            </a:r>
            <a:r>
              <a:rPr lang="en-US" dirty="0">
                <a:solidFill>
                  <a:schemeClr val="bg1"/>
                </a:solidFill>
              </a:rPr>
              <a:t> la un </a:t>
            </a:r>
            <a:r>
              <a:rPr lang="en-US" dirty="0" err="1">
                <a:solidFill>
                  <a:schemeClr val="bg1"/>
                </a:solidFill>
              </a:rPr>
              <a:t>numar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mare de </a:t>
            </a:r>
            <a:r>
              <a:rPr lang="en-US" dirty="0" err="1">
                <a:solidFill>
                  <a:schemeClr val="bg1"/>
                </a:solidFill>
              </a:rPr>
              <a:t>incercari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necesare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14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B62-4CCD-CB0F-48C4-4B7598B9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092" y="254956"/>
            <a:ext cx="7164637" cy="135310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Limitari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imbunatatiri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EF00-0588-6AB9-9178-440845E4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25" y="1357408"/>
            <a:ext cx="11681550" cy="52143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Limitari: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O mare </a:t>
            </a:r>
            <a:r>
              <a:rPr lang="en-US" dirty="0" err="1">
                <a:solidFill>
                  <a:schemeClr val="bg1"/>
                </a:solidFill>
              </a:rPr>
              <a:t>parte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dirty="0" err="1">
                <a:solidFill>
                  <a:schemeClr val="bg1"/>
                </a:solidFill>
              </a:rPr>
              <a:t>eficienta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depinde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distributia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cuvintelor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dictionarul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comparatie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Lipsa </a:t>
            </a:r>
            <a:r>
              <a:rPr lang="en-US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cuvant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posibil</a:t>
            </a:r>
            <a:r>
              <a:rPr lang="en-US" dirty="0">
                <a:solidFill>
                  <a:schemeClr val="bg1"/>
                </a:solidFill>
              </a:rPr>
              <a:t> din </a:t>
            </a:r>
            <a:r>
              <a:rPr lang="en-US" err="1">
                <a:solidFill>
                  <a:schemeClr val="bg1"/>
                </a:solidFill>
              </a:rPr>
              <a:t>dictionarul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poate</a:t>
            </a:r>
            <a:r>
              <a:rPr lang="en-US" dirty="0">
                <a:solidFill>
                  <a:schemeClr val="bg1"/>
                </a:solidFill>
              </a:rPr>
              <a:t> duce la un </a:t>
            </a:r>
            <a:r>
              <a:rPr lang="en-US" err="1">
                <a:solidFill>
                  <a:schemeClr val="bg1"/>
                </a:solidFill>
              </a:rPr>
              <a:t>numar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err="1">
                <a:solidFill>
                  <a:schemeClr val="bg1"/>
                </a:solidFill>
              </a:rPr>
              <a:t>incercari</a:t>
            </a:r>
            <a:r>
              <a:rPr lang="en-US" dirty="0">
                <a:solidFill>
                  <a:schemeClr val="bg1"/>
                </a:solidFill>
              </a:rPr>
              <a:t> mare la </a:t>
            </a:r>
            <a:r>
              <a:rPr lang="en-US" err="1">
                <a:solidFill>
                  <a:schemeClr val="bg1"/>
                </a:solidFill>
              </a:rPr>
              <a:t>cuvantul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respectiv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ceea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influenteaza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totalul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incercarilor</a:t>
            </a:r>
            <a:endParaRPr lang="en-US" dirty="0" err="1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Posibile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imbunatatiri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Utilizarea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algoritm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frecventei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literelor</a:t>
            </a:r>
            <a:r>
              <a:rPr lang="en-US" dirty="0">
                <a:solidFill>
                  <a:schemeClr val="bg1"/>
                </a:solidFill>
              </a:rPr>
              <a:t> din </a:t>
            </a:r>
            <a:r>
              <a:rPr lang="en-US" dirty="0" err="1">
                <a:solidFill>
                  <a:schemeClr val="bg1"/>
                </a:solidFill>
              </a:rPr>
              <a:t>cuvintele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asemanatoare</a:t>
            </a:r>
            <a:r>
              <a:rPr lang="en-US" dirty="0">
                <a:solidFill>
                  <a:schemeClr val="bg1"/>
                </a:solidFill>
              </a:rPr>
              <a:t> cu cel </a:t>
            </a:r>
            <a:r>
              <a:rPr lang="en-US" dirty="0" err="1">
                <a:solidFill>
                  <a:schemeClr val="bg1"/>
                </a:solidFill>
              </a:rPr>
              <a:t>cautat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Actualizarea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permanenta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dictionarului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adaugarea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cuvintelor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prima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chemeClr val="bg1"/>
                </a:solidFill>
              </a:rPr>
              <a:t>Utilizarea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unui</a:t>
            </a:r>
            <a:r>
              <a:rPr lang="en-US" dirty="0">
                <a:solidFill>
                  <a:schemeClr val="bg1"/>
                </a:solidFill>
              </a:rPr>
              <a:t> "weight system" in care </a:t>
            </a:r>
            <a:r>
              <a:rPr lang="en-US" dirty="0" err="1">
                <a:solidFill>
                  <a:schemeClr val="bg1"/>
                </a:solidFill>
              </a:rPr>
              <a:t>cuvintele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alese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</a:t>
            </a:r>
            <a:r>
              <a:rPr lang="en-US" dirty="0">
                <a:solidFill>
                  <a:schemeClr val="bg1"/>
                </a:solidFill>
              </a:rPr>
              <a:t> des sunt </a:t>
            </a:r>
            <a:r>
              <a:rPr lang="en-US" dirty="0" err="1">
                <a:solidFill>
                  <a:schemeClr val="bg1"/>
                </a:solidFill>
              </a:rPr>
              <a:t>verificate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primele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necesita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zeci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sute</a:t>
            </a:r>
            <a:r>
              <a:rPr lang="en-US" dirty="0">
                <a:solidFill>
                  <a:schemeClr val="bg1"/>
                </a:solidFill>
              </a:rPr>
              <a:t> de mii de "</a:t>
            </a:r>
            <a:r>
              <a:rPr lang="en-US" dirty="0" err="1">
                <a:solidFill>
                  <a:schemeClr val="bg1"/>
                </a:solidFill>
              </a:rPr>
              <a:t>jocuri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en-US" dirty="0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 a se </a:t>
            </a:r>
            <a:r>
              <a:rPr lang="en-US" dirty="0" err="1">
                <a:solidFill>
                  <a:schemeClr val="bg1"/>
                </a:solidFill>
              </a:rPr>
              <a:t>observa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diferenta</a:t>
            </a:r>
            <a:r>
              <a:rPr lang="en-US" dirty="0">
                <a:solidFill>
                  <a:schemeClr val="bg1"/>
                </a:solidFill>
              </a:rPr>
              <a:t> majora)</a:t>
            </a:r>
          </a:p>
        </p:txBody>
      </p:sp>
    </p:spTree>
    <p:extLst>
      <p:ext uri="{BB962C8B-B14F-4D97-AF65-F5344CB8AC3E}">
        <p14:creationId xmlns:p14="http://schemas.microsoft.com/office/powerpoint/2010/main" val="40146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46B2-6A3C-9618-AC72-769FB318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1" y="4178"/>
            <a:ext cx="8660730" cy="105485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Tehnologii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utilizate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declaratii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initiale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46BCF5-6BFD-84A9-B5F2-36780314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11" y="2434463"/>
            <a:ext cx="12200021" cy="312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C9B1CF-FB15-293F-5801-68F181693021}"/>
              </a:ext>
            </a:extLst>
          </p:cNvPr>
          <p:cNvSpPr txBox="1"/>
          <p:nvPr/>
        </p:nvSpPr>
        <p:spPr>
          <a:xfrm>
            <a:off x="119149" y="1324406"/>
            <a:ext cx="74054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 err="1">
                <a:solidFill>
                  <a:schemeClr val="bg1"/>
                </a:solidFill>
              </a:rPr>
              <a:t>Pycharm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mediu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programare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Python 3.10 - </a:t>
            </a:r>
            <a:r>
              <a:rPr lang="en-US" dirty="0" err="1">
                <a:solidFill>
                  <a:schemeClr val="bg1"/>
                </a:solidFill>
              </a:rPr>
              <a:t>limbaj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programare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solidFill>
                  <a:schemeClr val="bg1"/>
                </a:solidFill>
              </a:rPr>
              <a:t>Modulul</a:t>
            </a:r>
            <a:r>
              <a:rPr lang="en-US" dirty="0">
                <a:solidFill>
                  <a:schemeClr val="bg1"/>
                </a:solidFill>
              </a:rPr>
              <a:t> csv – </a:t>
            </a:r>
            <a:r>
              <a:rPr lang="en-US" err="1">
                <a:solidFill>
                  <a:schemeClr val="bg1"/>
                </a:solidFill>
              </a:rPr>
              <a:t>pentru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>
                <a:solidFill>
                  <a:schemeClr val="bg1"/>
                </a:solidFill>
              </a:rPr>
              <a:t>lucrarea cu </a:t>
            </a:r>
            <a:r>
              <a:rPr lang="en-US" err="1">
                <a:solidFill>
                  <a:schemeClr val="bg1"/>
                </a:solidFill>
              </a:rPr>
              <a:t>fisiere</a:t>
            </a:r>
            <a:r>
              <a:rPr lang="en-US">
                <a:solidFill>
                  <a:schemeClr val="bg1"/>
                </a:solidFill>
              </a:rPr>
              <a:t> .csv </a:t>
            </a:r>
            <a:r>
              <a:rPr lang="en-US" err="1">
                <a:solidFill>
                  <a:schemeClr val="bg1"/>
                </a:solidFill>
              </a:rPr>
              <a:t>si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prelucrarea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acestora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3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8B57-E355-69B0-E1CC-14EEEDCE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568" y="4178"/>
            <a:ext cx="3386890" cy="134561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Citirea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datelor</a:t>
            </a:r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13AA7F0-8054-AF6B-56BD-B99AB1E4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638" y="1254125"/>
            <a:ext cx="7946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4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7642-A6D7-8F71-A32E-3DDD13E0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60C62E4-D885-1AED-76A7-03D455C3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07" y="1620570"/>
            <a:ext cx="9346205" cy="36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88AF9-611F-D96C-F26E-E45964B0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DC8C-C416-54E9-5363-E09A5906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Content Placeholder 8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FBF3723-2C71-80A8-B981-CB2A6640C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610" y="1280940"/>
            <a:ext cx="6317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76E5-7EBF-1667-A15F-E4B25D7B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1DCE-34B1-75BC-F72D-EF00B586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4F0377F-2018-D56C-FD3F-00626D87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295" y="1329818"/>
            <a:ext cx="7264590" cy="41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6FC4-D9C7-EAF5-7E43-B607F0176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EFD2-A686-62DC-D2F8-018C6E42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978212-24E2-03DB-900D-28BE7FD6E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51" y="1731380"/>
            <a:ext cx="9579497" cy="33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04467-86E9-4063-55A0-42E8B50E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810-297D-3E25-AB23-D8E2A67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DC93C35-301E-55B0-5B33-8BD2B06C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59" y="2191001"/>
            <a:ext cx="11165590" cy="24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88AC-A5D7-02A3-43BA-9AA609E8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EE75-CFC9-6452-09C4-FA43222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41" y="-2104"/>
            <a:ext cx="3877938" cy="135310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Functile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folosite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006482D-600B-B24F-875B-1BEA99D5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860" y="1078329"/>
            <a:ext cx="8188123" cy="45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Proiect - Hangman</vt:lpstr>
      <vt:lpstr>Tehnologii utilizate si declaratii initiale</vt:lpstr>
      <vt:lpstr>Citirea datelor</vt:lpstr>
      <vt:lpstr>Functile folosite</vt:lpstr>
      <vt:lpstr>Functile folosite</vt:lpstr>
      <vt:lpstr>Functile folosite</vt:lpstr>
      <vt:lpstr>Functile folosite</vt:lpstr>
      <vt:lpstr>Functile folosite</vt:lpstr>
      <vt:lpstr>Functile folosite</vt:lpstr>
      <vt:lpstr>Functile folosite</vt:lpstr>
      <vt:lpstr>Functile folosite</vt:lpstr>
      <vt:lpstr>Functile folosite</vt:lpstr>
      <vt:lpstr>Functile folosite</vt:lpstr>
      <vt:lpstr>Fisier intrare</vt:lpstr>
      <vt:lpstr>Fisier iesire</vt:lpstr>
      <vt:lpstr>Rezultate</vt:lpstr>
      <vt:lpstr>Limitari si posibile imbunatatiri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369</cp:revision>
  <dcterms:created xsi:type="dcterms:W3CDTF">2025-10-19T16:29:06Z</dcterms:created>
  <dcterms:modified xsi:type="dcterms:W3CDTF">2025-10-19T19:25:10Z</dcterms:modified>
</cp:coreProperties>
</file>