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254E6-7DDA-4EE6-AB98-2BF4D839C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3A00F1-9762-4E93-9BD9-44A4B8867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25E8C5-6633-4AD4-BB7D-BFF9AC226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1B02-1545-42E6-A70B-4D49EF1FCB9A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352BE6-B5D0-4CA6-A25B-DFA716496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6154D5-FB20-467D-9597-398C99A50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5071-D350-4611-86D1-47522DCA7F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854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E7C6EA-BEAE-440B-BB5F-619DE879C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055AE12-0ED1-445F-A2D6-1B769CCD8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BD056C-25E7-44F2-9809-24F5B739A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1B02-1545-42E6-A70B-4D49EF1FCB9A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905E20-6AFD-4CEC-97B4-9A9ECD501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E463FC-B8A3-4720-8B57-000A9AE7B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5071-D350-4611-86D1-47522DCA7F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620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7D2F386-18F7-44FD-9E88-FBCCDB5DBF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6E8E3F8-744C-4A1A-887A-E29ACC229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35F9F5-FA42-46F7-8F8C-941AF6499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1B02-1545-42E6-A70B-4D49EF1FCB9A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6E2E1B-17C9-4F2F-8EE5-8F5F08E33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105028-8097-4A83-8122-5301C7100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5071-D350-4611-86D1-47522DCA7F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0727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2F3C25-29A2-4A39-8600-F25BF4E1F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4409BE-B5D0-4D9E-AE3B-BDEE023A9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629358-16B7-4036-BE0A-B15912484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1B02-1545-42E6-A70B-4D49EF1FCB9A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55FDFA-9807-41CF-8520-092052C0C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A9DCF8-A30F-480D-90D6-1336F3996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5071-D350-4611-86D1-47522DCA7F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349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67BA4A-A45A-4DAD-9D93-943315C7D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30CF09-D2FC-4468-A973-7303E24EF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EE8926-AE12-4EB8-A28A-8434F0568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1B02-1545-42E6-A70B-4D49EF1FCB9A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C30D9A-9010-4BA9-92AA-3553A8FEE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B34AFC-9651-4E21-B85F-C35150F1F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5071-D350-4611-86D1-47522DCA7F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8997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3EEB8C-7541-4E2E-88E1-52E6CFCB9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AE06E0-A851-4F2E-A6A6-BEF47C6E0A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0A985B3-BEE0-44DB-A213-880EF9D85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F4E23F-6D19-4296-877B-5B71FCD70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1B02-1545-42E6-A70B-4D49EF1FCB9A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3555F4-437C-4802-84E1-D5F5DE616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E9C335B-607C-4CA5-98F2-FD8D48E32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5071-D350-4611-86D1-47522DCA7F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737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CB6F5-FD41-4FA6-96B8-DCA3BA1BC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B0FE41-E480-4E3E-8EDA-561B6BB5F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86EC259-5789-497F-A028-DF26F6315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E29B373-39B0-4F46-8EC1-F93C976AC1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CE6E083-3253-47F5-A132-6675B97DE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921E020-61B9-4D4A-B4CD-9ADD6BF7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1B02-1545-42E6-A70B-4D49EF1FCB9A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EB91928-4CB7-4E1C-804A-F84DD46A5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D42DAE3-55CE-4061-A55D-549E6609B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5071-D350-4611-86D1-47522DCA7F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0255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F474FC-05DB-4DBC-8C1C-EDA81D84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07B34C6-5753-4A63-BEB9-3FBDAA355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1B02-1545-42E6-A70B-4D49EF1FCB9A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D7BB7A0-B477-43F6-ACAD-8870940F7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1B301CA-485D-43E8-BB30-0D54DE57B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5071-D350-4611-86D1-47522DCA7F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405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73BDC40-315D-4352-BA5A-4DD0C4BA3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1B02-1545-42E6-A70B-4D49EF1FCB9A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15F2086-FBFD-43F8-A32B-5071D0A4C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5BF2BF5-C506-46BC-AFD2-F4D046B34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5071-D350-4611-86D1-47522DCA7F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8540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0DAC6-D408-4788-91BF-4BDC4E93C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20E0E1-C456-4712-8C3F-7706935B7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EC6A65-BC1C-4BDC-85C3-D913B50E5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196395-9353-42EB-BBAD-E71B573D3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1B02-1545-42E6-A70B-4D49EF1FCB9A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394DFE-4442-4636-8498-B536A084C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8857B7-EEC9-487E-8400-AF8DC9711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5071-D350-4611-86D1-47522DCA7F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1653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BE0321-A0D7-4EEE-829E-6A04A4D28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0E918FA-84AE-4DBF-B7E6-16F9C466E1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7774D2-FBC9-48F9-B9D1-2A1D60119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6EB742-F971-4FBE-A760-ABFDCCD4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1B02-1545-42E6-A70B-4D49EF1FCB9A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1BB424E-74F2-46BF-9F27-5F738AE70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AA75F8-97F8-4871-9AAC-D13EBF7F9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5071-D350-4611-86D1-47522DCA7F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0988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DEA7B38-A051-4221-A78C-4863CFD46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ADB7262-942F-45D6-BE72-2B493673C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A4561D-9489-4D9B-91DC-32109A5C6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A1B02-1545-42E6-A70B-4D49EF1FCB9A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7A4AE4-43BE-44ED-AC7E-7783329D24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73FEDD-FA94-4AFA-A3DD-BB3002873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75071-D350-4611-86D1-47522DCA7F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6027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ydle.com/br/blog/engenheiro-de-software-5fd3c53d725a6426833ae0eb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9ABE5254-A129-40F6-B795-D5CD9FB35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5" y="102373"/>
            <a:ext cx="3239925" cy="2514992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1A08679B-70A2-471E-BB6A-2E4CA3BF28F4}"/>
              </a:ext>
            </a:extLst>
          </p:cNvPr>
          <p:cNvSpPr/>
          <p:nvPr/>
        </p:nvSpPr>
        <p:spPr>
          <a:xfrm>
            <a:off x="3319620" y="102373"/>
            <a:ext cx="8710192" cy="6499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i="0" dirty="0">
                <a:effectLst/>
                <a:latin typeface="-apple-system"/>
              </a:rPr>
              <a:t>O que faz um profissional de TI?</a:t>
            </a:r>
            <a:endParaRPr lang="pt-BR" b="0" i="0" dirty="0">
              <a:effectLst/>
              <a:latin typeface="-apple-system"/>
            </a:endParaRPr>
          </a:p>
          <a:p>
            <a:r>
              <a:rPr lang="pt-BR" b="0" i="0" dirty="0">
                <a:effectLst/>
                <a:latin typeface="-apple-system"/>
              </a:rPr>
              <a:t>A </a:t>
            </a:r>
            <a:r>
              <a:rPr lang="pt-BR" b="1" i="0" dirty="0">
                <a:effectLst/>
                <a:latin typeface="-apple-system"/>
              </a:rPr>
              <a:t>informação é o ativo mais valioso</a:t>
            </a:r>
            <a:r>
              <a:rPr lang="pt-BR" b="0" i="0" dirty="0">
                <a:effectLst/>
                <a:latin typeface="-apple-system"/>
              </a:rPr>
              <a:t> de uma organização e a TI é a área responsável por fazer todo o gerenciamento de dados e conhecimento em uma empresa.</a:t>
            </a:r>
          </a:p>
          <a:p>
            <a:r>
              <a:rPr lang="pt-BR" b="0" i="0" dirty="0">
                <a:effectLst/>
                <a:latin typeface="-apple-system"/>
              </a:rPr>
              <a:t>O profissional de TI faz a coleta, distribuição, processamento, organização e monitoramento de dados, zelando pela segurança da informação.</a:t>
            </a:r>
          </a:p>
          <a:p>
            <a:r>
              <a:rPr lang="pt-BR" b="0" i="0" dirty="0">
                <a:effectLst/>
                <a:latin typeface="-apple-system"/>
              </a:rPr>
              <a:t>Além da função relacionada a dados, o papel do TI também passa pelo </a:t>
            </a:r>
            <a:r>
              <a:rPr lang="pt-BR" b="1" i="0" dirty="0">
                <a:effectLst/>
                <a:latin typeface="-apple-system"/>
              </a:rPr>
              <a:t>desenvolvimento</a:t>
            </a:r>
            <a:r>
              <a:rPr lang="pt-BR" b="0" i="0" dirty="0">
                <a:effectLst/>
                <a:latin typeface="-apple-system"/>
              </a:rPr>
              <a:t>. Os desenvolvedores de sistemas, softwares e hardwares criam soluções tecnológicas para atender às necessidades do mercado ou do próprio negócio. Essas inovações ajudam a aprimorar e automatizar os processos da empresa, aumentar a produtividade e melhorar a vida da sociedade, de forma geral.</a:t>
            </a:r>
          </a:p>
          <a:p>
            <a:r>
              <a:rPr lang="pt-BR" b="1" i="0" dirty="0">
                <a:effectLst/>
                <a:latin typeface="-apple-system"/>
              </a:rPr>
              <a:t>O que é preciso para ser um ótimo profissional de TI?</a:t>
            </a:r>
            <a:endParaRPr lang="pt-BR" b="0" i="0" dirty="0">
              <a:effectLst/>
              <a:latin typeface="-apple-system"/>
            </a:endParaRPr>
          </a:p>
          <a:p>
            <a:r>
              <a:rPr lang="pt-BR" b="0" i="0" dirty="0">
                <a:effectLst/>
                <a:latin typeface="-apple-system"/>
              </a:rPr>
              <a:t>É importante, inicialmente, ter as habilidades técnicas em relação à atividade que se vai exercer. Existem diversas graduações relacionadas à área, como os cursos 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i="0" dirty="0">
                <a:effectLst/>
                <a:latin typeface="-apple-system"/>
                <a:hlinkClick r:id="rId3" tooltip="https://www.sydle.com/br/blog/engenheiro-de-software-5fd3c53d725a6426833ae0eb"/>
              </a:rPr>
              <a:t>Engenharia de Software</a:t>
            </a:r>
            <a:endParaRPr lang="pt-BR" b="0" i="0" dirty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-apple-system"/>
              </a:rPr>
              <a:t>Engenharia da Computação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-apple-system"/>
              </a:rPr>
              <a:t>Ciência da Computação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-apple-system"/>
              </a:rPr>
              <a:t>Análise de Sistemas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-apple-system"/>
              </a:rPr>
              <a:t>Sistemas de Informações e outras correlatas.</a:t>
            </a:r>
          </a:p>
          <a:p>
            <a:r>
              <a:rPr lang="pt-BR" b="1" i="0" dirty="0">
                <a:effectLst/>
                <a:latin typeface="-apple-system"/>
              </a:rPr>
              <a:t>Outras qualidades e habilidades para os profissionais de T.I</a:t>
            </a:r>
            <a:endParaRPr lang="pt-BR" b="0" i="0" dirty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-apple-system"/>
              </a:rPr>
              <a:t>Inglês fluente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-apple-system"/>
              </a:rPr>
              <a:t>Boa comunicação e habilidade interpessoal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-apple-system"/>
              </a:rPr>
              <a:t>Capacidade analítica (é essencial analisar riscos e tirar insights antes de tomar decisões)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-apple-system"/>
              </a:rPr>
              <a:t>Busca constante por conhecimento</a:t>
            </a:r>
          </a:p>
        </p:txBody>
      </p:sp>
    </p:spTree>
    <p:extLst>
      <p:ext uri="{BB962C8B-B14F-4D97-AF65-F5344CB8AC3E}">
        <p14:creationId xmlns:p14="http://schemas.microsoft.com/office/powerpoint/2010/main" val="35776416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224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-apple-system</vt:lpstr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Souza</dc:creator>
  <cp:lastModifiedBy>Bruno Souza</cp:lastModifiedBy>
  <cp:revision>2</cp:revision>
  <dcterms:created xsi:type="dcterms:W3CDTF">2024-04-04T13:49:09Z</dcterms:created>
  <dcterms:modified xsi:type="dcterms:W3CDTF">2024-04-04T13:59:19Z</dcterms:modified>
</cp:coreProperties>
</file>