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5966-7430-49CD-A73A-C11F55BC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19" y="1007536"/>
            <a:ext cx="7197726" cy="2421464"/>
          </a:xfrm>
        </p:spPr>
        <p:txBody>
          <a:bodyPr/>
          <a:lstStyle/>
          <a:p>
            <a:r>
              <a:rPr lang="en-GB" altLang="en-US" dirty="0"/>
              <a:t>Towards The Sun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EEC8-040B-454D-9F5B-B016036C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803" y="3429000"/>
            <a:ext cx="7197726" cy="1405467"/>
          </a:xfrm>
        </p:spPr>
        <p:txBody>
          <a:bodyPr/>
          <a:lstStyle/>
          <a:p>
            <a:r>
              <a:rPr lang="en-GB" sz="2400" dirty="0"/>
              <a:t>Storyboard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2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0704-21DF-41B0-A6F5-DC05A7D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Game Start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5C6067-6561-46B4-8EED-E95B3297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The game starts dynamically, the arrows must be used to avoid the collision with clouds, otherwise life points are taken.</a:t>
            </a:r>
          </a:p>
          <a:p>
            <a:r>
              <a:rPr lang="en-GB" dirty="0"/>
              <a:t>Gravity and air resistance act on the ship, which can be felt by steering.</a:t>
            </a:r>
          </a:p>
          <a:p>
            <a:r>
              <a:rPr lang="en-GB" dirty="0"/>
              <a:t>We are constantly approaching the sun, which enlarges in the upper right corner.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AC658-5169-43A4-A8B3-439ABED9DB38}"/>
              </a:ext>
            </a:extLst>
          </p:cNvPr>
          <p:cNvSpPr txBox="1"/>
          <p:nvPr/>
        </p:nvSpPr>
        <p:spPr>
          <a:xfrm>
            <a:off x="5528345" y="623389"/>
            <a:ext cx="561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ship is varied with lights, elements that change colour.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BDF809A-E863-4FCC-8872-C0579252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421" y="1235801"/>
            <a:ext cx="6532401" cy="48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8461-A059-44E6-A7E6-29C987EA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467" y="1106634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still in the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7A3829-EEA8-4B65-88BA-BE36B39C09A2}"/>
              </a:ext>
            </a:extLst>
          </p:cNvPr>
          <p:cNvSpPr/>
          <p:nvPr/>
        </p:nvSpPr>
        <p:spPr>
          <a:xfrm>
            <a:off x="6909467" y="2559996"/>
            <a:ext cx="4464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Inadvertently we lose hit points visible on the red bottom bar.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sun is clearly getting bigger, reaching the sun is the goal of the game.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C3BB9F8-13CF-4837-928C-7A60442A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4" y="1268963"/>
            <a:ext cx="6171029" cy="46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1B1-6E75-4118-B969-4554C379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Game Failure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61EE88-E887-48A5-BAFC-8C8F2025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GB" sz="2400" dirty="0"/>
              <a:t>After losing all one's life a picture informing about losing is displayed.</a:t>
            </a:r>
            <a:endParaRPr lang="en-US" sz="2400" dirty="0"/>
          </a:p>
        </p:txBody>
      </p:sp>
      <p:pic>
        <p:nvPicPr>
          <p:cNvPr id="5" name="Content Placeholder 4" descr="A picture containing sitting, monitor, television, dark&#10;&#10;Description automatically generated">
            <a:extLst>
              <a:ext uri="{FF2B5EF4-FFF2-40B4-BE49-F238E27FC236}">
                <a16:creationId xmlns:a16="http://schemas.microsoft.com/office/drawing/2014/main" id="{A202BF95-D2C3-4DDA-A86B-BD975BB9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054418"/>
            <a:ext cx="6095593" cy="45869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42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4529-E3A7-4BE0-8986-25CDA697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GB" dirty="0"/>
              <a:t>Game Success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40E460F-985F-4AD0-B8E6-2BA48E126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7" r="8403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887C26-B524-4AE2-B5F3-B7B6B523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GB" sz="2400" dirty="0"/>
              <a:t>After reaching the goal a picture is displayed informing about the victory.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99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B6E7-922F-40C9-B683-BE797EDF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at the beginning I had a completely different idea for this game </a:t>
            </a:r>
            <a:r>
              <a:rPr lang="en-GB" b="1">
                <a:sym typeface="Wingdings" panose="05000000000000000000" pitchFamily="2" charset="2"/>
              </a:rPr>
              <a:t></a:t>
            </a:r>
            <a:endParaRPr lang="en-GB" b="1" dirty="0"/>
          </a:p>
        </p:txBody>
      </p:sp>
      <p:pic>
        <p:nvPicPr>
          <p:cNvPr id="5" name="Content Placeholder 4" descr="A close up of a cage&#10;&#10;Description automatically generated">
            <a:extLst>
              <a:ext uri="{FF2B5EF4-FFF2-40B4-BE49-F238E27FC236}">
                <a16:creationId xmlns:a16="http://schemas.microsoft.com/office/drawing/2014/main" id="{5304C5BD-47BC-4214-941C-7A9B9EA97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258" y="2300158"/>
            <a:ext cx="5288509" cy="2954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344D6-10FE-4465-8A08-9E33BEE14FCC}"/>
              </a:ext>
            </a:extLst>
          </p:cNvPr>
          <p:cNvSpPr txBox="1"/>
          <p:nvPr/>
        </p:nvSpPr>
        <p:spPr>
          <a:xfrm>
            <a:off x="2388637" y="5704706"/>
            <a:ext cx="78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Thank you for your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9F6B5-B69C-4BD9-8A36-B3F580AB9276}"/>
              </a:ext>
            </a:extLst>
          </p:cNvPr>
          <p:cNvSpPr txBox="1"/>
          <p:nvPr/>
        </p:nvSpPr>
        <p:spPr>
          <a:xfrm>
            <a:off x="8823958" y="6027871"/>
            <a:ext cx="304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Cezary</a:t>
            </a:r>
            <a:r>
              <a:rPr lang="en-US" sz="3600" dirty="0"/>
              <a:t> </a:t>
            </a:r>
            <a:r>
              <a:rPr lang="en-US" sz="3600" dirty="0" err="1"/>
              <a:t>Szwalbe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40109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Towards The Sun</vt:lpstr>
      <vt:lpstr>Game Start</vt:lpstr>
      <vt:lpstr>still in the game</vt:lpstr>
      <vt:lpstr>Game Failure</vt:lpstr>
      <vt:lpstr>Game Success</vt:lpstr>
      <vt:lpstr>at the beginning I had a completely different idea for this game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The Sun</dc:title>
  <dc:creator>AwGan</dc:creator>
  <cp:lastModifiedBy>AwGan</cp:lastModifiedBy>
  <cp:revision>3</cp:revision>
  <dcterms:created xsi:type="dcterms:W3CDTF">2020-01-17T12:41:26Z</dcterms:created>
  <dcterms:modified xsi:type="dcterms:W3CDTF">2020-03-01T07:13:16Z</dcterms:modified>
</cp:coreProperties>
</file>