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cc14cbac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cc14cbac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cc14cbac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cc14cbac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9577852d765917a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9577852d765917a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cc14cbac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cc14cbac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cc14cbac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cc14cba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cc14cba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cc14cba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cc14cbac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cc14cbac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cc14cbac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cc14cbac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cc14cbac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cc14cbac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cc14cbac9_1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cc14cbac9_1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Ticket 4 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916200" y="1363800"/>
            <a:ext cx="73116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Experience with the Agile development approach.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Experience with new technologies.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Experience with coordinated group efforts.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Experience with overcoming new </a:t>
            </a:r>
            <a:r>
              <a:rPr lang="en" sz="1400"/>
              <a:t>unforeseen</a:t>
            </a:r>
            <a:r>
              <a:rPr lang="en" sz="1400"/>
              <a:t> challenges.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column roadmap (24.0, 24.1, 24.2, Future Enhancements)</a:t>
            </a:r>
            <a:endParaRPr/>
          </a:p>
        </p:txBody>
      </p:sp>
      <p:sp>
        <p:nvSpPr>
          <p:cNvPr id="218" name="Google Shape;218;p23"/>
          <p:cNvSpPr txBox="1"/>
          <p:nvPr/>
        </p:nvSpPr>
        <p:spPr>
          <a:xfrm>
            <a:off x="4449000" y="1307850"/>
            <a:ext cx="2409600" cy="3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PI 24.2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Completed Features</a:t>
            </a:r>
            <a:r>
              <a:rPr b="1" lang="en" sz="1200">
                <a:solidFill>
                  <a:schemeClr val="lt1"/>
                </a:solidFill>
              </a:rPr>
              <a:t>: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Vehicle Registration​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Permit Purchasing​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Ticket Payment &amp; Appeal​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Account information overview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2409600" y="1307850"/>
            <a:ext cx="2039400" cy="3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PI 24.1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Completed Features:</a:t>
            </a:r>
            <a:endParaRPr sz="12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200">
                <a:solidFill>
                  <a:schemeClr val="lt1"/>
                </a:solidFill>
              </a:rPr>
              <a:t>GitHub Repository &amp; Project Setup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Product Manager &amp; Product Proposal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Completed UI/UX design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Eve</a:t>
            </a:r>
            <a:r>
              <a:rPr lang="en" sz="1200">
                <a:solidFill>
                  <a:schemeClr val="lt1"/>
                </a:solidFill>
              </a:rPr>
              <a:t>n</a:t>
            </a:r>
            <a:r>
              <a:rPr lang="en" sz="1200">
                <a:solidFill>
                  <a:schemeClr val="lt1"/>
                </a:solidFill>
              </a:rPr>
              <a:t>t Parking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Shop Cart page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6858600" y="1307850"/>
            <a:ext cx="2285400" cy="3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PI 24.X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Potential Features: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SMS notifications.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Proper DMV </a:t>
            </a:r>
            <a:r>
              <a:rPr lang="en" sz="1200">
                <a:solidFill>
                  <a:schemeClr val="lt1"/>
                </a:solidFill>
              </a:rPr>
              <a:t>integration</a:t>
            </a:r>
            <a:r>
              <a:rPr lang="en" sz="1200">
                <a:solidFill>
                  <a:schemeClr val="lt1"/>
                </a:solidFill>
              </a:rPr>
              <a:t>.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0" y="1307850"/>
            <a:ext cx="2409600" cy="3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PI 24.0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Completed Features: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F</a:t>
            </a:r>
            <a:r>
              <a:rPr lang="en" sz="1200">
                <a:solidFill>
                  <a:schemeClr val="lt1"/>
                </a:solidFill>
              </a:rPr>
              <a:t>inalized product proposal for "No Ticket For Me" parking registration system.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Outlined key customer objectives.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Created the GitHub repository for the project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Feature </a:t>
            </a:r>
            <a:r>
              <a:rPr lang="en"/>
              <a:t>Responsibilities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Anthony: Home Page, Parking Page, Permit Page, Login Page, Sign-Up Page, Back-End logic (route handling)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Angel:Home page, Parking page, Sign-up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Brian: Project Leader, Home Page, Login Page, Wrote P</a:t>
            </a:r>
            <a:r>
              <a:rPr lang="en"/>
              <a:t>roject idea, Wrote project </a:t>
            </a:r>
            <a:r>
              <a:rPr lang="en"/>
              <a:t>Proposal and vision, Named the Project. Backend-End Logic (route handling)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Braedon: Admin page, Account, Payment Systems.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Chiemela: Stripe API, Home Page, Create Account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5264325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Gabriel: Event Page, CSS/HTML clean-up, SRD/SDD Diagrams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Haonan: Shop cart, check out, event park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John: Vehicle Mangement, PostgreSQL(AWS) Ticket Payment,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1297500" y="1178550"/>
            <a:ext cx="15645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Customers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3789750" y="1178550"/>
            <a:ext cx="15645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6282000" y="1178550"/>
            <a:ext cx="15645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Digital Solution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1143450" y="1727675"/>
            <a:ext cx="18726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customers include: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Students,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Staff,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Faculty,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nd any type of visitors.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3276850" y="1711775"/>
            <a:ext cx="2125200" cy="2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CSULA has a very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inefficient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spread out parking service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which often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confuses a lot of people as to where to go or what to buy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6032250" y="1711775"/>
            <a:ext cx="21252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Redesigning the current parking system to provide a one stop place that makes it quick easy and fast for our customers to get their parking passes.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1266375" y="1537300"/>
            <a:ext cx="1130700" cy="66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3354550" y="1537300"/>
            <a:ext cx="1741800" cy="66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6104700" y="1537300"/>
            <a:ext cx="1872600" cy="66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292200" y="308550"/>
            <a:ext cx="4587000" cy="9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(Use case)</a:t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1147425" y="2494225"/>
            <a:ext cx="18075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600" y="1282075"/>
            <a:ext cx="4023393" cy="3593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 txBox="1"/>
          <p:nvPr/>
        </p:nvSpPr>
        <p:spPr>
          <a:xfrm>
            <a:off x="292200" y="1378850"/>
            <a:ext cx="43599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Admin: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Administrators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who can access certain backend features via the admin page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Customer: The users actually interacting with our platform to use it as a customer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Payment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processors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Stripe, our payment system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Ticketors: The people actually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distributing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the tickets to guilty parties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5471000" y="1303750"/>
            <a:ext cx="111600" cy="355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6"/>
          <p:cNvSpPr/>
          <p:nvPr/>
        </p:nvSpPr>
        <p:spPr>
          <a:xfrm rot="5400000">
            <a:off x="6570950" y="144900"/>
            <a:ext cx="111600" cy="231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7670900" y="1356450"/>
            <a:ext cx="111600" cy="355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6"/>
          <p:cNvSpPr/>
          <p:nvPr/>
        </p:nvSpPr>
        <p:spPr>
          <a:xfrm rot="5400000">
            <a:off x="6570950" y="3664375"/>
            <a:ext cx="111600" cy="231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Design</a:t>
            </a:r>
            <a:endParaRPr/>
          </a:p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5096400" y="979325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Client-Server Architectural Design.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Non-Functional Requirements Include.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Security.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Scalability.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Performance.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Reliability.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Usability.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174" name="Google Shape;174;p17"/>
          <p:cNvSpPr/>
          <p:nvPr/>
        </p:nvSpPr>
        <p:spPr>
          <a:xfrm>
            <a:off x="796450" y="1421725"/>
            <a:ext cx="3798900" cy="2292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100" y="1432088"/>
            <a:ext cx="3798900" cy="2279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Design</a:t>
            </a:r>
            <a:endParaRPr/>
          </a:p>
        </p:txBody>
      </p:sp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593250" y="1307850"/>
            <a:ext cx="7957500" cy="3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Technologies (used by the software, used to build the software), and how each was used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Python | Flask, SQL: Used for the backend logic and server side that process the flask application.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Flask: This is use for the framework that handles the </a:t>
            </a:r>
            <a:r>
              <a:rPr lang="en" sz="1400"/>
              <a:t>routing</a:t>
            </a:r>
            <a:r>
              <a:rPr lang="en" sz="1400"/>
              <a:t>, request, processing and the interaction of </a:t>
            </a:r>
            <a:r>
              <a:rPr lang="en" sz="1400"/>
              <a:t>their</a:t>
            </a:r>
            <a:r>
              <a:rPr lang="en" sz="1400"/>
              <a:t> templates. 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PostgreSQL: Database to store and </a:t>
            </a:r>
            <a:r>
              <a:rPr lang="en" sz="1400"/>
              <a:t>retrieve</a:t>
            </a:r>
            <a:r>
              <a:rPr lang="en" sz="1400"/>
              <a:t> data such as vehicles. </a:t>
            </a:r>
            <a:r>
              <a:rPr lang="en" sz="1400"/>
              <a:t>t</a:t>
            </a:r>
            <a:r>
              <a:rPr lang="en" sz="1400"/>
              <a:t>ickets , user accounts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JS: javascript used for the frontend, validate forms and adding UI </a:t>
            </a:r>
            <a:r>
              <a:rPr lang="en" sz="1400"/>
              <a:t>functionality</a:t>
            </a:r>
            <a:r>
              <a:rPr lang="en" sz="1400"/>
              <a:t>. 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HTML: Templates for the pages such as Login mange Vehicles by adding defining the content layer.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Stripe: Handles payment </a:t>
            </a:r>
            <a:r>
              <a:rPr lang="en" sz="1400"/>
              <a:t>functionality. 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Design: Level 1 Data-flow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5867000" y="1402275"/>
            <a:ext cx="94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800" y="1307862"/>
            <a:ext cx="3446525" cy="35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 txBox="1"/>
          <p:nvPr/>
        </p:nvSpPr>
        <p:spPr>
          <a:xfrm>
            <a:off x="4862175" y="1346125"/>
            <a:ext cx="25584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Implemented:</a:t>
            </a:r>
            <a:b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processes and features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Stubs: </a:t>
            </a:r>
            <a:b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None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Hybrid: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None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Design: Example behavioral diagram of shopping cart</a:t>
            </a:r>
            <a:endParaRPr/>
          </a:p>
        </p:txBody>
      </p:sp>
      <p:pic>
        <p:nvPicPr>
          <p:cNvPr id="195" name="Google Shape;1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700" y="1795350"/>
            <a:ext cx="4646600" cy="180666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 txBox="1"/>
          <p:nvPr/>
        </p:nvSpPr>
        <p:spPr>
          <a:xfrm>
            <a:off x="5482025" y="719525"/>
            <a:ext cx="3672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5427200" y="1795350"/>
            <a:ext cx="3172800" cy="29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Processing Design</a:t>
            </a:r>
            <a:endParaRPr/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675" y="1567555"/>
            <a:ext cx="5234274" cy="21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 txBox="1"/>
          <p:nvPr/>
        </p:nvSpPr>
        <p:spPr>
          <a:xfrm>
            <a:off x="3155963" y="3758325"/>
            <a:ext cx="278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3402725" y="3651775"/>
            <a:ext cx="2789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Different tickets are charged with different prices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Sensitive information is handled securely by Stripe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user’s license plate and information is noted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2485638" y="1006950"/>
            <a:ext cx="417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https://youtu.be/Pk_W6Ny8wqQ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