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6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FD641-C2D3-400F-99BC-E40EF843BE8B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6F2AC-8BE2-488E-86C8-A24A75C44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892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6F2AC-8BE2-488E-86C8-A24A75C4487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589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6F2AC-8BE2-488E-86C8-A24A75C4487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739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1C8E2FC-B995-4435-B592-7D7629E04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2C0CA95A-087A-47E4-9740-AD9FA22DA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15FDC16-B7EB-4B5D-ADED-38225CB1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8445-A1A4-4969-95A9-B425DF038298}" type="datetime1">
              <a:rPr lang="ru-RU" smtClean="0"/>
              <a:t>18.06.2023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8F137F0-B8C2-4584-B88B-2847C652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D99C6C9-B318-4E3A-8F40-9C5DFB86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7C9C-0CF3-439D-8B87-B172A13F8E8B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AA0AE5C1-0ABD-4701-9EB3-2C2B1AA2F0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5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B64A4CF-7A4E-4A7B-9B37-AC41B346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6E729673-9C85-4A48-9260-D347F099E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D45B8FC-B707-48B1-976A-A4113730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FE96-F80F-45D3-9362-42B59307E5FC}" type="datetime1">
              <a:rPr lang="ru-RU" smtClean="0"/>
              <a:t>18.06.2023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48DD6C2-9614-4971-8BE3-BA324117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637FCAF-AD7A-4AF0-8518-C9FF530E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7C9C-0CF3-439D-8B87-B172A13F8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40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F8DBF7B1-1AA7-4518-9898-B4EA0F2AF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88FFFCAB-590A-40A1-ADE2-92D9747B4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ED2ABD3-31C4-459A-9BE1-EABC3A390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28E4-B9D6-4A21-A38C-B6B67F28946B}" type="datetime1">
              <a:rPr lang="ru-RU" smtClean="0"/>
              <a:t>18.06.2023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FA3DBE1-2E93-4581-91E2-74FD2F4B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FC59EDA-109F-48C1-BFD7-52B0E44D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7C9C-0CF3-439D-8B87-B172A13F8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8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80D518B-76A2-471C-BF36-1D08786A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421FF18-5A10-4998-8A34-C57CD6422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F183E95-10C4-4932-9518-0923EFBC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A7F0-06ED-4933-904A-C722487980CF}" type="datetime1">
              <a:rPr lang="ru-RU" smtClean="0"/>
              <a:t>18.06.2023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113D59B-4690-4ACC-A97A-E9CD2ABC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7E273E6-9F6C-4CAC-BBD0-631354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7C9C-0CF3-439D-8B87-B172A13F8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98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5BA4E83-94DC-4393-AB47-F8B2E482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7178C89-58D7-4D3A-A3B4-CA36231D6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AEECBA1-2FFA-42BF-8F98-5D16D55B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ED99-742E-489E-BC84-14E2BEFAC300}" type="datetime1">
              <a:rPr lang="ru-RU" smtClean="0"/>
              <a:t>18.06.2023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B81D4D4-1B5E-49D8-BF37-235462A6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38A4F22-C301-4EFA-9EC3-97615B49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7C9C-0CF3-439D-8B87-B172A13F8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72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2EB07CB-98E0-4456-B966-823A061F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EF22F79-60C8-49B0-BE9D-5D688C371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C7823A00-3FAD-4859-A29E-AF26D7629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B9A9552-AAE3-4C40-941F-B6921E64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4726-EA31-45DC-895A-9D78E1E113C6}" type="datetime1">
              <a:rPr lang="ru-RU" smtClean="0"/>
              <a:t>18.06.2023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AFEE57D-BF7B-42C0-A84E-17CD40FF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78C54F1-A425-4D59-908E-3AC2684B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7C9C-0CF3-439D-8B87-B172A13F8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98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2820237-415E-40D8-B8D9-BB2D6B788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F227B06F-A790-4017-A480-A4D5E1FFE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E234BCE3-8DA9-4991-9E6B-9298EFEDD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059847E7-4B0A-4B58-8304-8F7E74A8A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4FFB6205-CD0C-4EEE-9C58-5B55E766F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18DC13C6-82F1-405F-9AF4-39DE7502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4D32-A24A-415A-A6FF-3E77EF303FB5}" type="datetime1">
              <a:rPr lang="ru-RU" smtClean="0"/>
              <a:t>18.06.2023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D8ACD1A4-135F-4EC9-A9E1-39983B99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119FDFB9-A2B4-473F-A87A-6E38D3F4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7C9C-0CF3-439D-8B87-B172A13F8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41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A4578AD-AD26-4A39-8AD6-418CA035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B860FDA9-4CBF-4506-88C1-F3A36F1C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2003-1C60-4288-B954-3ED084C9BFCF}" type="datetime1">
              <a:rPr lang="ru-RU" smtClean="0"/>
              <a:t>18.06.2023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0B977197-FDD0-4309-8DF9-39EDB730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623368A4-4094-430F-97C8-A00CC4D6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7C9C-0CF3-439D-8B87-B172A13F8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38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579A0E7A-B8D7-45DA-8A14-AE99F6916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1A23-4124-49CB-B5C2-8355F8EF59C8}" type="datetime1">
              <a:rPr lang="ru-RU" smtClean="0"/>
              <a:t>18.06.2023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FAD9EE5E-B623-4A34-AF9A-BEA9DCEB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59351121-4587-4A9C-BC65-023EFFD4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7C9C-0CF3-439D-8B87-B172A13F8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59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EDE06C0-57AD-4B8D-90E7-69DA8755E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83801BC-DE68-48D2-AACA-36244E12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5543F01C-57CF-4B6E-B0CE-4A5962ADB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FFD08DE-F168-41B7-B5BA-BE5ECA8FB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C49A-4F30-4C1E-9DDF-4F93F4218273}" type="datetime1">
              <a:rPr lang="ru-RU" smtClean="0"/>
              <a:t>18.06.2023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880BB465-D1B0-4002-B712-C9151FA7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00F7A7D9-C79D-4D63-AEB2-45D81071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7C9C-0CF3-439D-8B87-B172A13F8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27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C9C8A56-D724-4B82-B2A2-6B281DDF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C5A41780-1FB1-4C6C-9A23-8CB18CA32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141D970E-2C2F-44E6-90E1-4F7F3B0E8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04EB704E-9B72-4ED2-A639-A953F9AC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84D2-E542-4BD9-BF57-625E208BF32F}" type="datetime1">
              <a:rPr lang="ru-RU" smtClean="0"/>
              <a:t>18.06.2023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D63F4AF5-A749-44D6-8D15-6FADC105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FBD9F68D-82C0-4EAC-84BF-7FF0443C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7C9C-0CF3-439D-8B87-B172A13F8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21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2CD3156-9BB9-481F-911D-747229506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87867033-59DF-4263-BAD7-3709492A5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BB92437-0686-46AF-AD70-355A1D4A0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E38FE-79C5-46F6-85C4-9A460454F0A8}" type="datetime1">
              <a:rPr lang="ru-RU" smtClean="0"/>
              <a:t>18.06.2023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5CC600C-7B2A-41A0-9457-C4529ED34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2ADE476-02F3-48BB-A2B1-61B7B84E4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57C9C-0CF3-439D-8B87-B172A13F8E8B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AFA5CE9A-4B7A-4206-8711-B8A224BDDDE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8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9EA76DD-CE79-4263-B0C6-D0B31FEEC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0432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rgbClr val="F79727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Holidays</a:t>
            </a:r>
            <a:b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rgbClr val="F79727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rgbClr val="F79727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Мобильное приложение о праздниках</a:t>
            </a:r>
            <a:endParaRPr lang="ru-RU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rgbClr val="F79727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B21D6F60-88EF-4B38-8C70-034C071DF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0107"/>
            <a:ext cx="9144000" cy="1655762"/>
          </a:xfrm>
        </p:spPr>
        <p:txBody>
          <a:bodyPr/>
          <a:lstStyle/>
          <a:p>
            <a:pPr algn="r">
              <a:spcBef>
                <a:spcPts val="1001"/>
              </a:spcBef>
              <a:tabLst>
                <a:tab pos="0" algn="l"/>
              </a:tabLst>
            </a:pPr>
            <a:r>
              <a:rPr lang="ru-RU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Заказчик: И.В</a:t>
            </a:r>
            <a:r>
              <a:rPr lang="ru-RU" spc="-1" dirty="0">
                <a:solidFill>
                  <a:srgbClr val="000000"/>
                </a:solidFill>
                <a:latin typeface="Times New Roman"/>
                <a:ea typeface="DejaVu Sans"/>
              </a:rPr>
              <a:t>. Клейменов</a:t>
            </a:r>
            <a:endParaRPr lang="en-US" spc="-1" dirty="0">
              <a:latin typeface="Arial"/>
            </a:endParaRPr>
          </a:p>
          <a:p>
            <a:pPr algn="r">
              <a:spcBef>
                <a:spcPts val="1001"/>
              </a:spcBef>
              <a:tabLst>
                <a:tab pos="0" algn="l"/>
              </a:tabLst>
            </a:pPr>
            <a:r>
              <a:rPr lang="ru-RU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Исполнитель: Ю.А</a:t>
            </a:r>
            <a:r>
              <a:rPr lang="ru-RU" spc="-1" dirty="0">
                <a:solidFill>
                  <a:srgbClr val="000000"/>
                </a:solidFill>
                <a:latin typeface="Times New Roman"/>
                <a:ea typeface="DejaVu Sans"/>
              </a:rPr>
              <a:t>. </a:t>
            </a:r>
            <a:r>
              <a:rPr lang="ru-RU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Богданова, 5 группа, 3 курс</a:t>
            </a:r>
            <a:endParaRPr lang="en-US" spc="-1" dirty="0">
              <a:latin typeface="Ari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7C9C-0CF3-439D-8B87-B172A13F8E8B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647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Реализовано:</a:t>
            </a:r>
          </a:p>
          <a:p>
            <a:r>
              <a:rPr lang="ru-RU" dirty="0" smtClean="0"/>
              <a:t>Поиск информации о праздниках</a:t>
            </a:r>
          </a:p>
          <a:p>
            <a:r>
              <a:rPr lang="ru-RU" dirty="0" smtClean="0"/>
              <a:t>Сохранение праздника в избранное</a:t>
            </a:r>
          </a:p>
          <a:p>
            <a:r>
              <a:rPr lang="ru-RU" dirty="0" smtClean="0"/>
              <a:t>Создание пользовательских праздников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7C9C-0CF3-439D-8B87-B172A13F8E8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10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9EA76DD-CE79-4263-B0C6-D0B31FEEC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0432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rgbClr val="F79727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Holidays</a:t>
            </a:r>
            <a:b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rgbClr val="F79727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rgbClr val="F79727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Мобильное приложение о праздниках</a:t>
            </a:r>
            <a:endParaRPr lang="ru-RU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rgbClr val="F79727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B21D6F60-88EF-4B38-8C70-034C071DF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0107"/>
            <a:ext cx="9144000" cy="1655762"/>
          </a:xfrm>
        </p:spPr>
        <p:txBody>
          <a:bodyPr/>
          <a:lstStyle/>
          <a:p>
            <a:pPr algn="r">
              <a:spcBef>
                <a:spcPts val="1001"/>
              </a:spcBef>
              <a:tabLst>
                <a:tab pos="0" algn="l"/>
              </a:tabLst>
            </a:pPr>
            <a:r>
              <a:rPr lang="ru-RU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Заказчик: И.В</a:t>
            </a:r>
            <a:r>
              <a:rPr lang="ru-RU" spc="-1" dirty="0">
                <a:solidFill>
                  <a:srgbClr val="000000"/>
                </a:solidFill>
                <a:latin typeface="Times New Roman"/>
                <a:ea typeface="DejaVu Sans"/>
              </a:rPr>
              <a:t>. Клейменов</a:t>
            </a:r>
            <a:endParaRPr lang="en-US" spc="-1" dirty="0">
              <a:latin typeface="Arial"/>
            </a:endParaRPr>
          </a:p>
          <a:p>
            <a:pPr algn="r">
              <a:spcBef>
                <a:spcPts val="1001"/>
              </a:spcBef>
              <a:tabLst>
                <a:tab pos="0" algn="l"/>
              </a:tabLst>
            </a:pPr>
            <a:r>
              <a:rPr lang="ru-RU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Исполнитель: Ю.А</a:t>
            </a:r>
            <a:r>
              <a:rPr lang="ru-RU" spc="-1" dirty="0">
                <a:solidFill>
                  <a:srgbClr val="000000"/>
                </a:solidFill>
                <a:latin typeface="Times New Roman"/>
                <a:ea typeface="DejaVu Sans"/>
              </a:rPr>
              <a:t>. </a:t>
            </a:r>
            <a:r>
              <a:rPr lang="ru-RU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Богданова, 5 группа, 3 курс</a:t>
            </a:r>
            <a:endParaRPr lang="en-US" spc="-1" dirty="0">
              <a:latin typeface="Ari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7C9C-0CF3-439D-8B87-B172A13F8E8B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87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976013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Разработать мобильное приложение для помощи пользователям в поиске и сохранении информации о </a:t>
            </a:r>
            <a:r>
              <a:rPr lang="ru-RU" dirty="0" smtClean="0"/>
              <a:t>праздниках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7C9C-0CF3-439D-8B87-B172A13F8E8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34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Поиск информации о праздниках</a:t>
            </a:r>
          </a:p>
          <a:p>
            <a:r>
              <a:rPr lang="ru-RU" dirty="0" smtClean="0"/>
              <a:t>Сохранение праздника в избранное</a:t>
            </a:r>
          </a:p>
          <a:p>
            <a:r>
              <a:rPr lang="ru-RU" dirty="0" smtClean="0"/>
              <a:t>Создание пользовательских праздников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7C9C-0CF3-439D-8B87-B172A13F8E8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01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аналогов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1287136"/>
              </p:ext>
            </p:extLst>
          </p:nvPr>
        </p:nvGraphicFramePr>
        <p:xfrm>
          <a:off x="635726" y="1840592"/>
          <a:ext cx="10920548" cy="304491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30137"/>
                <a:gridCol w="2730137"/>
                <a:gridCol w="2730137"/>
                <a:gridCol w="2730137"/>
              </a:tblGrid>
              <a:tr h="492858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Поиск информации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Сохранение праздника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Создание праздника</a:t>
                      </a:r>
                      <a:endParaRPr lang="ru-RU" dirty="0"/>
                    </a:p>
                  </a:txBody>
                  <a:tcPr/>
                </a:tc>
              </a:tr>
              <a:tr h="8506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HolidayIQ</a:t>
                      </a:r>
                      <a:r>
                        <a:rPr lang="en-US" dirty="0" smtClean="0"/>
                        <a:t> - Holidays, Events &amp; Festivals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+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+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-</a:t>
                      </a:r>
                      <a:endParaRPr lang="ru-RU" sz="2800" dirty="0"/>
                    </a:p>
                  </a:txBody>
                  <a:tcPr/>
                </a:tc>
              </a:tr>
              <a:tr h="850686">
                <a:tc>
                  <a:txBody>
                    <a:bodyPr/>
                    <a:lstStyle/>
                    <a:p>
                      <a:r>
                        <a:rPr lang="en-US" dirty="0" smtClean="0"/>
                        <a:t>My Calendar - Holidays, Events &amp; Festivals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+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+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+</a:t>
                      </a:r>
                      <a:endParaRPr lang="ru-RU" sz="2800" dirty="0"/>
                    </a:p>
                  </a:txBody>
                  <a:tcPr/>
                </a:tc>
              </a:tr>
              <a:tr h="8506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FestivalFinder</a:t>
                      </a:r>
                      <a:r>
                        <a:rPr lang="en-US" dirty="0" smtClean="0"/>
                        <a:t> - Festivals &amp; Events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+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+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+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7C9C-0CF3-439D-8B87-B172A13F8E8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93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7C9C-0CF3-439D-8B87-B172A13F8E8B}" type="slidenum">
              <a:rPr lang="ru-RU" smtClean="0"/>
              <a:t>5</a:t>
            </a:fld>
            <a:endParaRPr lang="ru-RU"/>
          </a:p>
        </p:txBody>
      </p:sp>
      <p:pic>
        <p:nvPicPr>
          <p:cNvPr id="1026" name="Picture 2" descr="Java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847" y="1992859"/>
            <a:ext cx="1000851" cy="183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dingWithMitch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698" y="4125754"/>
            <a:ext cx="2232660" cy="125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Что делать, если Android SDK Manager не запускаетс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724" y="2398088"/>
            <a:ext cx="2350426" cy="122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lendarific Reviews 2023: Details, Pricing, &amp; Features | G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150" y="2377879"/>
            <a:ext cx="7207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63061" y="3170663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ranklin Gothic Medium" panose="020B0603020102020204" pitchFamily="34" charset="0"/>
              </a:rPr>
              <a:t>CALENDARIFIC</a:t>
            </a:r>
            <a:endParaRPr lang="ru-RU" dirty="0">
              <a:latin typeface="Franklin Gothic Medium" panose="020B0603020102020204" pitchFamily="34" charset="0"/>
            </a:endParaRPr>
          </a:p>
        </p:txBody>
      </p:sp>
      <p:pic>
        <p:nvPicPr>
          <p:cNvPr id="1034" name="Picture 10" descr="Руководство по SQLite: настраиваем и учимся работать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4329145"/>
            <a:ext cx="1790700" cy="84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89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Главный экран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7C9C-0CF3-439D-8B87-B172A13F8E8B}" type="slidenum">
              <a:rPr lang="ru-RU" smtClean="0"/>
              <a:t>6</a:t>
            </a:fld>
            <a:endParaRPr lang="ru-RU"/>
          </a:p>
        </p:txBody>
      </p:sp>
      <p:pic>
        <p:nvPicPr>
          <p:cNvPr id="2050" name="Picture 2" descr="https://sun9-7.userapi.com/impg/S-MbjPq2Tm7k7Shqqiieh9_KFQ1AwamTCUjmpw/iUMichaAt8A.jpg?size=1023x2160&amp;quality=95&amp;sign=b6e1e4d71a81aeef0de8dcd6a7a962cc&amp;type=alb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50" y="1321475"/>
            <a:ext cx="25575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un9-17.userapi.com/impg/mEmdAdC878IzAC5vshv1DYRiHFrE8DUyT9h-dw/oEySFjuQPGY.jpg?size=1023x2160&amp;quality=95&amp;sign=382bcddffc7bc2ccc4efc9f5dacce877&amp;type=alb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975" y="1321475"/>
            <a:ext cx="25575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5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праздников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7C9C-0CF3-439D-8B87-B172A13F8E8B}" type="slidenum">
              <a:rPr lang="ru-RU" smtClean="0"/>
              <a:t>7</a:t>
            </a:fld>
            <a:endParaRPr lang="ru-RU"/>
          </a:p>
        </p:txBody>
      </p:sp>
      <p:pic>
        <p:nvPicPr>
          <p:cNvPr id="3074" name="Picture 2" descr="https://sun9-78.userapi.com/impg/pl5inrZSsFyVN4WLWm1KdmE1upmd6myAGHn4Rw/lPayOWqlaAU.jpg?size=1023x2160&amp;quality=95&amp;sign=1b6b880527eac3bf3cb4a13785e36943&amp;type=alb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525" y="1323519"/>
            <a:ext cx="25575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un9-69.userapi.com/impg/e-OxAR0t5vCTt4H6ScYlsfWBlF2peVT3aXxTdw/kogTkmAE2Qw.jpg?size=1023x2160&amp;quality=95&amp;sign=ffebe513139372794a0ebd394bdde1f7&amp;type=alb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036" y="1321475"/>
            <a:ext cx="25575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53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праздника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7C9C-0CF3-439D-8B87-B172A13F8E8B}" type="slidenum">
              <a:rPr lang="ru-RU" smtClean="0"/>
              <a:t>8</a:t>
            </a:fld>
            <a:endParaRPr lang="ru-RU"/>
          </a:p>
        </p:txBody>
      </p:sp>
      <p:pic>
        <p:nvPicPr>
          <p:cNvPr id="4098" name="Picture 2" descr="https://sun9-22.userapi.com/impg/MwZH338abIG21_Q4WmIFJaQBxHunoac2T_BxUQ/U8YPXZDxsJw.jpg?size=1023x2160&amp;quality=95&amp;sign=7b971299bcd73b1e3621c4619dc37afa&amp;type=alb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182" y="1323519"/>
            <a:ext cx="25575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un9-61.userapi.com/impg/aFlkqwG39apwPtryU-IyX_LgmrFTEvNoOkIm6A/5wjvm1T4wpo.jpg?size=1023x2160&amp;quality=95&amp;sign=f1512a8617ee6451e478a6822b8f2954&amp;type=alb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717" y="1323519"/>
            <a:ext cx="25575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sun9-57.userapi.com/impg/wsU78VppmL77iLT2RrUGsPfYD28rK80nUJmeUA/SsJJmw1KY_M.jpg?size=1023x2160&amp;quality=95&amp;sign=ad4a2c90758cbc46fa00ded71d8d5076&amp;type=alb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252" y="1323519"/>
            <a:ext cx="25575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63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Календарь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7C9C-0CF3-439D-8B87-B172A13F8E8B}" type="slidenum">
              <a:rPr lang="ru-RU" smtClean="0"/>
              <a:t>9</a:t>
            </a:fld>
            <a:endParaRPr lang="ru-RU"/>
          </a:p>
        </p:txBody>
      </p:sp>
      <p:pic>
        <p:nvPicPr>
          <p:cNvPr id="5122" name="Picture 2" descr="https://sun9-25.userapi.com/impg/lPeXPdBYGeGikw2TqEewKC2LTLetwREDuchwPQ/DmY-LKnRCvQ.jpg?size=1023x2160&amp;quality=95&amp;sign=3f756fff808526a9cbb148282778123c&amp;type=alb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888" y="1321475"/>
            <a:ext cx="25575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sun9-22.userapi.com/impg/BckQetQpGubyJeRZCuMffRMS8Dsp54kNSwS5gA/s9O5t4W7OrA.jpg?size=1023x2160&amp;quality=95&amp;sign=c3d3a5066f423aaf8f4e967f54f1c678&amp;type=alb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319" y="1321475"/>
            <a:ext cx="25575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sun9-66.userapi.com/impg/pR46Zn9Ll1kEhe0Yw7Xxun0vzo63y_4YtYiy2g/V3KCoN1HPDs.jpg?size=1023x2160&amp;quality=95&amp;sign=a4d7ca6d00bddd4fe58e13fb5d2eadae&amp;type=alb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1321475"/>
            <a:ext cx="25575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98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137</Words>
  <Application>Microsoft Office PowerPoint</Application>
  <PresentationFormat>Широкоэкранный</PresentationFormat>
  <Paragraphs>53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DejaVu Sans</vt:lpstr>
      <vt:lpstr>Franklin Gothic Medium</vt:lpstr>
      <vt:lpstr>Times New Roman</vt:lpstr>
      <vt:lpstr>Тема Office</vt:lpstr>
      <vt:lpstr>Holidays Мобильное приложение о праздниках</vt:lpstr>
      <vt:lpstr>Цель проекта</vt:lpstr>
      <vt:lpstr>Постановка задачи</vt:lpstr>
      <vt:lpstr>Обзор аналогов</vt:lpstr>
      <vt:lpstr>Использованные технологии</vt:lpstr>
      <vt:lpstr>Главный экран</vt:lpstr>
      <vt:lpstr>Списки праздников</vt:lpstr>
      <vt:lpstr>Создание праздника</vt:lpstr>
      <vt:lpstr>Календарь</vt:lpstr>
      <vt:lpstr>Заключение</vt:lpstr>
      <vt:lpstr>Holidays Мобильное приложение о праздниках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Учетная запись Майкрософт</cp:lastModifiedBy>
  <cp:revision>28</cp:revision>
  <dcterms:created xsi:type="dcterms:W3CDTF">2021-06-25T09:04:24Z</dcterms:created>
  <dcterms:modified xsi:type="dcterms:W3CDTF">2023-06-18T20:02:31Z</dcterms:modified>
</cp:coreProperties>
</file>