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6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9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1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3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3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3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1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5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5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9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3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3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2997EE-0889-44C3-AC0D-18F26AC9A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AEB46F-19CB-B346-1D26-76DA01855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34" r="3045"/>
          <a:stretch/>
        </p:blipFill>
        <p:spPr>
          <a:xfrm>
            <a:off x="5622233" y="10"/>
            <a:ext cx="6569769" cy="3750724"/>
          </a:xfrm>
          <a:custGeom>
            <a:avLst/>
            <a:gdLst/>
            <a:ahLst/>
            <a:cxnLst/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09DF3997-8F84-2E09-BFB4-DC11F90B6E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10" b="27145"/>
          <a:stretch/>
        </p:blipFill>
        <p:spPr>
          <a:xfrm>
            <a:off x="4182011" y="3887894"/>
            <a:ext cx="8009991" cy="2970106"/>
          </a:xfrm>
          <a:custGeom>
            <a:avLst/>
            <a:gdLst/>
            <a:ahLst/>
            <a:cxnLst/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868396-E0EF-2363-DDD4-0B365A40AA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8370"/>
          <a:stretch/>
        </p:blipFill>
        <p:spPr>
          <a:xfrm>
            <a:off x="20" y="10"/>
            <a:ext cx="7503091" cy="6857990"/>
          </a:xfrm>
          <a:custGeom>
            <a:avLst/>
            <a:gdLst/>
            <a:ahLst/>
            <a:cxnLst/>
            <a:rect l="l" t="t" r="r" b="b"/>
            <a:pathLst>
              <a:path w="7503111" h="6858000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4041567" y="6852993"/>
                </a:lnTo>
                <a:lnTo>
                  <a:pt x="7503111" y="6852993"/>
                </a:lnTo>
                <a:lnTo>
                  <a:pt x="7503111" y="6852994"/>
                </a:lnTo>
                <a:lnTo>
                  <a:pt x="1647632" y="6852994"/>
                </a:lnTo>
                <a:lnTo>
                  <a:pt x="16476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7E3B32-8CB5-46AB-C04B-E38082053570}"/>
              </a:ext>
            </a:extLst>
          </p:cNvPr>
          <p:cNvSpPr txBox="1"/>
          <p:nvPr/>
        </p:nvSpPr>
        <p:spPr>
          <a:xfrm>
            <a:off x="6428080" y="4162425"/>
            <a:ext cx="3419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INFORME GENERAL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9F077-86D0-CE8D-67AA-253D1695B0DC}"/>
              </a:ext>
            </a:extLst>
          </p:cNvPr>
          <p:cNvSpPr txBox="1"/>
          <p:nvPr/>
        </p:nvSpPr>
        <p:spPr>
          <a:xfrm>
            <a:off x="6477268" y="4721331"/>
            <a:ext cx="3419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DETALLE USA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369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D0DDA4-6188-4950-A676-100297A94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47" y="0"/>
            <a:ext cx="12188952" cy="6858000"/>
          </a:xfrm>
          <a:prstGeom prst="rect">
            <a:avLst/>
          </a:prstGeom>
          <a:gradFill flip="none" rotWithShape="1">
            <a:gsLst>
              <a:gs pos="1000">
                <a:schemeClr val="tx2"/>
              </a:gs>
              <a:gs pos="100000">
                <a:schemeClr val="accent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09DF3997-8F84-2E09-BFB4-DC11F90B6E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24000"/>
          </a:blip>
          <a:srcRect t="20441" r="-1" b="6959"/>
          <a:stretch/>
        </p:blipFill>
        <p:spPr>
          <a:xfrm>
            <a:off x="8874" y="-19002"/>
            <a:ext cx="12188952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868396-E0EF-2363-DDD4-0B365A40A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7" y="1"/>
            <a:ext cx="1677703" cy="16156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C60E4E-B7E5-1302-4ABE-DEA7FBB1FD57}"/>
              </a:ext>
            </a:extLst>
          </p:cNvPr>
          <p:cNvSpPr txBox="1"/>
          <p:nvPr/>
        </p:nvSpPr>
        <p:spPr>
          <a:xfrm>
            <a:off x="117987" y="1730478"/>
            <a:ext cx="99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Portada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7B112-04D9-832D-5C64-0F1A686C78C2}"/>
              </a:ext>
            </a:extLst>
          </p:cNvPr>
          <p:cNvSpPr txBox="1"/>
          <p:nvPr/>
        </p:nvSpPr>
        <p:spPr>
          <a:xfrm>
            <a:off x="132686" y="2099810"/>
            <a:ext cx="19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Informe General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CF4C24-0778-6BE7-1B6E-DF03913A6636}"/>
              </a:ext>
            </a:extLst>
          </p:cNvPr>
          <p:cNvSpPr txBox="1"/>
          <p:nvPr/>
        </p:nvSpPr>
        <p:spPr>
          <a:xfrm>
            <a:off x="147385" y="246914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Detalle</a:t>
            </a:r>
            <a:r>
              <a:rPr lang="en-CA" dirty="0"/>
              <a:t> USA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FEED09-F068-48EB-C52B-ED8E5C1ACB73}"/>
              </a:ext>
            </a:extLst>
          </p:cNvPr>
          <p:cNvSpPr/>
          <p:nvPr/>
        </p:nvSpPr>
        <p:spPr>
          <a:xfrm>
            <a:off x="2034554" y="68826"/>
            <a:ext cx="2045834" cy="11035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Ventas </a:t>
            </a:r>
            <a:r>
              <a:rPr lang="en-CA" dirty="0" err="1"/>
              <a:t>Totales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D22F3A7-0C4F-B7E3-873F-BFADBB47E878}"/>
              </a:ext>
            </a:extLst>
          </p:cNvPr>
          <p:cNvSpPr/>
          <p:nvPr/>
        </p:nvSpPr>
        <p:spPr>
          <a:xfrm>
            <a:off x="4300890" y="68826"/>
            <a:ext cx="2045834" cy="11035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Costos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0E7CAA-3D3D-CF95-B0BB-22F18BEDB8A5}"/>
              </a:ext>
            </a:extLst>
          </p:cNvPr>
          <p:cNvSpPr/>
          <p:nvPr/>
        </p:nvSpPr>
        <p:spPr>
          <a:xfrm>
            <a:off x="6572099" y="68826"/>
            <a:ext cx="2045834" cy="11035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Utilidad</a:t>
            </a:r>
            <a:r>
              <a:rPr lang="en-CA" dirty="0"/>
              <a:t> Neta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31F1DED-F244-7FFD-B2C4-C2F4E7AFF34A}"/>
              </a:ext>
            </a:extLst>
          </p:cNvPr>
          <p:cNvSpPr/>
          <p:nvPr/>
        </p:nvSpPr>
        <p:spPr>
          <a:xfrm>
            <a:off x="8912218" y="71596"/>
            <a:ext cx="2045834" cy="11007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Utilidad</a:t>
            </a:r>
            <a:r>
              <a:rPr lang="en-CA" dirty="0"/>
              <a:t> Bruta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409F1D-71E2-B54F-88FC-7AAB3C3933A7}"/>
              </a:ext>
            </a:extLst>
          </p:cNvPr>
          <p:cNvSpPr/>
          <p:nvPr/>
        </p:nvSpPr>
        <p:spPr>
          <a:xfrm>
            <a:off x="117987" y="3077013"/>
            <a:ext cx="1447832" cy="6390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Año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6D06B5-FC9D-B048-731B-4042D89CFCFD}"/>
              </a:ext>
            </a:extLst>
          </p:cNvPr>
          <p:cNvSpPr/>
          <p:nvPr/>
        </p:nvSpPr>
        <p:spPr>
          <a:xfrm>
            <a:off x="147385" y="3948882"/>
            <a:ext cx="1447832" cy="6390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Categoria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23115BC-3224-9C47-E1B2-6A864BF57CFB}"/>
              </a:ext>
            </a:extLst>
          </p:cNvPr>
          <p:cNvSpPr/>
          <p:nvPr/>
        </p:nvSpPr>
        <p:spPr>
          <a:xfrm>
            <a:off x="2024431" y="1284049"/>
            <a:ext cx="2045834" cy="154685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A88D1EE-C011-803F-40E3-D42F6B157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387" y="1355029"/>
            <a:ext cx="1162167" cy="1170038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558511D-42FD-65F2-6DDF-4CF9DFA4FFB4}"/>
              </a:ext>
            </a:extLst>
          </p:cNvPr>
          <p:cNvSpPr/>
          <p:nvPr/>
        </p:nvSpPr>
        <p:spPr>
          <a:xfrm>
            <a:off x="4334356" y="1291908"/>
            <a:ext cx="2045834" cy="154685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2A72221-F8CB-A699-C49C-620D7F6C1BE9}"/>
              </a:ext>
            </a:extLst>
          </p:cNvPr>
          <p:cNvSpPr/>
          <p:nvPr/>
        </p:nvSpPr>
        <p:spPr>
          <a:xfrm>
            <a:off x="8922753" y="1355029"/>
            <a:ext cx="2045834" cy="154685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8B581AF-B598-2631-9557-30AC2694516A}"/>
              </a:ext>
            </a:extLst>
          </p:cNvPr>
          <p:cNvSpPr/>
          <p:nvPr/>
        </p:nvSpPr>
        <p:spPr>
          <a:xfrm>
            <a:off x="6601147" y="1355029"/>
            <a:ext cx="2045834" cy="154685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8C51724-22AF-6B9B-F5FF-0F82E9DD9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342" y="1379538"/>
            <a:ext cx="1162167" cy="117003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F4C6670-B5F0-81F9-55F6-C9588AE6F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127" y="1457461"/>
            <a:ext cx="1162167" cy="117003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EB821E1-5CD5-28C5-7786-A123F3B1F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4051" y="1472456"/>
            <a:ext cx="1162167" cy="117003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36BFE06-B97E-CD28-ED4B-51AC14A66C11}"/>
              </a:ext>
            </a:extLst>
          </p:cNvPr>
          <p:cNvSpPr txBox="1"/>
          <p:nvPr/>
        </p:nvSpPr>
        <p:spPr>
          <a:xfrm>
            <a:off x="2308294" y="2532549"/>
            <a:ext cx="138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Ratio Co-LY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F8EE45-6E62-EA4F-CB83-13A9B1C81E4E}"/>
              </a:ext>
            </a:extLst>
          </p:cNvPr>
          <p:cNvSpPr txBox="1"/>
          <p:nvPr/>
        </p:nvSpPr>
        <p:spPr>
          <a:xfrm>
            <a:off x="4783342" y="2533016"/>
            <a:ext cx="129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Ratio GMP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F0C9E0-8067-E2CD-E5C7-0DC46CB3978D}"/>
              </a:ext>
            </a:extLst>
          </p:cNvPr>
          <p:cNvSpPr txBox="1"/>
          <p:nvPr/>
        </p:nvSpPr>
        <p:spPr>
          <a:xfrm>
            <a:off x="7165883" y="254909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Net PM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F4FD49-E719-498B-BA80-7950E9C930FA}"/>
              </a:ext>
            </a:extLst>
          </p:cNvPr>
          <p:cNvSpPr txBox="1"/>
          <p:nvPr/>
        </p:nvSpPr>
        <p:spPr>
          <a:xfrm>
            <a:off x="9508382" y="2589460"/>
            <a:ext cx="85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COGS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23EDCD-6ABB-A2D2-4256-BF0655A4E780}"/>
              </a:ext>
            </a:extLst>
          </p:cNvPr>
          <p:cNvSpPr/>
          <p:nvPr/>
        </p:nvSpPr>
        <p:spPr>
          <a:xfrm>
            <a:off x="2256068" y="2958277"/>
            <a:ext cx="4089643" cy="1809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1EF274-480A-9AA7-61FC-B7529ADDD531}"/>
              </a:ext>
            </a:extLst>
          </p:cNvPr>
          <p:cNvSpPr/>
          <p:nvPr/>
        </p:nvSpPr>
        <p:spPr>
          <a:xfrm>
            <a:off x="2256068" y="4894788"/>
            <a:ext cx="4089643" cy="1809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AE39BC-1D10-0E38-CE67-1F840284BA5C}"/>
              </a:ext>
            </a:extLst>
          </p:cNvPr>
          <p:cNvSpPr/>
          <p:nvPr/>
        </p:nvSpPr>
        <p:spPr>
          <a:xfrm>
            <a:off x="6730760" y="3004313"/>
            <a:ext cx="4089643" cy="1809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B4692E-27A6-B7E8-2976-4E78A201C0D5}"/>
              </a:ext>
            </a:extLst>
          </p:cNvPr>
          <p:cNvSpPr/>
          <p:nvPr/>
        </p:nvSpPr>
        <p:spPr>
          <a:xfrm>
            <a:off x="6758935" y="4915880"/>
            <a:ext cx="4089643" cy="1809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57A4BC5-825D-2E57-639F-08C64BB3E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292" y="3051718"/>
            <a:ext cx="3330127" cy="153626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1DFB2AC-930B-C10D-8CA5-B8B9BCF21A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7984" y="3044681"/>
            <a:ext cx="2875193" cy="161181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5C0E544-C366-5CB8-6844-DA2C9610BC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9292" y="4942845"/>
            <a:ext cx="3426708" cy="174135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2563BD4-13B0-9682-01D5-AE7B13A535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6694" y="4992103"/>
            <a:ext cx="3734124" cy="166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9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D0DDA4-6188-4950-A676-100297A94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47" y="0"/>
            <a:ext cx="12188952" cy="6858000"/>
          </a:xfrm>
          <a:prstGeom prst="rect">
            <a:avLst/>
          </a:prstGeom>
          <a:gradFill flip="none" rotWithShape="1">
            <a:gsLst>
              <a:gs pos="1000">
                <a:schemeClr val="tx2"/>
              </a:gs>
              <a:gs pos="100000">
                <a:schemeClr val="accent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09DF3997-8F84-2E09-BFB4-DC11F90B6E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24000"/>
          </a:blip>
          <a:srcRect t="20441" r="-1" b="6959"/>
          <a:stretch/>
        </p:blipFill>
        <p:spPr>
          <a:xfrm>
            <a:off x="35494" y="-1"/>
            <a:ext cx="12188952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868396-E0EF-2363-DDD4-0B365A40A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7" y="1"/>
            <a:ext cx="1677703" cy="16156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C60E4E-B7E5-1302-4ABE-DEA7FBB1FD57}"/>
              </a:ext>
            </a:extLst>
          </p:cNvPr>
          <p:cNvSpPr txBox="1"/>
          <p:nvPr/>
        </p:nvSpPr>
        <p:spPr>
          <a:xfrm>
            <a:off x="117987" y="1730478"/>
            <a:ext cx="99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Portada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7B112-04D9-832D-5C64-0F1A686C78C2}"/>
              </a:ext>
            </a:extLst>
          </p:cNvPr>
          <p:cNvSpPr txBox="1"/>
          <p:nvPr/>
        </p:nvSpPr>
        <p:spPr>
          <a:xfrm>
            <a:off x="132686" y="2099810"/>
            <a:ext cx="19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Informe General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CF4C24-0778-6BE7-1B6E-DF03913A6636}"/>
              </a:ext>
            </a:extLst>
          </p:cNvPr>
          <p:cNvSpPr txBox="1"/>
          <p:nvPr/>
        </p:nvSpPr>
        <p:spPr>
          <a:xfrm>
            <a:off x="147385" y="246914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solidFill>
                  <a:schemeClr val="accent6">
                    <a:lumMod val="50000"/>
                  </a:schemeClr>
                </a:solidFill>
              </a:rPr>
              <a:t>Detalle</a:t>
            </a: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 USA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4BE523-2D50-011B-5221-53687565540F}"/>
              </a:ext>
            </a:extLst>
          </p:cNvPr>
          <p:cNvSpPr/>
          <p:nvPr/>
        </p:nvSpPr>
        <p:spPr>
          <a:xfrm>
            <a:off x="117987" y="3077013"/>
            <a:ext cx="1447832" cy="6390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Año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8C1428-6FC0-BAAC-259E-F9DB972903A9}"/>
              </a:ext>
            </a:extLst>
          </p:cNvPr>
          <p:cNvSpPr/>
          <p:nvPr/>
        </p:nvSpPr>
        <p:spPr>
          <a:xfrm>
            <a:off x="147385" y="3948882"/>
            <a:ext cx="1447832" cy="6390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Categoria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A32C57-4ABC-CEFD-A68E-F02CB64A5D39}"/>
              </a:ext>
            </a:extLst>
          </p:cNvPr>
          <p:cNvSpPr/>
          <p:nvPr/>
        </p:nvSpPr>
        <p:spPr>
          <a:xfrm>
            <a:off x="2034554" y="68826"/>
            <a:ext cx="2045834" cy="11035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Ventas </a:t>
            </a:r>
            <a:r>
              <a:rPr lang="en-CA" dirty="0" err="1"/>
              <a:t>Totales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CF80E0-FE31-05CA-4026-4C7385409616}"/>
              </a:ext>
            </a:extLst>
          </p:cNvPr>
          <p:cNvSpPr/>
          <p:nvPr/>
        </p:nvSpPr>
        <p:spPr>
          <a:xfrm>
            <a:off x="4300890" y="68826"/>
            <a:ext cx="2045834" cy="11035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Costos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CF3A9C-7766-737A-298A-CEBD17D8013A}"/>
              </a:ext>
            </a:extLst>
          </p:cNvPr>
          <p:cNvSpPr/>
          <p:nvPr/>
        </p:nvSpPr>
        <p:spPr>
          <a:xfrm>
            <a:off x="6572099" y="68826"/>
            <a:ext cx="2045834" cy="11035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Utilidad</a:t>
            </a:r>
            <a:r>
              <a:rPr lang="en-CA" dirty="0"/>
              <a:t> Neta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66AC55-89B0-9DEF-A610-526F5788BF61}"/>
              </a:ext>
            </a:extLst>
          </p:cNvPr>
          <p:cNvSpPr/>
          <p:nvPr/>
        </p:nvSpPr>
        <p:spPr>
          <a:xfrm>
            <a:off x="8912218" y="71596"/>
            <a:ext cx="2045834" cy="11007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Utilidad</a:t>
            </a:r>
            <a:r>
              <a:rPr lang="en-CA" dirty="0"/>
              <a:t> Bruta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3793CA6-8B25-07D0-433E-6A4CCB9EE3CA}"/>
              </a:ext>
            </a:extLst>
          </p:cNvPr>
          <p:cNvSpPr/>
          <p:nvPr/>
        </p:nvSpPr>
        <p:spPr>
          <a:xfrm>
            <a:off x="2271252" y="1828800"/>
            <a:ext cx="4075472" cy="20451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7798BC6-3199-F7EE-46FF-4C243DD8A505}"/>
              </a:ext>
            </a:extLst>
          </p:cNvPr>
          <p:cNvSpPr/>
          <p:nvPr/>
        </p:nvSpPr>
        <p:spPr>
          <a:xfrm>
            <a:off x="6714893" y="1828800"/>
            <a:ext cx="4075472" cy="20451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73EFE9-85A2-9DFF-249D-2E54D125D159}"/>
              </a:ext>
            </a:extLst>
          </p:cNvPr>
          <p:cNvSpPr/>
          <p:nvPr/>
        </p:nvSpPr>
        <p:spPr>
          <a:xfrm>
            <a:off x="2428568" y="4208206"/>
            <a:ext cx="8268929" cy="2399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3E10626-1CCF-D430-2EC3-95038771E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471" y="4406808"/>
            <a:ext cx="6828112" cy="19432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CC2220-C9BD-C9B8-1AC2-4B9842E8E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0853" y="1928770"/>
            <a:ext cx="2949676" cy="18451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E49FFC8-C2DC-66AE-327E-1E722273F0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2480" y="1988226"/>
            <a:ext cx="3825572" cy="170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85092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39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Aharoni</vt:lpstr>
      <vt:lpstr>Arial</vt:lpstr>
      <vt:lpstr>Avenir Next LT Pro</vt:lpstr>
      <vt:lpstr>FadeVTI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Fernando Dussan Rivera</dc:creator>
  <cp:lastModifiedBy>Carlos Fernando Dussan Rivera</cp:lastModifiedBy>
  <cp:revision>9</cp:revision>
  <dcterms:created xsi:type="dcterms:W3CDTF">2024-06-20T14:22:03Z</dcterms:created>
  <dcterms:modified xsi:type="dcterms:W3CDTF">2024-06-20T16:12:06Z</dcterms:modified>
</cp:coreProperties>
</file>