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80D01-3387-C666-6F32-52ECDA17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F3D3A-4AC2-AA86-3F95-F5D22FA8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CE78-5137-4E6C-BF31-2A8D10E9DD3A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780E7-59B4-D040-E16F-8FCD3244A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C44AE-62E0-CF72-845B-55A57E21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28C9-6CCB-404B-9FD8-650D44F97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0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DE5D3F-19B9-0985-754E-7CDFA406A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AF073-311C-3A39-20B5-DC21FC280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63967-593D-7F6A-8A63-C8A2A7028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2ECE78-5137-4E6C-BF31-2A8D10E9DD3A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2EF30-2176-1173-C898-4A88712DA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95C29-21BB-CB05-0344-85D18DACC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0D28C9-6CCB-404B-9FD8-650D44F97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8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DA1B0EE-FC34-E160-5F3D-4302F4B6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2F4B76-0E6B-7D92-707D-B035CE99B8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1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6F2A7AD-C6C3-3529-E4ED-B5C56F99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C19157-B413-737C-2D81-C8732EBDEE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7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0FC13B9-E6FB-11F1-4FD3-62EC8EFF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C0E26A-F142-ADBA-E266-B31AAEB71F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12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Fernando Dussan Rivera</dc:creator>
  <cp:lastModifiedBy>Carlos Fernando Dussan Rivera</cp:lastModifiedBy>
  <cp:revision>1</cp:revision>
  <dcterms:created xsi:type="dcterms:W3CDTF">2024-06-20T16:18:58Z</dcterms:created>
  <dcterms:modified xsi:type="dcterms:W3CDTF">2024-06-20T16:18:58Z</dcterms:modified>
</cp:coreProperties>
</file>