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E62A-6507-4CD9-95D2-30E45B31856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5AE8-2210-4C07-8013-5351006C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High, </a:t>
            </a:r>
            <a:r>
              <a:rPr lang="en-US" dirty="0" err="1" smtClean="0"/>
              <a:t>Nika</a:t>
            </a:r>
            <a:r>
              <a:rPr lang="en-US" dirty="0" smtClean="0"/>
              <a:t> Wu, John Wilde, Cyrus </a:t>
            </a:r>
            <a:r>
              <a:rPr lang="en-US" dirty="0" err="1" smtClean="0"/>
              <a:t>Farsoudi</a:t>
            </a:r>
            <a:r>
              <a:rPr lang="en-US" dirty="0" smtClean="0"/>
              <a:t>, Alec Reid</a:t>
            </a:r>
          </a:p>
          <a:p>
            <a:r>
              <a:rPr lang="en-US" dirty="0" smtClean="0"/>
              <a:t>July 27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: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One : Web-Scraper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Stanley : Director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Clarke : Pdf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Cinema-Scope : User-Interface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for the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Dave</vt:lpstr>
      <vt:lpstr>Architecture</vt:lpstr>
      <vt:lpstr>HAL : Generator</vt:lpstr>
      <vt:lpstr>Discovery One : Web-Scraper</vt:lpstr>
      <vt:lpstr>Stanley : Director</vt:lpstr>
      <vt:lpstr>Clarke : Pdf Writer</vt:lpstr>
      <vt:lpstr>Cinema-Scope : User-Interface</vt:lpstr>
      <vt:lpstr>Time for the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Dave</dc:title>
  <dc:creator>Admin</dc:creator>
  <cp:lastModifiedBy>Admin</cp:lastModifiedBy>
  <cp:revision>4</cp:revision>
  <dcterms:created xsi:type="dcterms:W3CDTF">2016-07-27T03:08:09Z</dcterms:created>
  <dcterms:modified xsi:type="dcterms:W3CDTF">2016-07-27T03:53:54Z</dcterms:modified>
</cp:coreProperties>
</file>