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59" r:id="rId6"/>
    <p:sldId id="269" r:id="rId7"/>
    <p:sldId id="261" r:id="rId8"/>
    <p:sldId id="263" r:id="rId9"/>
    <p:sldId id="264" r:id="rId10"/>
    <p:sldId id="265" r:id="rId11"/>
    <p:sldId id="271" r:id="rId12"/>
    <p:sldId id="272" r:id="rId13"/>
    <p:sldId id="273" r:id="rId14"/>
    <p:sldId id="266" r:id="rId15"/>
    <p:sldId id="262" r:id="rId16"/>
    <p:sldId id="267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B7AE2-B7B0-4C07-859B-43445C42DBD9}" v="753" dt="2019-04-02T20:43:3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semer, Benjamin M" userId="S::bgansemer@uiowa.edu::e076ebcb-ad87-43f2-8b07-cf86ead81ad8" providerId="AD" clId="Web-{C896E883-EE75-548F-553D-6E302A6BE664}"/>
    <pc:docChg chg="modSld">
      <pc:chgData name="Gansemer, Benjamin M" userId="S::bgansemer@uiowa.edu::e076ebcb-ad87-43f2-8b07-cf86ead81ad8" providerId="AD" clId="Web-{C896E883-EE75-548F-553D-6E302A6BE664}" dt="2019-04-02T16:33:17.415" v="34" actId="20577"/>
      <pc:docMkLst>
        <pc:docMk/>
      </pc:docMkLst>
      <pc:sldChg chg="modSp">
        <pc:chgData name="Gansemer, Benjamin M" userId="S::bgansemer@uiowa.edu::e076ebcb-ad87-43f2-8b07-cf86ead81ad8" providerId="AD" clId="Web-{C896E883-EE75-548F-553D-6E302A6BE664}" dt="2019-04-02T16:33:15.869" v="32" actId="20577"/>
        <pc:sldMkLst>
          <pc:docMk/>
          <pc:sldMk cId="68954129" sldId="257"/>
        </pc:sldMkLst>
        <pc:spChg chg="mod">
          <ac:chgData name="Gansemer, Benjamin M" userId="S::bgansemer@uiowa.edu::e076ebcb-ad87-43f2-8b07-cf86ead81ad8" providerId="AD" clId="Web-{C896E883-EE75-548F-553D-6E302A6BE664}" dt="2019-04-02T16:33:15.869" v="32" actId="20577"/>
          <ac:spMkLst>
            <pc:docMk/>
            <pc:sldMk cId="68954129" sldId="257"/>
            <ac:spMk id="3" creationId="{2A50A4FF-ECBE-4692-B309-11C5F8162E0D}"/>
          </ac:spMkLst>
        </pc:spChg>
      </pc:sldChg>
    </pc:docChg>
  </pc:docChgLst>
  <pc:docChgLst>
    <pc:chgData name="Youngstrom, Christopher E" userId="S::cyoungst@uiowa.edu::23ec1868-ff07-4d2a-a8b3-14c2cdd1ceaf" providerId="AD" clId="Web-{24333E97-B255-464A-9C8D-E05645297AAD}"/>
    <pc:docChg chg="modSld">
      <pc:chgData name="Youngstrom, Christopher E" userId="S::cyoungst@uiowa.edu::23ec1868-ff07-4d2a-a8b3-14c2cdd1ceaf" providerId="AD" clId="Web-{24333E97-B255-464A-9C8D-E05645297AAD}" dt="2019-04-01T14:41:32.677" v="14" actId="20577"/>
      <pc:docMkLst>
        <pc:docMk/>
      </pc:docMkLst>
      <pc:sldChg chg="modSp">
        <pc:chgData name="Youngstrom, Christopher E" userId="S::cyoungst@uiowa.edu::23ec1868-ff07-4d2a-a8b3-14c2cdd1ceaf" providerId="AD" clId="Web-{24333E97-B255-464A-9C8D-E05645297AAD}" dt="2019-04-01T14:41:30.989" v="12" actId="20577"/>
        <pc:sldMkLst>
          <pc:docMk/>
          <pc:sldMk cId="109857222" sldId="256"/>
        </pc:sldMkLst>
        <pc:spChg chg="mod">
          <ac:chgData name="Youngstrom, Christopher E" userId="S::cyoungst@uiowa.edu::23ec1868-ff07-4d2a-a8b3-14c2cdd1ceaf" providerId="AD" clId="Web-{24333E97-B255-464A-9C8D-E05645297AAD}" dt="2019-04-01T14:41:30.989" v="1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ansemer, Benjamin M" userId="S::bgansemer@uiowa.edu::e076ebcb-ad87-43f2-8b07-cf86ead81ad8" providerId="AD" clId="Web-{07FB198E-6415-9F65-F684-23115494453F}"/>
    <pc:docChg chg="addSld modSld">
      <pc:chgData name="Gansemer, Benjamin M" userId="S::bgansemer@uiowa.edu::e076ebcb-ad87-43f2-8b07-cf86ead81ad8" providerId="AD" clId="Web-{07FB198E-6415-9F65-F684-23115494453F}" dt="2019-04-01T17:21:56.659" v="630" actId="14100"/>
      <pc:docMkLst>
        <pc:docMk/>
      </pc:docMkLst>
      <pc:sldChg chg="modSp">
        <pc:chgData name="Gansemer, Benjamin M" userId="S::bgansemer@uiowa.edu::e076ebcb-ad87-43f2-8b07-cf86ead81ad8" providerId="AD" clId="Web-{07FB198E-6415-9F65-F684-23115494453F}" dt="2019-04-01T16:55:55.122" v="95" actId="20577"/>
        <pc:sldMkLst>
          <pc:docMk/>
          <pc:sldMk cId="109857222" sldId="256"/>
        </pc:sldMkLst>
        <pc:spChg chg="mod">
          <ac:chgData name="Gansemer, Benjamin M" userId="S::bgansemer@uiowa.edu::e076ebcb-ad87-43f2-8b07-cf86ead81ad8" providerId="AD" clId="Web-{07FB198E-6415-9F65-F684-23115494453F}" dt="2019-04-01T16:55:24.278" v="4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nsemer, Benjamin M" userId="S::bgansemer@uiowa.edu::e076ebcb-ad87-43f2-8b07-cf86ead81ad8" providerId="AD" clId="Web-{07FB198E-6415-9F65-F684-23115494453F}" dt="2019-04-01T16:55:55.122" v="9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6:58:04.388" v="342" actId="20577"/>
        <pc:sldMkLst>
          <pc:docMk/>
          <pc:sldMk cId="68954129" sldId="257"/>
        </pc:sldMkLst>
        <pc:spChg chg="mod">
          <ac:chgData name="Gansemer, Benjamin M" userId="S::bgansemer@uiowa.edu::e076ebcb-ad87-43f2-8b07-cf86ead81ad8" providerId="AD" clId="Web-{07FB198E-6415-9F65-F684-23115494453F}" dt="2019-04-01T16:56:33.638" v="126" actId="20577"/>
          <ac:spMkLst>
            <pc:docMk/>
            <pc:sldMk cId="68954129" sldId="257"/>
            <ac:spMk id="2" creationId="{5C9E54B1-1F13-4821-8C9D-30A758300402}"/>
          </ac:spMkLst>
        </pc:spChg>
        <pc:spChg chg="mod">
          <ac:chgData name="Gansemer, Benjamin M" userId="S::bgansemer@uiowa.edu::e076ebcb-ad87-43f2-8b07-cf86ead81ad8" providerId="AD" clId="Web-{07FB198E-6415-9F65-F684-23115494453F}" dt="2019-04-01T16:58:04.388" v="342" actId="20577"/>
          <ac:spMkLst>
            <pc:docMk/>
            <pc:sldMk cId="68954129" sldId="257"/>
            <ac:spMk id="3" creationId="{2A50A4FF-ECBE-4692-B309-11C5F8162E0D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7:02:15.654" v="353" actId="20577"/>
        <pc:sldMkLst>
          <pc:docMk/>
          <pc:sldMk cId="291154940" sldId="258"/>
        </pc:sldMkLst>
        <pc:spChg chg="mod">
          <ac:chgData name="Gansemer, Benjamin M" userId="S::bgansemer@uiowa.edu::e076ebcb-ad87-43f2-8b07-cf86ead81ad8" providerId="AD" clId="Web-{07FB198E-6415-9F65-F684-23115494453F}" dt="2019-04-01T17:02:15.654" v="353" actId="20577"/>
          <ac:spMkLst>
            <pc:docMk/>
            <pc:sldMk cId="291154940" sldId="258"/>
            <ac:spMk id="2" creationId="{F8232641-05EE-464C-B8AF-837E01E2E644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7:02:30.029" v="372" actId="20577"/>
        <pc:sldMkLst>
          <pc:docMk/>
          <pc:sldMk cId="824031584" sldId="259"/>
        </pc:sldMkLst>
        <pc:spChg chg="mod">
          <ac:chgData name="Gansemer, Benjamin M" userId="S::bgansemer@uiowa.edu::e076ebcb-ad87-43f2-8b07-cf86ead81ad8" providerId="AD" clId="Web-{07FB198E-6415-9F65-F684-23115494453F}" dt="2019-04-01T17:02:30.029" v="372" actId="20577"/>
          <ac:spMkLst>
            <pc:docMk/>
            <pc:sldMk cId="824031584" sldId="259"/>
            <ac:spMk id="2" creationId="{813ADD0C-FA8F-445F-B6D9-E366C4B8026B}"/>
          </ac:spMkLst>
        </pc:spChg>
      </pc:sldChg>
      <pc:sldChg chg="modSp new">
        <pc:chgData name="Gansemer, Benjamin M" userId="S::bgansemer@uiowa.edu::e076ebcb-ad87-43f2-8b07-cf86ead81ad8" providerId="AD" clId="Web-{07FB198E-6415-9F65-F684-23115494453F}" dt="2019-04-01T17:02:41.092" v="381" actId="20577"/>
        <pc:sldMkLst>
          <pc:docMk/>
          <pc:sldMk cId="2674982020" sldId="260"/>
        </pc:sldMkLst>
        <pc:spChg chg="mod">
          <ac:chgData name="Gansemer, Benjamin M" userId="S::bgansemer@uiowa.edu::e076ebcb-ad87-43f2-8b07-cf86ead81ad8" providerId="AD" clId="Web-{07FB198E-6415-9F65-F684-23115494453F}" dt="2019-04-01T17:02:41.092" v="381" actId="20577"/>
          <ac:spMkLst>
            <pc:docMk/>
            <pc:sldMk cId="2674982020" sldId="260"/>
            <ac:spMk id="2" creationId="{954B5E1E-7B5D-4DE6-8DD5-5F4ACA8CCA28}"/>
          </ac:spMkLst>
        </pc:spChg>
      </pc:sldChg>
      <pc:sldChg chg="modSp new addAnim modAnim">
        <pc:chgData name="Gansemer, Benjamin M" userId="S::bgansemer@uiowa.edu::e076ebcb-ad87-43f2-8b07-cf86ead81ad8" providerId="AD" clId="Web-{07FB198E-6415-9F65-F684-23115494453F}" dt="2019-04-01T17:21:56.659" v="630" actId="14100"/>
        <pc:sldMkLst>
          <pc:docMk/>
          <pc:sldMk cId="1933698614" sldId="261"/>
        </pc:sldMkLst>
        <pc:spChg chg="mod">
          <ac:chgData name="Gansemer, Benjamin M" userId="S::bgansemer@uiowa.edu::e076ebcb-ad87-43f2-8b07-cf86ead81ad8" providerId="AD" clId="Web-{07FB198E-6415-9F65-F684-23115494453F}" dt="2019-04-01T17:03:03.389" v="407" actId="20577"/>
          <ac:spMkLst>
            <pc:docMk/>
            <pc:sldMk cId="1933698614" sldId="261"/>
            <ac:spMk id="2" creationId="{FBDFA1BB-F0C7-48B5-B3FA-90057E9F85DE}"/>
          </ac:spMkLst>
        </pc:spChg>
        <pc:spChg chg="mod">
          <ac:chgData name="Gansemer, Benjamin M" userId="S::bgansemer@uiowa.edu::e076ebcb-ad87-43f2-8b07-cf86ead81ad8" providerId="AD" clId="Web-{07FB198E-6415-9F65-F684-23115494453F}" dt="2019-04-01T17:21:56.659" v="630" actId="14100"/>
          <ac:spMkLst>
            <pc:docMk/>
            <pc:sldMk cId="1933698614" sldId="261"/>
            <ac:spMk id="3" creationId="{4E04B9A2-F0E2-4B5C-B1EA-8A933B490C83}"/>
          </ac:spMkLst>
        </pc:spChg>
      </pc:sldChg>
      <pc:sldChg chg="addSp delSp modSp new">
        <pc:chgData name="Gansemer, Benjamin M" userId="S::bgansemer@uiowa.edu::e076ebcb-ad87-43f2-8b07-cf86ead81ad8" providerId="AD" clId="Web-{07FB198E-6415-9F65-F684-23115494453F}" dt="2019-04-01T17:10:54.126" v="432" actId="14100"/>
        <pc:sldMkLst>
          <pc:docMk/>
          <pc:sldMk cId="1007948088" sldId="262"/>
        </pc:sldMkLst>
        <pc:spChg chg="mod">
          <ac:chgData name="Gansemer, Benjamin M" userId="S::bgansemer@uiowa.edu::e076ebcb-ad87-43f2-8b07-cf86ead81ad8" providerId="AD" clId="Web-{07FB198E-6415-9F65-F684-23115494453F}" dt="2019-04-01T17:10:40.484" v="428" actId="1076"/>
          <ac:spMkLst>
            <pc:docMk/>
            <pc:sldMk cId="1007948088" sldId="262"/>
            <ac:spMk id="2" creationId="{9C163588-312B-48CF-84BF-5E65ED0230B2}"/>
          </ac:spMkLst>
        </pc:spChg>
        <pc:spChg chg="del mod">
          <ac:chgData name="Gansemer, Benjamin M" userId="S::bgansemer@uiowa.edu::e076ebcb-ad87-43f2-8b07-cf86ead81ad8" providerId="AD" clId="Web-{07FB198E-6415-9F65-F684-23115494453F}" dt="2019-04-01T17:10:21.531" v="423"/>
          <ac:spMkLst>
            <pc:docMk/>
            <pc:sldMk cId="1007948088" sldId="262"/>
            <ac:spMk id="3" creationId="{4A5F901A-4674-41C1-B0CC-5616105E7CA5}"/>
          </ac:spMkLst>
        </pc:spChg>
        <pc:picChg chg="add mod ord">
          <ac:chgData name="Gansemer, Benjamin M" userId="S::bgansemer@uiowa.edu::e076ebcb-ad87-43f2-8b07-cf86ead81ad8" providerId="AD" clId="Web-{07FB198E-6415-9F65-F684-23115494453F}" dt="2019-04-01T17:10:54.126" v="432" actId="14100"/>
          <ac:picMkLst>
            <pc:docMk/>
            <pc:sldMk cId="1007948088" sldId="262"/>
            <ac:picMk id="4" creationId="{F5D8EC0C-59C1-4903-B175-83EC35B33205}"/>
          </ac:picMkLst>
        </pc:picChg>
      </pc:sldChg>
    </pc:docChg>
  </pc:docChgLst>
  <pc:docChgLst>
    <pc:chgData name="Gansemer, Benjamin M" userId="e076ebcb-ad87-43f2-8b07-cf86ead81ad8" providerId="ADAL" clId="{8FBB7AE2-B7B0-4C07-859B-43445C42DBD9}"/>
    <pc:docChg chg="undo custSel addSld delSld modSld">
      <pc:chgData name="Gansemer, Benjamin M" userId="e076ebcb-ad87-43f2-8b07-cf86ead81ad8" providerId="ADAL" clId="{8FBB7AE2-B7B0-4C07-859B-43445C42DBD9}" dt="2019-04-02T20:44:24.931" v="2544" actId="20577"/>
      <pc:docMkLst>
        <pc:docMk/>
      </pc:docMkLst>
      <pc:sldChg chg="addSp modSp modAnim">
        <pc:chgData name="Gansemer, Benjamin M" userId="e076ebcb-ad87-43f2-8b07-cf86ead81ad8" providerId="ADAL" clId="{8FBB7AE2-B7B0-4C07-859B-43445C42DBD9}" dt="2019-04-02T19:32:13.052" v="908"/>
        <pc:sldMkLst>
          <pc:docMk/>
          <pc:sldMk cId="68954129" sldId="257"/>
        </pc:sldMkLst>
        <pc:spChg chg="mod">
          <ac:chgData name="Gansemer, Benjamin M" userId="e076ebcb-ad87-43f2-8b07-cf86ead81ad8" providerId="ADAL" clId="{8FBB7AE2-B7B0-4C07-859B-43445C42DBD9}" dt="2019-04-02T19:29:26.324" v="726" actId="14100"/>
          <ac:spMkLst>
            <pc:docMk/>
            <pc:sldMk cId="68954129" sldId="257"/>
            <ac:spMk id="3" creationId="{2A50A4FF-ECBE-4692-B309-11C5F8162E0D}"/>
          </ac:spMkLst>
        </pc:spChg>
        <pc:spChg chg="add mod">
          <ac:chgData name="Gansemer, Benjamin M" userId="e076ebcb-ad87-43f2-8b07-cf86ead81ad8" providerId="ADAL" clId="{8FBB7AE2-B7B0-4C07-859B-43445C42DBD9}" dt="2019-04-02T19:32:06.708" v="906" actId="1076"/>
          <ac:spMkLst>
            <pc:docMk/>
            <pc:sldMk cId="68954129" sldId="257"/>
            <ac:spMk id="4" creationId="{5D458838-DC40-45EA-BE0B-1E0B9006D508}"/>
          </ac:spMkLst>
        </pc:spChg>
      </pc:sldChg>
      <pc:sldChg chg="addSp delSp modSp modAnim">
        <pc:chgData name="Gansemer, Benjamin M" userId="e076ebcb-ad87-43f2-8b07-cf86ead81ad8" providerId="ADAL" clId="{8FBB7AE2-B7B0-4C07-859B-43445C42DBD9}" dt="2019-04-02T20:14:15.865" v="1840"/>
        <pc:sldMkLst>
          <pc:docMk/>
          <pc:sldMk cId="291154940" sldId="258"/>
        </pc:sldMkLst>
        <pc:spChg chg="mod">
          <ac:chgData name="Gansemer, Benjamin M" userId="e076ebcb-ad87-43f2-8b07-cf86ead81ad8" providerId="ADAL" clId="{8FBB7AE2-B7B0-4C07-859B-43445C42DBD9}" dt="2019-04-02T19:49:41.453" v="946" actId="1076"/>
          <ac:spMkLst>
            <pc:docMk/>
            <pc:sldMk cId="291154940" sldId="258"/>
            <ac:spMk id="2" creationId="{F8232641-05EE-464C-B8AF-837E01E2E644}"/>
          </ac:spMkLst>
        </pc:spChg>
        <pc:spChg chg="mod">
          <ac:chgData name="Gansemer, Benjamin M" userId="e076ebcb-ad87-43f2-8b07-cf86ead81ad8" providerId="ADAL" clId="{8FBB7AE2-B7B0-4C07-859B-43445C42DBD9}" dt="2019-04-02T20:14:09" v="1839" actId="20577"/>
          <ac:spMkLst>
            <pc:docMk/>
            <pc:sldMk cId="291154940" sldId="258"/>
            <ac:spMk id="3" creationId="{D7D80353-1F23-45F2-8DA1-97AB6917E469}"/>
          </ac:spMkLst>
        </pc:spChg>
        <pc:spChg chg="add del mod">
          <ac:chgData name="Gansemer, Benjamin M" userId="e076ebcb-ad87-43f2-8b07-cf86ead81ad8" providerId="ADAL" clId="{8FBB7AE2-B7B0-4C07-859B-43445C42DBD9}" dt="2019-04-02T20:01:58.544" v="1238" actId="478"/>
          <ac:spMkLst>
            <pc:docMk/>
            <pc:sldMk cId="291154940" sldId="258"/>
            <ac:spMk id="9" creationId="{CEAF403E-01BA-4D77-B663-73C88051F170}"/>
          </ac:spMkLst>
        </pc:spChg>
        <pc:spChg chg="add mod">
          <ac:chgData name="Gansemer, Benjamin M" userId="e076ebcb-ad87-43f2-8b07-cf86ead81ad8" providerId="ADAL" clId="{8FBB7AE2-B7B0-4C07-859B-43445C42DBD9}" dt="2019-04-02T20:04:37.078" v="1499" actId="164"/>
          <ac:spMkLst>
            <pc:docMk/>
            <pc:sldMk cId="291154940" sldId="258"/>
            <ac:spMk id="10" creationId="{7736565B-8B30-4EBD-A558-93925C41047F}"/>
          </ac:spMkLst>
        </pc:spChg>
        <pc:spChg chg="add mod">
          <ac:chgData name="Gansemer, Benjamin M" userId="e076ebcb-ad87-43f2-8b07-cf86ead81ad8" providerId="ADAL" clId="{8FBB7AE2-B7B0-4C07-859B-43445C42DBD9}" dt="2019-04-02T20:04:37.078" v="1499" actId="164"/>
          <ac:spMkLst>
            <pc:docMk/>
            <pc:sldMk cId="291154940" sldId="258"/>
            <ac:spMk id="11" creationId="{C3C505D5-DD9C-4B8F-8443-FD010001B2EF}"/>
          </ac:spMkLst>
        </pc:spChg>
        <pc:grpChg chg="add mod">
          <ac:chgData name="Gansemer, Benjamin M" userId="e076ebcb-ad87-43f2-8b07-cf86ead81ad8" providerId="ADAL" clId="{8FBB7AE2-B7B0-4C07-859B-43445C42DBD9}" dt="2019-04-02T20:04:38.734" v="1500" actId="1076"/>
          <ac:grpSpMkLst>
            <pc:docMk/>
            <pc:sldMk cId="291154940" sldId="258"/>
            <ac:grpSpMk id="12" creationId="{AEF30E53-C8DE-48A5-8950-7619DAC583D2}"/>
          </ac:grpSpMkLst>
        </pc:grpChg>
        <pc:picChg chg="add del mod">
          <ac:chgData name="Gansemer, Benjamin M" userId="e076ebcb-ad87-43f2-8b07-cf86ead81ad8" providerId="ADAL" clId="{8FBB7AE2-B7B0-4C07-859B-43445C42DBD9}" dt="2019-04-02T19:37:33.997" v="936" actId="478"/>
          <ac:picMkLst>
            <pc:docMk/>
            <pc:sldMk cId="291154940" sldId="258"/>
            <ac:picMk id="4" creationId="{957A8643-F8C4-4A16-96DE-14474C4B37E9}"/>
          </ac:picMkLst>
        </pc:picChg>
        <pc:picChg chg="add del mod">
          <ac:chgData name="Gansemer, Benjamin M" userId="e076ebcb-ad87-43f2-8b07-cf86ead81ad8" providerId="ADAL" clId="{8FBB7AE2-B7B0-4C07-859B-43445C42DBD9}" dt="2019-04-02T19:48:07.743" v="941" actId="478"/>
          <ac:picMkLst>
            <pc:docMk/>
            <pc:sldMk cId="291154940" sldId="258"/>
            <ac:picMk id="5" creationId="{037B8350-31B9-40E7-B9BF-7F4B674D8138}"/>
          </ac:picMkLst>
        </pc:picChg>
        <pc:picChg chg="add del mod">
          <ac:chgData name="Gansemer, Benjamin M" userId="e076ebcb-ad87-43f2-8b07-cf86ead81ad8" providerId="ADAL" clId="{8FBB7AE2-B7B0-4C07-859B-43445C42DBD9}" dt="2019-04-02T19:53:10.072" v="1114" actId="478"/>
          <ac:picMkLst>
            <pc:docMk/>
            <pc:sldMk cId="291154940" sldId="258"/>
            <ac:picMk id="6" creationId="{9B69F822-2775-4927-99BF-8534262F40C6}"/>
          </ac:picMkLst>
        </pc:picChg>
        <pc:picChg chg="add del mod modCrop">
          <ac:chgData name="Gansemer, Benjamin M" userId="e076ebcb-ad87-43f2-8b07-cf86ead81ad8" providerId="ADAL" clId="{8FBB7AE2-B7B0-4C07-859B-43445C42DBD9}" dt="2019-04-02T19:57:48.765" v="1124" actId="478"/>
          <ac:picMkLst>
            <pc:docMk/>
            <pc:sldMk cId="291154940" sldId="258"/>
            <ac:picMk id="7" creationId="{26CE8713-A077-4EDC-AD08-1F0FEB5E39A0}"/>
          </ac:picMkLst>
        </pc:picChg>
        <pc:picChg chg="add mod">
          <ac:chgData name="Gansemer, Benjamin M" userId="e076ebcb-ad87-43f2-8b07-cf86ead81ad8" providerId="ADAL" clId="{8FBB7AE2-B7B0-4C07-859B-43445C42DBD9}" dt="2019-04-02T20:04:37.078" v="1499" actId="164"/>
          <ac:picMkLst>
            <pc:docMk/>
            <pc:sldMk cId="291154940" sldId="258"/>
            <ac:picMk id="8" creationId="{943CAE55-1C4F-45DC-9A73-6C021D71BCA8}"/>
          </ac:picMkLst>
        </pc:picChg>
      </pc:sldChg>
      <pc:sldChg chg="modSp">
        <pc:chgData name="Gansemer, Benjamin M" userId="e076ebcb-ad87-43f2-8b07-cf86ead81ad8" providerId="ADAL" clId="{8FBB7AE2-B7B0-4C07-859B-43445C42DBD9}" dt="2019-04-02T17:02:46.890" v="674" actId="20577"/>
        <pc:sldMkLst>
          <pc:docMk/>
          <pc:sldMk cId="824031584" sldId="259"/>
        </pc:sldMkLst>
        <pc:spChg chg="mod">
          <ac:chgData name="Gansemer, Benjamin M" userId="e076ebcb-ad87-43f2-8b07-cf86ead81ad8" providerId="ADAL" clId="{8FBB7AE2-B7B0-4C07-859B-43445C42DBD9}" dt="2019-04-02T17:02:46.890" v="674" actId="20577"/>
          <ac:spMkLst>
            <pc:docMk/>
            <pc:sldMk cId="824031584" sldId="259"/>
            <ac:spMk id="2" creationId="{813ADD0C-FA8F-445F-B6D9-E366C4B8026B}"/>
          </ac:spMkLst>
        </pc:spChg>
      </pc:sldChg>
      <pc:sldChg chg="del">
        <pc:chgData name="Gansemer, Benjamin M" userId="e076ebcb-ad87-43f2-8b07-cf86ead81ad8" providerId="ADAL" clId="{8FBB7AE2-B7B0-4C07-859B-43445C42DBD9}" dt="2019-04-02T17:02:50.641" v="675" actId="2696"/>
        <pc:sldMkLst>
          <pc:docMk/>
          <pc:sldMk cId="2674982020" sldId="260"/>
        </pc:sldMkLst>
      </pc:sldChg>
      <pc:sldChg chg="modSp modAnim">
        <pc:chgData name="Gansemer, Benjamin M" userId="e076ebcb-ad87-43f2-8b07-cf86ead81ad8" providerId="ADAL" clId="{8FBB7AE2-B7B0-4C07-859B-43445C42DBD9}" dt="2019-04-01T17:27:29.844" v="145"/>
        <pc:sldMkLst>
          <pc:docMk/>
          <pc:sldMk cId="1933698614" sldId="261"/>
        </pc:sldMkLst>
        <pc:spChg chg="mod">
          <ac:chgData name="Gansemer, Benjamin M" userId="e076ebcb-ad87-43f2-8b07-cf86ead81ad8" providerId="ADAL" clId="{8FBB7AE2-B7B0-4C07-859B-43445C42DBD9}" dt="2019-04-01T17:27:14.044" v="142" actId="20577"/>
          <ac:spMkLst>
            <pc:docMk/>
            <pc:sldMk cId="1933698614" sldId="261"/>
            <ac:spMk id="3" creationId="{4E04B9A2-F0E2-4B5C-B1EA-8A933B490C83}"/>
          </ac:spMkLst>
        </pc:spChg>
      </pc:sldChg>
      <pc:sldChg chg="addSp modSp">
        <pc:chgData name="Gansemer, Benjamin M" userId="e076ebcb-ad87-43f2-8b07-cf86ead81ad8" providerId="ADAL" clId="{8FBB7AE2-B7B0-4C07-859B-43445C42DBD9}" dt="2019-04-01T17:31:39.529" v="344" actId="20577"/>
        <pc:sldMkLst>
          <pc:docMk/>
          <pc:sldMk cId="1007948088" sldId="262"/>
        </pc:sldMkLst>
        <pc:spChg chg="add mod">
          <ac:chgData name="Gansemer, Benjamin M" userId="e076ebcb-ad87-43f2-8b07-cf86ead81ad8" providerId="ADAL" clId="{8FBB7AE2-B7B0-4C07-859B-43445C42DBD9}" dt="2019-04-01T17:31:39.529" v="344" actId="20577"/>
          <ac:spMkLst>
            <pc:docMk/>
            <pc:sldMk cId="1007948088" sldId="262"/>
            <ac:spMk id="3" creationId="{B6EBF9DA-F80B-4C7B-8524-AD4E4A5AB617}"/>
          </ac:spMkLst>
        </pc:spChg>
      </pc:sldChg>
      <pc:sldChg chg="addSp modSp add">
        <pc:chgData name="Gansemer, Benjamin M" userId="e076ebcb-ad87-43f2-8b07-cf86ead81ad8" providerId="ADAL" clId="{8FBB7AE2-B7B0-4C07-859B-43445C42DBD9}" dt="2019-04-01T17:46:16.381" v="638" actId="404"/>
        <pc:sldMkLst>
          <pc:docMk/>
          <pc:sldMk cId="132955466" sldId="263"/>
        </pc:sldMkLst>
        <pc:spChg chg="mod">
          <ac:chgData name="Gansemer, Benjamin M" userId="e076ebcb-ad87-43f2-8b07-cf86ead81ad8" providerId="ADAL" clId="{8FBB7AE2-B7B0-4C07-859B-43445C42DBD9}" dt="2019-04-01T17:28:05.670" v="159" actId="20577"/>
          <ac:spMkLst>
            <pc:docMk/>
            <pc:sldMk cId="132955466" sldId="263"/>
            <ac:spMk id="2" creationId="{3E31086A-D459-459A-A660-98190FB25BE2}"/>
          </ac:spMkLst>
        </pc:spChg>
        <pc:spChg chg="mod">
          <ac:chgData name="Gansemer, Benjamin M" userId="e076ebcb-ad87-43f2-8b07-cf86ead81ad8" providerId="ADAL" clId="{8FBB7AE2-B7B0-4C07-859B-43445C42DBD9}" dt="2019-04-01T17:37:43.717" v="461" actId="14100"/>
          <ac:spMkLst>
            <pc:docMk/>
            <pc:sldMk cId="132955466" sldId="263"/>
            <ac:spMk id="3" creationId="{8E90BC21-C55B-47A6-ACF8-1BECF7998047}"/>
          </ac:spMkLst>
        </pc:spChg>
        <pc:spChg chg="add mod">
          <ac:chgData name="Gansemer, Benjamin M" userId="e076ebcb-ad87-43f2-8b07-cf86ead81ad8" providerId="ADAL" clId="{8FBB7AE2-B7B0-4C07-859B-43445C42DBD9}" dt="2019-04-01T17:46:16.381" v="638" actId="404"/>
          <ac:spMkLst>
            <pc:docMk/>
            <pc:sldMk cId="132955466" sldId="263"/>
            <ac:spMk id="4" creationId="{C6F77D20-459F-4B93-AEA2-3920CC209601}"/>
          </ac:spMkLst>
        </pc:spChg>
      </pc:sldChg>
      <pc:sldChg chg="modSp add">
        <pc:chgData name="Gansemer, Benjamin M" userId="e076ebcb-ad87-43f2-8b07-cf86ead81ad8" providerId="ADAL" clId="{8FBB7AE2-B7B0-4C07-859B-43445C42DBD9}" dt="2019-04-01T17:28:49.461" v="174" actId="20577"/>
        <pc:sldMkLst>
          <pc:docMk/>
          <pc:sldMk cId="2903672719" sldId="264"/>
        </pc:sldMkLst>
        <pc:spChg chg="mod">
          <ac:chgData name="Gansemer, Benjamin M" userId="e076ebcb-ad87-43f2-8b07-cf86ead81ad8" providerId="ADAL" clId="{8FBB7AE2-B7B0-4C07-859B-43445C42DBD9}" dt="2019-04-01T17:28:49.461" v="174" actId="20577"/>
          <ac:spMkLst>
            <pc:docMk/>
            <pc:sldMk cId="2903672719" sldId="264"/>
            <ac:spMk id="2" creationId="{79D12B18-BF0F-4D29-BA84-8DC81216E29C}"/>
          </ac:spMkLst>
        </pc:spChg>
      </pc:sldChg>
      <pc:sldChg chg="modSp add">
        <pc:chgData name="Gansemer, Benjamin M" userId="e076ebcb-ad87-43f2-8b07-cf86ead81ad8" providerId="ADAL" clId="{8FBB7AE2-B7B0-4C07-859B-43445C42DBD9}" dt="2019-04-01T17:28:55.440" v="184" actId="20577"/>
        <pc:sldMkLst>
          <pc:docMk/>
          <pc:sldMk cId="2517166857" sldId="265"/>
        </pc:sldMkLst>
        <pc:spChg chg="mod">
          <ac:chgData name="Gansemer, Benjamin M" userId="e076ebcb-ad87-43f2-8b07-cf86ead81ad8" providerId="ADAL" clId="{8FBB7AE2-B7B0-4C07-859B-43445C42DBD9}" dt="2019-04-01T17:28:55.440" v="184" actId="20577"/>
          <ac:spMkLst>
            <pc:docMk/>
            <pc:sldMk cId="2517166857" sldId="265"/>
            <ac:spMk id="2" creationId="{43DDFCB2-3A46-4B88-8200-5B2BFC7997FF}"/>
          </ac:spMkLst>
        </pc:spChg>
      </pc:sldChg>
      <pc:sldChg chg="addSp modSp add">
        <pc:chgData name="Gansemer, Benjamin M" userId="e076ebcb-ad87-43f2-8b07-cf86ead81ad8" providerId="ADAL" clId="{8FBB7AE2-B7B0-4C07-859B-43445C42DBD9}" dt="2019-04-02T17:15:46.029" v="682" actId="1076"/>
        <pc:sldMkLst>
          <pc:docMk/>
          <pc:sldMk cId="1003070219" sldId="266"/>
        </pc:sldMkLst>
        <pc:spChg chg="mod">
          <ac:chgData name="Gansemer, Benjamin M" userId="e076ebcb-ad87-43f2-8b07-cf86ead81ad8" providerId="ADAL" clId="{8FBB7AE2-B7B0-4C07-859B-43445C42DBD9}" dt="2019-04-01T17:29:19.271" v="247" actId="20577"/>
          <ac:spMkLst>
            <pc:docMk/>
            <pc:sldMk cId="1003070219" sldId="266"/>
            <ac:spMk id="2" creationId="{7D0C7FED-B36A-4D61-A280-815F48832573}"/>
          </ac:spMkLst>
        </pc:spChg>
        <pc:spChg chg="mod">
          <ac:chgData name="Gansemer, Benjamin M" userId="e076ebcb-ad87-43f2-8b07-cf86ead81ad8" providerId="ADAL" clId="{8FBB7AE2-B7B0-4C07-859B-43445C42DBD9}" dt="2019-04-01T17:32:21.886" v="357" actId="403"/>
          <ac:spMkLst>
            <pc:docMk/>
            <pc:sldMk cId="1003070219" sldId="266"/>
            <ac:spMk id="3" creationId="{4C1E32AB-F9E1-4E5A-AC70-15061F3CC2D9}"/>
          </ac:spMkLst>
        </pc:spChg>
        <pc:picChg chg="add mod">
          <ac:chgData name="Gansemer, Benjamin M" userId="e076ebcb-ad87-43f2-8b07-cf86ead81ad8" providerId="ADAL" clId="{8FBB7AE2-B7B0-4C07-859B-43445C42DBD9}" dt="2019-04-02T17:14:16.199" v="679" actId="1076"/>
          <ac:picMkLst>
            <pc:docMk/>
            <pc:sldMk cId="1003070219" sldId="266"/>
            <ac:picMk id="4" creationId="{65342F73-2E4C-43E1-8FEA-26834FB0E2A1}"/>
          </ac:picMkLst>
        </pc:picChg>
        <pc:picChg chg="add mod">
          <ac:chgData name="Gansemer, Benjamin M" userId="e076ebcb-ad87-43f2-8b07-cf86ead81ad8" providerId="ADAL" clId="{8FBB7AE2-B7B0-4C07-859B-43445C42DBD9}" dt="2019-04-02T17:15:46.029" v="682" actId="1076"/>
          <ac:picMkLst>
            <pc:docMk/>
            <pc:sldMk cId="1003070219" sldId="266"/>
            <ac:picMk id="5" creationId="{4F0B07A7-821D-4C32-B749-67C57ECFD053}"/>
          </ac:picMkLst>
        </pc:picChg>
      </pc:sldChg>
      <pc:sldChg chg="modSp add">
        <pc:chgData name="Gansemer, Benjamin M" userId="e076ebcb-ad87-43f2-8b07-cf86ead81ad8" providerId="ADAL" clId="{8FBB7AE2-B7B0-4C07-859B-43445C42DBD9}" dt="2019-04-02T17:01:33.767" v="648" actId="14100"/>
        <pc:sldMkLst>
          <pc:docMk/>
          <pc:sldMk cId="1473684374" sldId="267"/>
        </pc:sldMkLst>
        <pc:spChg chg="mod">
          <ac:chgData name="Gansemer, Benjamin M" userId="e076ebcb-ad87-43f2-8b07-cf86ead81ad8" providerId="ADAL" clId="{8FBB7AE2-B7B0-4C07-859B-43445C42DBD9}" dt="2019-04-02T17:01:33.767" v="648" actId="14100"/>
          <ac:spMkLst>
            <pc:docMk/>
            <pc:sldMk cId="1473684374" sldId="267"/>
            <ac:spMk id="2" creationId="{47FCC6C7-F9A7-45B1-B1A8-ABFD67CE0221}"/>
          </ac:spMkLst>
        </pc:spChg>
      </pc:sldChg>
      <pc:sldChg chg="addSp delSp modSp add modAnim modNotesTx">
        <pc:chgData name="Gansemer, Benjamin M" userId="e076ebcb-ad87-43f2-8b07-cf86ead81ad8" providerId="ADAL" clId="{8FBB7AE2-B7B0-4C07-859B-43445C42DBD9}" dt="2019-04-02T20:44:24.931" v="2544" actId="20577"/>
        <pc:sldMkLst>
          <pc:docMk/>
          <pc:sldMk cId="2750814360" sldId="268"/>
        </pc:sldMkLst>
        <pc:spChg chg="mod">
          <ac:chgData name="Gansemer, Benjamin M" userId="e076ebcb-ad87-43f2-8b07-cf86ead81ad8" providerId="ADAL" clId="{8FBB7AE2-B7B0-4C07-859B-43445C42DBD9}" dt="2019-04-02T20:26:14.326" v="1974" actId="1076"/>
          <ac:spMkLst>
            <pc:docMk/>
            <pc:sldMk cId="2750814360" sldId="268"/>
            <ac:spMk id="2" creationId="{E65CB9A9-B185-46B3-8F69-444313338961}"/>
          </ac:spMkLst>
        </pc:spChg>
        <pc:spChg chg="add mod">
          <ac:chgData name="Gansemer, Benjamin M" userId="e076ebcb-ad87-43f2-8b07-cf86ead81ad8" providerId="ADAL" clId="{8FBB7AE2-B7B0-4C07-859B-43445C42DBD9}" dt="2019-04-02T20:42:57.641" v="2473" actId="1076"/>
          <ac:spMkLst>
            <pc:docMk/>
            <pc:sldMk cId="2750814360" sldId="268"/>
            <ac:spMk id="7" creationId="{15B9908D-0B65-42BD-991E-1D104AB8ACBA}"/>
          </ac:spMkLst>
        </pc:spChg>
        <pc:spChg chg="add mod">
          <ac:chgData name="Gansemer, Benjamin M" userId="e076ebcb-ad87-43f2-8b07-cf86ead81ad8" providerId="ADAL" clId="{8FBB7AE2-B7B0-4C07-859B-43445C42DBD9}" dt="2019-04-02T20:29:53.930" v="1980" actId="14100"/>
          <ac:spMkLst>
            <pc:docMk/>
            <pc:sldMk cId="2750814360" sldId="268"/>
            <ac:spMk id="8" creationId="{C95F22D8-21E3-46EA-9BBB-C8045CBD80A1}"/>
          </ac:spMkLst>
        </pc:spChg>
        <pc:spChg chg="add mod">
          <ac:chgData name="Gansemer, Benjamin M" userId="e076ebcb-ad87-43f2-8b07-cf86ead81ad8" providerId="ADAL" clId="{8FBB7AE2-B7B0-4C07-859B-43445C42DBD9}" dt="2019-04-02T20:30:22.857" v="2024" actId="1037"/>
          <ac:spMkLst>
            <pc:docMk/>
            <pc:sldMk cId="2750814360" sldId="268"/>
            <ac:spMk id="11" creationId="{7D5658DD-BDAA-4666-9617-6EA1B9E38F98}"/>
          </ac:spMkLst>
        </pc:spChg>
        <pc:spChg chg="add mod">
          <ac:chgData name="Gansemer, Benjamin M" userId="e076ebcb-ad87-43f2-8b07-cf86ead81ad8" providerId="ADAL" clId="{8FBB7AE2-B7B0-4C07-859B-43445C42DBD9}" dt="2019-04-02T20:30:16.497" v="2021" actId="121"/>
          <ac:spMkLst>
            <pc:docMk/>
            <pc:sldMk cId="2750814360" sldId="268"/>
            <ac:spMk id="15" creationId="{9B1DCFDB-0984-4044-824B-F16224F5F48F}"/>
          </ac:spMkLst>
        </pc:spChg>
        <pc:spChg chg="add mod">
          <ac:chgData name="Gansemer, Benjamin M" userId="e076ebcb-ad87-43f2-8b07-cf86ead81ad8" providerId="ADAL" clId="{8FBB7AE2-B7B0-4C07-859B-43445C42DBD9}" dt="2019-04-02T20:29:49.351" v="1979" actId="14100"/>
          <ac:spMkLst>
            <pc:docMk/>
            <pc:sldMk cId="2750814360" sldId="268"/>
            <ac:spMk id="17" creationId="{13448C27-348E-4F44-ABB5-4530517DE95D}"/>
          </ac:spMkLst>
        </pc:spChg>
        <pc:spChg chg="add mod">
          <ac:chgData name="Gansemer, Benjamin M" userId="e076ebcb-ad87-43f2-8b07-cf86ead81ad8" providerId="ADAL" clId="{8FBB7AE2-B7B0-4C07-859B-43445C42DBD9}" dt="2019-04-02T20:30:28.155" v="2036" actId="1037"/>
          <ac:spMkLst>
            <pc:docMk/>
            <pc:sldMk cId="2750814360" sldId="268"/>
            <ac:spMk id="18" creationId="{5FB31BF2-46F3-439A-8FF5-13154BFE8E0B}"/>
          </ac:spMkLst>
        </pc:spChg>
        <pc:spChg chg="add mod">
          <ac:chgData name="Gansemer, Benjamin M" userId="e076ebcb-ad87-43f2-8b07-cf86ead81ad8" providerId="ADAL" clId="{8FBB7AE2-B7B0-4C07-859B-43445C42DBD9}" dt="2019-04-02T20:30:52.502" v="2068" actId="1076"/>
          <ac:spMkLst>
            <pc:docMk/>
            <pc:sldMk cId="2750814360" sldId="268"/>
            <ac:spMk id="19" creationId="{BC07CB76-9337-4E5F-8621-95AAAD0689E1}"/>
          </ac:spMkLst>
        </pc:spChg>
        <pc:spChg chg="add del mod">
          <ac:chgData name="Gansemer, Benjamin M" userId="e076ebcb-ad87-43f2-8b07-cf86ead81ad8" providerId="ADAL" clId="{8FBB7AE2-B7B0-4C07-859B-43445C42DBD9}" dt="2019-04-02T20:42:34.899" v="2466" actId="478"/>
          <ac:spMkLst>
            <pc:docMk/>
            <pc:sldMk cId="2750814360" sldId="268"/>
            <ac:spMk id="20" creationId="{292E1477-79BC-434D-8958-0405F6106EFE}"/>
          </ac:spMkLst>
        </pc:spChg>
        <pc:spChg chg="add mod">
          <ac:chgData name="Gansemer, Benjamin M" userId="e076ebcb-ad87-43f2-8b07-cf86ead81ad8" providerId="ADAL" clId="{8FBB7AE2-B7B0-4C07-859B-43445C42DBD9}" dt="2019-04-02T20:42:42.949" v="2469" actId="1076"/>
          <ac:spMkLst>
            <pc:docMk/>
            <pc:sldMk cId="2750814360" sldId="268"/>
            <ac:spMk id="21" creationId="{B8E90DFF-F34C-4FC6-9CD2-FB7FA43AC90C}"/>
          </ac:spMkLst>
        </pc:spChg>
        <pc:spChg chg="add del mod">
          <ac:chgData name="Gansemer, Benjamin M" userId="e076ebcb-ad87-43f2-8b07-cf86ead81ad8" providerId="ADAL" clId="{8FBB7AE2-B7B0-4C07-859B-43445C42DBD9}" dt="2019-04-02T20:35:51.090" v="2176" actId="478"/>
          <ac:spMkLst>
            <pc:docMk/>
            <pc:sldMk cId="2750814360" sldId="268"/>
            <ac:spMk id="22" creationId="{C6352EF4-4526-492E-85F5-A4F2FE9AFB50}"/>
          </ac:spMkLst>
        </pc:spChg>
        <pc:spChg chg="add del mod">
          <ac:chgData name="Gansemer, Benjamin M" userId="e076ebcb-ad87-43f2-8b07-cf86ead81ad8" providerId="ADAL" clId="{8FBB7AE2-B7B0-4C07-859B-43445C42DBD9}" dt="2019-04-02T20:36:11.360" v="2207" actId="478"/>
          <ac:spMkLst>
            <pc:docMk/>
            <pc:sldMk cId="2750814360" sldId="268"/>
            <ac:spMk id="23" creationId="{4B9D27FB-157C-45FC-B8E1-E4A1CDDFC0D3}"/>
          </ac:spMkLst>
        </pc:spChg>
        <pc:spChg chg="add mod">
          <ac:chgData name="Gansemer, Benjamin M" userId="e076ebcb-ad87-43f2-8b07-cf86ead81ad8" providerId="ADAL" clId="{8FBB7AE2-B7B0-4C07-859B-43445C42DBD9}" dt="2019-04-02T20:43:26.150" v="2482" actId="1076"/>
          <ac:spMkLst>
            <pc:docMk/>
            <pc:sldMk cId="2750814360" sldId="268"/>
            <ac:spMk id="24" creationId="{BC1F23D1-ADCD-4011-AA0B-798C0E71BF55}"/>
          </ac:spMkLst>
        </pc:spChg>
        <pc:spChg chg="add del mod">
          <ac:chgData name="Gansemer, Benjamin M" userId="e076ebcb-ad87-43f2-8b07-cf86ead81ad8" providerId="ADAL" clId="{8FBB7AE2-B7B0-4C07-859B-43445C42DBD9}" dt="2019-04-02T20:42:50.466" v="2472" actId="478"/>
          <ac:spMkLst>
            <pc:docMk/>
            <pc:sldMk cId="2750814360" sldId="268"/>
            <ac:spMk id="25" creationId="{9954D4F3-0188-4EE2-9A82-0511CF828FFE}"/>
          </ac:spMkLst>
        </pc:spChg>
        <pc:picChg chg="add del mod">
          <ac:chgData name="Gansemer, Benjamin M" userId="e076ebcb-ad87-43f2-8b07-cf86ead81ad8" providerId="ADAL" clId="{8FBB7AE2-B7B0-4C07-859B-43445C42DBD9}" dt="2019-04-02T20:25:50.283" v="1932" actId="478"/>
          <ac:picMkLst>
            <pc:docMk/>
            <pc:sldMk cId="2750814360" sldId="268"/>
            <ac:picMk id="3" creationId="{8CB9E2EF-42F0-4F95-A153-7523655B5CC9}"/>
          </ac:picMkLst>
        </pc:picChg>
        <pc:picChg chg="add mod">
          <ac:chgData name="Gansemer, Benjamin M" userId="e076ebcb-ad87-43f2-8b07-cf86ead81ad8" providerId="ADAL" clId="{8FBB7AE2-B7B0-4C07-859B-43445C42DBD9}" dt="2019-04-02T20:25:59.465" v="1935" actId="1076"/>
          <ac:picMkLst>
            <pc:docMk/>
            <pc:sldMk cId="2750814360" sldId="268"/>
            <ac:picMk id="16" creationId="{88181309-BC45-4974-B5C3-18C51AD37EFA}"/>
          </ac:picMkLst>
        </pc:picChg>
        <pc:cxnChg chg="add del mod">
          <ac:chgData name="Gansemer, Benjamin M" userId="e076ebcb-ad87-43f2-8b07-cf86ead81ad8" providerId="ADAL" clId="{8FBB7AE2-B7B0-4C07-859B-43445C42DBD9}" dt="2019-04-02T20:19:04.108" v="1872" actId="478"/>
          <ac:cxnSpMkLst>
            <pc:docMk/>
            <pc:sldMk cId="2750814360" sldId="268"/>
            <ac:cxnSpMk id="5" creationId="{C101B782-B372-4CAC-A1A6-1FBC4E404A35}"/>
          </ac:cxnSpMkLst>
        </pc:cxnChg>
        <pc:cxnChg chg="add mod">
          <ac:chgData name="Gansemer, Benjamin M" userId="e076ebcb-ad87-43f2-8b07-cf86ead81ad8" providerId="ADAL" clId="{8FBB7AE2-B7B0-4C07-859B-43445C42DBD9}" dt="2019-04-02T20:26:10.544" v="1973" actId="1037"/>
          <ac:cxnSpMkLst>
            <pc:docMk/>
            <pc:sldMk cId="2750814360" sldId="268"/>
            <ac:cxnSpMk id="10" creationId="{CEAD81D1-CB85-44A6-BBB3-8B4EEF3CB8C4}"/>
          </ac:cxnSpMkLst>
        </pc:cxnChg>
        <pc:cxnChg chg="add del mod">
          <ac:chgData name="Gansemer, Benjamin M" userId="e076ebcb-ad87-43f2-8b07-cf86ead81ad8" providerId="ADAL" clId="{8FBB7AE2-B7B0-4C07-859B-43445C42DBD9}" dt="2019-04-02T20:20:20.449" v="1912" actId="478"/>
          <ac:cxnSpMkLst>
            <pc:docMk/>
            <pc:sldMk cId="2750814360" sldId="268"/>
            <ac:cxnSpMk id="13" creationId="{838129D6-F31A-426A-A765-FC1C8786239F}"/>
          </ac:cxnSpMkLst>
        </pc:cxnChg>
        <pc:cxnChg chg="add mod">
          <ac:chgData name="Gansemer, Benjamin M" userId="e076ebcb-ad87-43f2-8b07-cf86ead81ad8" providerId="ADAL" clId="{8FBB7AE2-B7B0-4C07-859B-43445C42DBD9}" dt="2019-04-02T20:26:10.544" v="1973" actId="1037"/>
          <ac:cxnSpMkLst>
            <pc:docMk/>
            <pc:sldMk cId="2750814360" sldId="268"/>
            <ac:cxnSpMk id="14" creationId="{49DA7AEA-1744-4D36-ACFF-1F58E3853D8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AC664-0E1A-4630-9E6F-FAC90CE9651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72400-0B8F-4302-A91E-1A1598B0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shebang = path to interpreter used to execute the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add script path</a:t>
            </a:r>
            <a:r>
              <a:rPr lang="en-US" baseline="0" dirty="0"/>
              <a:t> to $PATH to run from any directory.</a:t>
            </a:r>
            <a:endParaRPr lang="en-US" dirty="0"/>
          </a:p>
          <a:p>
            <a:r>
              <a:rPr lang="en-US" dirty="0"/>
              <a:t>Can either “hardcode” variables into</a:t>
            </a:r>
            <a:r>
              <a:rPr lang="en-US" baseline="0" dirty="0"/>
              <a:t> the script, or read in 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for questions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Bash command exit status provides</a:t>
            </a:r>
            <a:r>
              <a:rPr lang="en-US" baseline="0" dirty="0"/>
              <a:t> true and false – 0 = true/success, and nonzero = false/failure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7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test whether two strings are equal,</a:t>
            </a:r>
            <a:r>
              <a:rPr lang="en-US" baseline="0" dirty="0"/>
              <a:t> whether one </a:t>
            </a:r>
            <a:r>
              <a:rPr lang="en-US" baseline="0" dirty="0" err="1"/>
              <a:t>int</a:t>
            </a:r>
            <a:r>
              <a:rPr lang="en-US" baseline="0" dirty="0"/>
              <a:t> is greater than/less than another,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use bash arrays in the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0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include the part about</a:t>
            </a:r>
            <a:r>
              <a:rPr lang="en-US" baseline="0" dirty="0"/>
              <a:t> </a:t>
            </a:r>
            <a:r>
              <a:rPr lang="en-US" baseline="0" dirty="0" err="1"/>
              <a:t>xargs</a:t>
            </a:r>
            <a:r>
              <a:rPr lang="en-US" baseline="0" dirty="0"/>
              <a:t>, Pipes, and Redirects (pg. 420) here</a:t>
            </a:r>
          </a:p>
          <a:p>
            <a:r>
              <a:rPr lang="en-US" baseline="0" dirty="0"/>
              <a:t>Do we need another discussion point here? (how do find and </a:t>
            </a:r>
            <a:r>
              <a:rPr lang="en-US" baseline="0" dirty="0" err="1"/>
              <a:t>xargs</a:t>
            </a:r>
            <a:r>
              <a:rPr lang="en-US" baseline="0" dirty="0"/>
              <a:t> contribute to repro and robust?)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know if we want</a:t>
            </a:r>
            <a:r>
              <a:rPr lang="en-US" baseline="0" dirty="0"/>
              <a:t> to go into more detail than this. Could use the example from the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72400-0B8F-4302-A91E-1A1598B03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Bioinformatics shell scripting, writing pipelines, and parallelizing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Chapter 12</a:t>
            </a:r>
          </a:p>
          <a:p>
            <a:r>
              <a:rPr lang="en-US" sz="2800" dirty="0">
                <a:cs typeface="Calibri"/>
              </a:rPr>
              <a:t>Benjamin </a:t>
            </a:r>
            <a:r>
              <a:rPr lang="en-US" sz="2800" dirty="0" err="1">
                <a:cs typeface="Calibri"/>
              </a:rPr>
              <a:t>Gansemer</a:t>
            </a:r>
            <a:r>
              <a:rPr lang="en-US" sz="2800" dirty="0">
                <a:cs typeface="Calibri"/>
              </a:rPr>
              <a:t> and Chris Youngstrom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FCB2-3A46-4B88-8200-5B2BFC7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72EA-A999-4050-8AA8-BCC37044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690688"/>
            <a:ext cx="5076825" cy="4351338"/>
          </a:xfrm>
        </p:spPr>
        <p:txBody>
          <a:bodyPr/>
          <a:lstStyle/>
          <a:p>
            <a:r>
              <a:rPr lang="en-US" dirty="0"/>
              <a:t>Used to iterate over a number (sometimes 100s-1000s) of files and perform the same command or set of commands</a:t>
            </a:r>
          </a:p>
          <a:p>
            <a:r>
              <a:rPr lang="en-US" dirty="0"/>
              <a:t>Three essential parts:</a:t>
            </a:r>
          </a:p>
          <a:p>
            <a:pPr lvl="1"/>
            <a:r>
              <a:rPr lang="en-US" dirty="0"/>
              <a:t>Selecting which files to apply commands to</a:t>
            </a:r>
          </a:p>
          <a:p>
            <a:pPr lvl="1"/>
            <a:r>
              <a:rPr lang="en-US" dirty="0"/>
              <a:t>Looping over files and performing the commands</a:t>
            </a:r>
          </a:p>
          <a:p>
            <a:pPr lvl="1"/>
            <a:r>
              <a:rPr lang="en-US" dirty="0"/>
              <a:t>Keeping track of output file names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90BC21-C55B-47A6-ACF8-1BECF7998047}"/>
              </a:ext>
            </a:extLst>
          </p:cNvPr>
          <p:cNvSpPr txBox="1">
            <a:spLocks/>
          </p:cNvSpPr>
          <p:nvPr/>
        </p:nvSpPr>
        <p:spPr>
          <a:xfrm>
            <a:off x="6666139" y="1482725"/>
            <a:ext cx="3603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Basic bash syntax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file in directory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command $file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5171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/>
          <a:lstStyle/>
          <a:p>
            <a:r>
              <a:rPr lang="en-US" dirty="0"/>
              <a:t>Can either </a:t>
            </a:r>
            <a:r>
              <a:rPr lang="en-US" i="1" dirty="0"/>
              <a:t>glob </a:t>
            </a:r>
            <a:r>
              <a:rPr lang="en-US" dirty="0"/>
              <a:t>files (use wildcards) to loop over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use bash arrays</a:t>
            </a:r>
          </a:p>
          <a:p>
            <a:pPr lvl="1"/>
            <a:r>
              <a:rPr lang="en-US" dirty="0"/>
              <a:t>Usually involves using a text file containing information about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614488"/>
            <a:ext cx="4855063" cy="1728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4175" y="4810125"/>
            <a:ext cx="461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sample_names</a:t>
            </a:r>
            <a:r>
              <a:rPr lang="en-US" dirty="0"/>
              <a:t>=(</a:t>
            </a:r>
            <a:r>
              <a:rPr lang="en-US" dirty="0" err="1"/>
              <a:t>zmaysA</a:t>
            </a:r>
            <a:r>
              <a:rPr lang="en-US" dirty="0"/>
              <a:t> </a:t>
            </a:r>
            <a:r>
              <a:rPr lang="en-US" dirty="0" err="1"/>
              <a:t>zmaysB</a:t>
            </a:r>
            <a:r>
              <a:rPr lang="en-US" dirty="0"/>
              <a:t> </a:t>
            </a:r>
            <a:r>
              <a:rPr lang="en-US" dirty="0" err="1"/>
              <a:t>zmaysC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932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selecting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8217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assume filenames do not have whitespaces in them!</a:t>
            </a:r>
          </a:p>
          <a:p>
            <a:pPr lvl="1"/>
            <a:r>
              <a:rPr lang="en-US" dirty="0"/>
              <a:t>Bash splits fields into array elements using characters in the internal field separator (IFS) (‘ ‘, ‘\t’, and ‘\n’)</a:t>
            </a:r>
          </a:p>
          <a:p>
            <a:pPr lvl="1"/>
            <a:r>
              <a:rPr lang="en-US" dirty="0"/>
              <a:t>If a filename has a whitespace, bash will split that name into to values!</a:t>
            </a:r>
          </a:p>
          <a:p>
            <a:pPr lvl="1"/>
            <a:endParaRPr lang="en-US" dirty="0"/>
          </a:p>
          <a:p>
            <a:r>
              <a:rPr lang="en-US" dirty="0"/>
              <a:t>We can use </a:t>
            </a:r>
            <a:r>
              <a:rPr lang="en-US" i="1" dirty="0" err="1"/>
              <a:t>basename</a:t>
            </a:r>
            <a:r>
              <a:rPr lang="en-US" dirty="0"/>
              <a:t> to strip the path and extension from each filename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basename</a:t>
            </a:r>
            <a:r>
              <a:rPr lang="en-US" dirty="0"/>
              <a:t> </a:t>
            </a:r>
            <a:r>
              <a:rPr lang="en-US" dirty="0" err="1"/>
              <a:t>seqs</a:t>
            </a:r>
            <a:r>
              <a:rPr lang="en-US" dirty="0"/>
              <a:t>/zmaysA_R1.fastq </a:t>
            </a:r>
            <a:r>
              <a:rPr lang="en-US" dirty="0">
                <a:sym typeface="Wingdings" panose="05000000000000000000" pitchFamily="2" charset="2"/>
              </a:rPr>
              <a:t> zmaysA_R1.fastq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$ </a:t>
            </a:r>
            <a:r>
              <a:rPr lang="en-US" dirty="0" err="1">
                <a:sym typeface="Wingdings" panose="05000000000000000000" pitchFamily="2" charset="2"/>
              </a:rPr>
              <a:t>basename</a:t>
            </a:r>
            <a:r>
              <a:rPr lang="en-US" dirty="0">
                <a:sym typeface="Wingdings" panose="05000000000000000000" pitchFamily="2" charset="2"/>
              </a:rPr>
              <a:t> –s </a:t>
            </a:r>
            <a:r>
              <a:rPr lang="en-US" dirty="0" err="1">
                <a:sym typeface="Wingdings" panose="05000000000000000000" pitchFamily="2" charset="2"/>
              </a:rPr>
              <a:t>seqs</a:t>
            </a:r>
            <a:r>
              <a:rPr lang="en-US" dirty="0">
                <a:sym typeface="Wingdings" panose="05000000000000000000" pitchFamily="2" charset="2"/>
              </a:rPr>
              <a:t>/zmaysA_R1.fastq  zmaysA_R1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can be used to get the essential part of filenames to then create output filenames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Looping, output, and other considerations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26" y="1690688"/>
            <a:ext cx="5697216" cy="4391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8142" y="2257425"/>
            <a:ext cx="51568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fairly straightforward example: 1 input file </a:t>
            </a:r>
            <a:r>
              <a:rPr lang="en-US" sz="2000" dirty="0">
                <a:sym typeface="Wingdings" panose="05000000000000000000" pitchFamily="2" charset="2"/>
              </a:rPr>
              <a:t> 1 output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What if we have 2 input files  1 output file (ex. paired-end sequencing alignment)?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53" y="3886200"/>
            <a:ext cx="579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7FED-B36A-4D61-A280-815F4883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test scripts/loops before running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32AB-F9E1-4E5A-AC70-15061F3CC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ECHO!!!!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42F73-2E4C-43E1-8FEA-26834FB0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90" y="1329677"/>
            <a:ext cx="6405071" cy="2209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B07A7-821D-4C32-B749-67C57ECF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90" y="4001294"/>
            <a:ext cx="68770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3588-312B-48CF-84BF-5E65ED02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-3764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Loops in other languages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D8EC0C-59C1-4903-B175-83EC35B3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372" y="1168863"/>
            <a:ext cx="6858001" cy="5534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BF9DA-F80B-4C7B-8524-AD4E4A5AB617}"/>
              </a:ext>
            </a:extLst>
          </p:cNvPr>
          <p:cNvSpPr txBox="1"/>
          <p:nvPr/>
        </p:nvSpPr>
        <p:spPr>
          <a:xfrm>
            <a:off x="429208" y="1604865"/>
            <a:ext cx="4264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Loops are used in other languages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Biggest difference is syntax</a:t>
            </a:r>
          </a:p>
        </p:txBody>
      </p:sp>
    </p:spTree>
    <p:extLst>
      <p:ext uri="{BB962C8B-B14F-4D97-AF65-F5344CB8AC3E}">
        <p14:creationId xmlns:p14="http://schemas.microsoft.com/office/powerpoint/2010/main" val="100794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C6C7-F9A7-45B1-B1A8-ABFD67CE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857"/>
            <a:ext cx="10515600" cy="16502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"/>
              </a:rPr>
              <a:t>How can we make scripts/pipelines more reproducible and robust?</a:t>
            </a:r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8375" y="4686300"/>
            <a:ext cx="9029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Activity 1 (10-15 minutes)</a:t>
            </a:r>
          </a:p>
          <a:p>
            <a:r>
              <a:rPr lang="en-US" sz="2800" dirty="0"/>
              <a:t>	Follow Activity1.md</a:t>
            </a:r>
          </a:p>
          <a:p>
            <a:r>
              <a:rPr lang="en-US" sz="2800" dirty="0"/>
              <a:t>	https://github.com/Cfernz/Chapter12-challenge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36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processes with </a:t>
            </a:r>
            <a:r>
              <a:rPr lang="en-US" i="1" dirty="0"/>
              <a:t>find</a:t>
            </a:r>
            <a:r>
              <a:rPr lang="en-US" dirty="0"/>
              <a:t> and </a:t>
            </a:r>
            <a:r>
              <a:rPr lang="en-US" i="1" dirty="0" err="1"/>
              <a:t>xargs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is used to specify files that match some criteria</a:t>
            </a:r>
          </a:p>
          <a:p>
            <a:pPr lvl="1"/>
            <a:r>
              <a:rPr lang="en-US" dirty="0"/>
              <a:t>Why use it when we can glob?</a:t>
            </a:r>
          </a:p>
          <a:p>
            <a:pPr lvl="2"/>
            <a:r>
              <a:rPr lang="en-US" dirty="0"/>
              <a:t>ls and wildcards is fragile – if a filename has a space, it gets interpreted as two files</a:t>
            </a:r>
          </a:p>
          <a:p>
            <a:pPr lvl="3"/>
            <a:r>
              <a:rPr lang="en-US" dirty="0"/>
              <a:t>I.e. treatment 02.fq </a:t>
            </a:r>
            <a:r>
              <a:rPr lang="en-US" dirty="0">
                <a:sym typeface="Wingdings" panose="05000000000000000000" pitchFamily="2" charset="2"/>
              </a:rPr>
              <a:t> treatment, 02.fq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could use $ command *.</a:t>
            </a:r>
            <a:r>
              <a:rPr lang="en-US" dirty="0" err="1">
                <a:sym typeface="Wingdings" panose="05000000000000000000" pitchFamily="2" charset="2"/>
              </a:rPr>
              <a:t>fq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r>
              <a:rPr lang="en-US" dirty="0">
                <a:sym typeface="Wingdings" panose="05000000000000000000" pitchFamily="2" charset="2"/>
              </a:rPr>
              <a:t>but there’s a limit to the number of files that can be specified as arguments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find is recursive</a:t>
            </a: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xargs</a:t>
            </a:r>
            <a:r>
              <a:rPr lang="en-US" dirty="0">
                <a:sym typeface="Wingdings" panose="05000000000000000000" pitchFamily="2" charset="2"/>
              </a:rPr>
              <a:t> takes input from </a:t>
            </a:r>
            <a:r>
              <a:rPr lang="en-US" i="1" dirty="0" err="1">
                <a:sym typeface="Wingdings" panose="05000000000000000000" pitchFamily="2" charset="2"/>
              </a:rPr>
              <a:t>stdin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and passes it as arguments to another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1325563"/>
          </a:xfrm>
        </p:spPr>
        <p:txBody>
          <a:bodyPr/>
          <a:lstStyle/>
          <a:p>
            <a:r>
              <a:rPr lang="en-US" dirty="0"/>
              <a:t>Let’s find some stuff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475" y="1462151"/>
            <a:ext cx="330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Basic bash syntax</a:t>
            </a:r>
          </a:p>
          <a:p>
            <a:r>
              <a:rPr lang="en-US" sz="2400" dirty="0"/>
              <a:t>$ find path expression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178" y="2902730"/>
            <a:ext cx="5000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additional options:</a:t>
            </a:r>
          </a:p>
          <a:p>
            <a:r>
              <a:rPr lang="en-US" sz="2000" dirty="0"/>
              <a:t>specify predicates (see table) </a:t>
            </a:r>
          </a:p>
          <a:p>
            <a:r>
              <a:rPr lang="en-US" sz="2000" dirty="0"/>
              <a:t>can chain together expression using logical operators</a:t>
            </a:r>
          </a:p>
          <a:p>
            <a:r>
              <a:rPr lang="en-US" sz="2000" dirty="0"/>
              <a:t>limit recursive depth using –</a:t>
            </a:r>
            <a:r>
              <a:rPr lang="en-US" sz="2000" dirty="0" err="1"/>
              <a:t>maxdepth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82231" y="180974"/>
            <a:ext cx="5438294" cy="6564313"/>
            <a:chOff x="5334000" y="338201"/>
            <a:chExt cx="6562725" cy="79215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3050" y="338201"/>
              <a:ext cx="6543675" cy="11239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1325563"/>
              <a:ext cx="6553200" cy="693420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07" y="4989265"/>
            <a:ext cx="5129818" cy="9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-exec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39888"/>
            <a:ext cx="7772400" cy="4351338"/>
          </a:xfrm>
        </p:spPr>
        <p:txBody>
          <a:bodyPr/>
          <a:lstStyle/>
          <a:p>
            <a:r>
              <a:rPr lang="en-US" dirty="0"/>
              <a:t>using –exec runs commands on the results of find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289175"/>
            <a:ext cx="59340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3815557"/>
            <a:ext cx="4610100" cy="1438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0032" y="2965451"/>
            <a:ext cx="3343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Important thing to keep in mind:</a:t>
            </a:r>
          </a:p>
          <a:p>
            <a:r>
              <a:rPr lang="en-US" sz="2000" dirty="0"/>
              <a:t>check your expression first to make sure it is returning the files you want prior to running commands on them</a:t>
            </a:r>
          </a:p>
        </p:txBody>
      </p:sp>
    </p:spTree>
    <p:extLst>
      <p:ext uri="{BB962C8B-B14F-4D97-AF65-F5344CB8AC3E}">
        <p14:creationId xmlns:p14="http://schemas.microsoft.com/office/powerpoint/2010/main" val="23611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54B1-1F13-4821-8C9D-30A75830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Reproducibility and Robustness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A4FF-ECBE-4692-B309-11C5F816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5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 do (should) we use scripts and pipelines for bioinformatic analyses?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do scripts/pipelines contribute to reproducibility and robustness?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58838-DC40-45EA-BE0B-1E0B9006D508}"/>
              </a:ext>
            </a:extLst>
          </p:cNvPr>
          <p:cNvSpPr txBox="1"/>
          <p:nvPr/>
        </p:nvSpPr>
        <p:spPr>
          <a:xfrm>
            <a:off x="1548881" y="4725598"/>
            <a:ext cx="827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 are discussing: clone the </a:t>
            </a:r>
            <a:r>
              <a:rPr lang="en-US" dirty="0" err="1"/>
              <a:t>github</a:t>
            </a:r>
            <a:r>
              <a:rPr lang="en-US" dirty="0"/>
              <a:t> repository with today’s materials into a directory of choice:</a:t>
            </a:r>
          </a:p>
          <a:p>
            <a:endParaRPr lang="en-US" dirty="0"/>
          </a:p>
          <a:p>
            <a:r>
              <a:rPr lang="en-US" dirty="0"/>
              <a:t>git clone https://github.com/Cfernz/Chapter12-challenge</a:t>
            </a:r>
          </a:p>
        </p:txBody>
      </p:sp>
    </p:spTree>
    <p:extLst>
      <p:ext uri="{BB962C8B-B14F-4D97-AF65-F5344CB8AC3E}">
        <p14:creationId xmlns:p14="http://schemas.microsoft.com/office/powerpoint/2010/main" val="689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90687"/>
            <a:ext cx="5753100" cy="4700587"/>
          </a:xfrm>
        </p:spPr>
        <p:txBody>
          <a:bodyPr/>
          <a:lstStyle/>
          <a:p>
            <a:r>
              <a:rPr lang="en-US" dirty="0"/>
              <a:t>better for larger tasks (compared to find –exec)</a:t>
            </a:r>
          </a:p>
          <a:p>
            <a:r>
              <a:rPr lang="en-US" dirty="0"/>
              <a:t>basically splits the output from find into arguments and places them after the command</a:t>
            </a:r>
          </a:p>
          <a:p>
            <a:r>
              <a:rPr lang="en-US" dirty="0"/>
              <a:t>can set the number of arguments passed to the command using the -n option</a:t>
            </a:r>
          </a:p>
          <a:p>
            <a:r>
              <a:rPr lang="en-US" dirty="0"/>
              <a:t>can take input from other bash commands, such as </a:t>
            </a:r>
            <a:r>
              <a:rPr lang="en-US" i="1" dirty="0"/>
              <a:t>cat</a:t>
            </a:r>
            <a:r>
              <a:rPr lang="en-US" dirty="0"/>
              <a:t> or </a:t>
            </a:r>
            <a:r>
              <a:rPr lang="en-US" i="1" dirty="0" err="1"/>
              <a:t>grep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2" y="3093244"/>
            <a:ext cx="4295775" cy="156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1287" y="1874133"/>
            <a:ext cx="534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Basic bash syntax (with find)</a:t>
            </a:r>
          </a:p>
          <a:p>
            <a:r>
              <a:rPr lang="en-US" sz="2400" dirty="0"/>
              <a:t>$ find path expression | </a:t>
            </a:r>
            <a:r>
              <a:rPr lang="en-US" sz="2400" dirty="0" err="1"/>
              <a:t>xargs</a:t>
            </a:r>
            <a:r>
              <a:rPr lang="en-US" sz="2400" dirty="0"/>
              <a:t> command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6055" y="4302919"/>
            <a:ext cx="4357688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33" y="5233987"/>
            <a:ext cx="4631531" cy="56171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8724899" y="4655344"/>
            <a:ext cx="0" cy="578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xargs</a:t>
            </a:r>
            <a:r>
              <a:rPr lang="en-US" dirty="0"/>
              <a:t>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it to build commands that are written to simple bash scripts</a:t>
            </a:r>
          </a:p>
          <a:p>
            <a:pPr lvl="1"/>
            <a:r>
              <a:rPr lang="en-US" dirty="0"/>
              <a:t>allows for inspection of commands before running them</a:t>
            </a:r>
          </a:p>
          <a:p>
            <a:r>
              <a:rPr lang="en-US" dirty="0"/>
              <a:t>Can combine with </a:t>
            </a:r>
            <a:r>
              <a:rPr lang="en-US" i="1" dirty="0" err="1"/>
              <a:t>basename</a:t>
            </a:r>
            <a:r>
              <a:rPr lang="en-US" dirty="0"/>
              <a:t> to help with looping</a:t>
            </a:r>
          </a:p>
          <a:p>
            <a:r>
              <a:rPr lang="en-US" dirty="0"/>
              <a:t>can use the -I option to control placement of arguments</a:t>
            </a:r>
          </a:p>
          <a:p>
            <a:pPr lvl="1"/>
            <a:r>
              <a:rPr lang="en-US" dirty="0"/>
              <a:t>$find path expression | </a:t>
            </a:r>
            <a:r>
              <a:rPr lang="en-US" dirty="0" err="1"/>
              <a:t>xargs</a:t>
            </a:r>
            <a:r>
              <a:rPr lang="en-US" dirty="0"/>
              <a:t> -I{} command --option1 {} --option2{}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4391024"/>
            <a:ext cx="8137647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xargs</a:t>
            </a:r>
            <a:r>
              <a:rPr lang="en-US" dirty="0"/>
              <a:t> and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/>
              <a:t>xargs</a:t>
            </a:r>
            <a:r>
              <a:rPr lang="en-US" dirty="0"/>
              <a:t> allows you to limit the number of background processes running simultaneously</a:t>
            </a:r>
          </a:p>
          <a:p>
            <a:pPr lvl="1"/>
            <a:r>
              <a:rPr lang="en-US" dirty="0"/>
              <a:t>you cannot do this with a simple for loop</a:t>
            </a:r>
          </a:p>
          <a:p>
            <a:pPr lvl="1"/>
            <a:r>
              <a:rPr lang="en-US" dirty="0"/>
              <a:t>use the -P &lt;</a:t>
            </a:r>
            <a:r>
              <a:rPr lang="en-US" dirty="0" err="1"/>
              <a:t>num</a:t>
            </a:r>
            <a:r>
              <a:rPr lang="en-US" dirty="0"/>
              <a:t>&gt; option</a:t>
            </a:r>
          </a:p>
        </p:txBody>
      </p:sp>
    </p:spTree>
    <p:extLst>
      <p:ext uri="{BB962C8B-B14F-4D97-AF65-F5344CB8AC3E}">
        <p14:creationId xmlns:p14="http://schemas.microsoft.com/office/powerpoint/2010/main" val="3146341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about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81775" cy="4351338"/>
          </a:xfrm>
        </p:spPr>
        <p:txBody>
          <a:bodyPr/>
          <a:lstStyle/>
          <a:p>
            <a:r>
              <a:rPr lang="en-US" dirty="0"/>
              <a:t>Make is used to interpret </a:t>
            </a:r>
            <a:r>
              <a:rPr lang="en-US" dirty="0" err="1"/>
              <a:t>makefiles</a:t>
            </a:r>
            <a:r>
              <a:rPr lang="en-US" dirty="0"/>
              <a:t> to compile software.</a:t>
            </a:r>
          </a:p>
          <a:p>
            <a:r>
              <a:rPr lang="en-US" dirty="0" err="1"/>
              <a:t>makefiles</a:t>
            </a:r>
            <a:r>
              <a:rPr lang="en-US" dirty="0"/>
              <a:t> have their own language</a:t>
            </a:r>
          </a:p>
          <a:p>
            <a:pPr lvl="1"/>
            <a:r>
              <a:rPr lang="en-US" dirty="0"/>
              <a:t>are set of rules, with each rule having three parts</a:t>
            </a:r>
          </a:p>
          <a:p>
            <a:pPr lvl="2"/>
            <a:r>
              <a:rPr lang="en-US" dirty="0"/>
              <a:t>target - the file that is being built</a:t>
            </a:r>
          </a:p>
          <a:p>
            <a:pPr lvl="2"/>
            <a:r>
              <a:rPr lang="en-US" dirty="0"/>
              <a:t>prerequisites - specifies which files are needed to build the target</a:t>
            </a:r>
          </a:p>
          <a:p>
            <a:pPr lvl="2"/>
            <a:r>
              <a:rPr lang="en-US" dirty="0"/>
              <a:t>recipe - set of commands used to build the target</a:t>
            </a:r>
          </a:p>
        </p:txBody>
      </p:sp>
    </p:spTree>
    <p:extLst>
      <p:ext uri="{BB962C8B-B14F-4D97-AF65-F5344CB8AC3E}">
        <p14:creationId xmlns:p14="http://schemas.microsoft.com/office/powerpoint/2010/main" val="28212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0" y="2632075"/>
            <a:ext cx="7400925" cy="1325563"/>
          </a:xfrm>
        </p:spPr>
        <p:txBody>
          <a:bodyPr/>
          <a:lstStyle/>
          <a:p>
            <a:r>
              <a:rPr lang="en-US" dirty="0"/>
              <a:t>Activity 2 and BLAST Challenge</a:t>
            </a:r>
          </a:p>
        </p:txBody>
      </p:sp>
    </p:spTree>
    <p:extLst>
      <p:ext uri="{BB962C8B-B14F-4D97-AF65-F5344CB8AC3E}">
        <p14:creationId xmlns:p14="http://schemas.microsoft.com/office/powerpoint/2010/main" val="313897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641-05EE-464C-B8AF-837E01E2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8520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Bash scripting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0353-1F23-45F2-8DA1-97AB6917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1" y="1482983"/>
            <a:ext cx="5133393" cy="5289810"/>
          </a:xfrm>
        </p:spPr>
        <p:txBody>
          <a:bodyPr>
            <a:normAutofit fontScale="92500"/>
          </a:bodyPr>
          <a:lstStyle/>
          <a:p>
            <a:r>
              <a:rPr lang="en-US" dirty="0"/>
              <a:t>Scripts (along with some other programming tricks) allow us to automate repetitive tasks</a:t>
            </a:r>
          </a:p>
          <a:p>
            <a:r>
              <a:rPr lang="en-US" dirty="0"/>
              <a:t>Can serve as documentation!</a:t>
            </a:r>
          </a:p>
          <a:p>
            <a:r>
              <a:rPr lang="en-US" dirty="0"/>
              <a:t>Make it easier to re-run processes, possibly with different input/variables</a:t>
            </a:r>
          </a:p>
          <a:p>
            <a:endParaRPr lang="en-US" dirty="0"/>
          </a:p>
          <a:p>
            <a:r>
              <a:rPr lang="en-US" dirty="0"/>
              <a:t>Keep in mind: Bash scripts are shell scripts – not the best for long, complicated programs</a:t>
            </a:r>
          </a:p>
          <a:p>
            <a:pPr lvl="1"/>
            <a:r>
              <a:rPr lang="en-US" dirty="0"/>
              <a:t>Designed for “running and interfacing command line programs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F30E53-C8DE-48A5-8950-7619DAC583D2}"/>
              </a:ext>
            </a:extLst>
          </p:cNvPr>
          <p:cNvGrpSpPr/>
          <p:nvPr/>
        </p:nvGrpSpPr>
        <p:grpSpPr>
          <a:xfrm>
            <a:off x="5825412" y="1175560"/>
            <a:ext cx="6195140" cy="4658761"/>
            <a:chOff x="5516529" y="944374"/>
            <a:chExt cx="6195140" cy="46587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3CAE55-1C4F-45DC-9A73-6C021D71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9576" y="1031135"/>
              <a:ext cx="6096000" cy="4572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36565B-8B30-4EBD-A558-93925C41047F}"/>
                </a:ext>
              </a:extLst>
            </p:cNvPr>
            <p:cNvSpPr/>
            <p:nvPr/>
          </p:nvSpPr>
          <p:spPr>
            <a:xfrm>
              <a:off x="5549576" y="944374"/>
              <a:ext cx="61620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</a:rPr>
                <a:t>When you forget the one command that worked months ago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C505D5-DD9C-4B8F-8443-FD010001B2EF}"/>
                </a:ext>
              </a:extLst>
            </p:cNvPr>
            <p:cNvSpPr/>
            <p:nvPr/>
          </p:nvSpPr>
          <p:spPr>
            <a:xfrm>
              <a:off x="5516529" y="4525917"/>
              <a:ext cx="6162093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10160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FFFF"/>
                  </a:solidFill>
                </a:rPr>
                <a:t>And you have to piece back together from scraps of notes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5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B9A9-B185-46B3-8F69-44431333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5" y="-86742"/>
            <a:ext cx="10515600" cy="1325563"/>
          </a:xfrm>
        </p:spPr>
        <p:txBody>
          <a:bodyPr/>
          <a:lstStyle/>
          <a:p>
            <a:r>
              <a:rPr lang="en-US" dirty="0"/>
              <a:t>The anatomy of a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9908D-0B65-42BD-991E-1D104AB8ACBA}"/>
              </a:ext>
            </a:extLst>
          </p:cNvPr>
          <p:cNvSpPr txBox="1"/>
          <p:nvPr/>
        </p:nvSpPr>
        <p:spPr>
          <a:xfrm>
            <a:off x="-108558" y="1729751"/>
            <a:ext cx="117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Header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95F22D8-21E3-46EA-9BBB-C8045CBD80A1}"/>
              </a:ext>
            </a:extLst>
          </p:cNvPr>
          <p:cNvSpPr/>
          <p:nvPr/>
        </p:nvSpPr>
        <p:spPr>
          <a:xfrm>
            <a:off x="1385706" y="1060656"/>
            <a:ext cx="1248935" cy="173830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AD81D1-CB85-44A6-BBB3-8B4EEF3CB8C4}"/>
              </a:ext>
            </a:extLst>
          </p:cNvPr>
          <p:cNvCxnSpPr/>
          <p:nvPr/>
        </p:nvCxnSpPr>
        <p:spPr>
          <a:xfrm>
            <a:off x="3646451" y="1176466"/>
            <a:ext cx="9701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5658DD-BDAA-4666-9617-6EA1B9E38F98}"/>
              </a:ext>
            </a:extLst>
          </p:cNvPr>
          <p:cNvSpPr txBox="1"/>
          <p:nvPr/>
        </p:nvSpPr>
        <p:spPr>
          <a:xfrm>
            <a:off x="2662194" y="989651"/>
            <a:ext cx="10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shebang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DA7AEA-1744-4D36-ACFF-1F58E3853D81}"/>
              </a:ext>
            </a:extLst>
          </p:cNvPr>
          <p:cNvCxnSpPr/>
          <p:nvPr/>
        </p:nvCxnSpPr>
        <p:spPr>
          <a:xfrm>
            <a:off x="3646451" y="1777682"/>
            <a:ext cx="97015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1DCFDB-0984-4044-824B-F16224F5F48F}"/>
              </a:ext>
            </a:extLst>
          </p:cNvPr>
          <p:cNvSpPr txBox="1"/>
          <p:nvPr/>
        </p:nvSpPr>
        <p:spPr>
          <a:xfrm>
            <a:off x="2430969" y="1593016"/>
            <a:ext cx="12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181309-BC45-4974-B5C3-18C51AD3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07" y="1041213"/>
            <a:ext cx="7483630" cy="5724859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13448C27-348E-4F44-ABB5-4530517DE95D}"/>
              </a:ext>
            </a:extLst>
          </p:cNvPr>
          <p:cNvSpPr/>
          <p:nvPr/>
        </p:nvSpPr>
        <p:spPr>
          <a:xfrm>
            <a:off x="4128905" y="2173813"/>
            <a:ext cx="487703" cy="781259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B31BF2-46F3-439A-8FF5-13154BFE8E0B}"/>
              </a:ext>
            </a:extLst>
          </p:cNvPr>
          <p:cNvSpPr txBox="1"/>
          <p:nvPr/>
        </p:nvSpPr>
        <p:spPr>
          <a:xfrm>
            <a:off x="2673345" y="2265552"/>
            <a:ext cx="12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Robustness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07CB76-9337-4E5F-8621-95AAAD0689E1}"/>
              </a:ext>
            </a:extLst>
          </p:cNvPr>
          <p:cNvSpPr txBox="1"/>
          <p:nvPr/>
        </p:nvSpPr>
        <p:spPr>
          <a:xfrm>
            <a:off x="9099395" y="3257311"/>
            <a:ext cx="180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HPC cluster 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90DFF-F34C-4FC6-9CD2-FB7FA43AC90C}"/>
              </a:ext>
            </a:extLst>
          </p:cNvPr>
          <p:cNvSpPr txBox="1"/>
          <p:nvPr/>
        </p:nvSpPr>
        <p:spPr>
          <a:xfrm>
            <a:off x="4687773" y="5546628"/>
            <a:ext cx="142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Commands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F23D1-ADCD-4011-AA0B-798C0E71BF55}"/>
              </a:ext>
            </a:extLst>
          </p:cNvPr>
          <p:cNvSpPr txBox="1"/>
          <p:nvPr/>
        </p:nvSpPr>
        <p:spPr>
          <a:xfrm>
            <a:off x="501803" y="3337817"/>
            <a:ext cx="342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-e</a:t>
            </a:r>
            <a:r>
              <a:rPr lang="en-US" dirty="0"/>
              <a:t>: terminates script if any command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-u</a:t>
            </a:r>
            <a:r>
              <a:rPr lang="en-US" dirty="0"/>
              <a:t>: stops script if any variable is unset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-o </a:t>
            </a:r>
            <a:r>
              <a:rPr lang="en-US" b="1" dirty="0" err="1"/>
              <a:t>pipefail</a:t>
            </a:r>
            <a:r>
              <a:rPr lang="en-US" dirty="0"/>
              <a:t>: if any program returns a nonzero exit status, the whole pipe will return a nonzero exit status</a:t>
            </a:r>
          </a:p>
        </p:txBody>
      </p:sp>
    </p:spTree>
    <p:extLst>
      <p:ext uri="{BB962C8B-B14F-4D97-AF65-F5344CB8AC3E}">
        <p14:creationId xmlns:p14="http://schemas.microsoft.com/office/powerpoint/2010/main" val="27508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/>
      <p:bldP spid="15" grpId="0"/>
      <p:bldP spid="17" grpId="0" animBg="1"/>
      <p:bldP spid="18" grpId="0"/>
      <p:bldP spid="19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0C-FA8F-445F-B6D9-E366C4B8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8166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Running scripts and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45B-B419-4E3C-84F4-A185A45B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690688"/>
            <a:ext cx="4200144" cy="4351338"/>
          </a:xfrm>
        </p:spPr>
        <p:txBody>
          <a:bodyPr>
            <a:normAutofit/>
          </a:bodyPr>
          <a:lstStyle/>
          <a:p>
            <a:r>
              <a:rPr lang="en-US" dirty="0"/>
              <a:t>Two ways to run scripts</a:t>
            </a:r>
          </a:p>
          <a:p>
            <a:pPr lvl="1"/>
            <a:r>
              <a:rPr lang="en-US" dirty="0"/>
              <a:t>$ ./script.sh</a:t>
            </a:r>
          </a:p>
          <a:p>
            <a:pPr lvl="1"/>
            <a:r>
              <a:rPr lang="en-US" dirty="0"/>
              <a:t>$ bash script.sh</a:t>
            </a:r>
          </a:p>
          <a:p>
            <a:r>
              <a:rPr lang="en-US" dirty="0"/>
              <a:t>Script must be executable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u+x</a:t>
            </a:r>
            <a:r>
              <a:rPr lang="en-US" dirty="0"/>
              <a:t> script.sh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50F45B-B419-4E3C-84F4-A185A45B78CD}"/>
              </a:ext>
            </a:extLst>
          </p:cNvPr>
          <p:cNvSpPr txBox="1">
            <a:spLocks/>
          </p:cNvSpPr>
          <p:nvPr/>
        </p:nvSpPr>
        <p:spPr>
          <a:xfrm>
            <a:off x="5498592" y="1690688"/>
            <a:ext cx="54437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Variables can be used to store settings/parameters</a:t>
            </a:r>
          </a:p>
          <a:p>
            <a:pPr lvl="1"/>
            <a:r>
              <a:rPr lang="en-US" dirty="0"/>
              <a:t>Allow you to change one value rather than many hardcoded values</a:t>
            </a:r>
          </a:p>
          <a:p>
            <a:pPr lvl="1"/>
            <a:r>
              <a:rPr lang="en-US" dirty="0"/>
              <a:t>Bash variables do not have data types (i.e., string, </a:t>
            </a:r>
            <a:r>
              <a:rPr lang="en-US" dirty="0" err="1"/>
              <a:t>int</a:t>
            </a:r>
            <a:r>
              <a:rPr lang="en-US" dirty="0"/>
              <a:t>, character)</a:t>
            </a:r>
          </a:p>
          <a:p>
            <a:pPr lvl="1"/>
            <a:r>
              <a:rPr lang="en-US" dirty="0"/>
              <a:t>Variables are accessed by using ‘$’ in front of the variable name</a:t>
            </a:r>
          </a:p>
          <a:p>
            <a:pPr lvl="1"/>
            <a:r>
              <a:rPr lang="en-US" dirty="0"/>
              <a:t>Remember, no spaces!!</a:t>
            </a:r>
          </a:p>
        </p:txBody>
      </p:sp>
    </p:spTree>
    <p:extLst>
      <p:ext uri="{BB962C8B-B14F-4D97-AF65-F5344CB8AC3E}">
        <p14:creationId xmlns:p14="http://schemas.microsoft.com/office/powerpoint/2010/main" val="82403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38"/>
            <a:ext cx="10515600" cy="1325563"/>
          </a:xfrm>
        </p:spPr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6400"/>
            <a:ext cx="10515600" cy="5379847"/>
          </a:xfrm>
        </p:spPr>
        <p:txBody>
          <a:bodyPr/>
          <a:lstStyle/>
          <a:p>
            <a:r>
              <a:rPr lang="en-US" dirty="0"/>
              <a:t>Arguments are used to pass information to a script at run-time</a:t>
            </a:r>
          </a:p>
          <a:p>
            <a:r>
              <a:rPr lang="en-US" dirty="0"/>
              <a:t>Assigned to a value ($1, $2, $3, etc.)</a:t>
            </a:r>
          </a:p>
          <a:p>
            <a:pPr lvl="1"/>
            <a:r>
              <a:rPr lang="en-US" dirty="0"/>
              <a:t>$0 stores the script name</a:t>
            </a:r>
          </a:p>
          <a:p>
            <a:pPr lvl="1"/>
            <a:r>
              <a:rPr lang="en-US" dirty="0"/>
              <a:t>The rest are assign based on order</a:t>
            </a:r>
          </a:p>
          <a:p>
            <a:pPr lvl="1"/>
            <a:r>
              <a:rPr lang="en-US" dirty="0"/>
              <a:t>$# stores the number of arguments</a:t>
            </a:r>
          </a:p>
          <a:p>
            <a:pPr lvl="1"/>
            <a:endParaRPr lang="en-US" dirty="0"/>
          </a:p>
          <a:p>
            <a:r>
              <a:rPr lang="en-US" dirty="0"/>
              <a:t>Usage: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86287"/>
            <a:ext cx="3714750" cy="1616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13" y="4586287"/>
            <a:ext cx="4376738" cy="18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A1BB-F0C7-48B5-B3FA-90057E9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Conditionals and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9A2-F0E2-4B5C-B1EA-8A933B49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08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Conditionals: If statements</a:t>
            </a:r>
          </a:p>
          <a:p>
            <a:pPr lvl="1"/>
            <a:r>
              <a:rPr lang="en-US" dirty="0">
                <a:cs typeface="Calibri"/>
              </a:rPr>
              <a:t>What can we use these for?</a:t>
            </a:r>
          </a:p>
          <a:p>
            <a:pPr lvl="1"/>
            <a:r>
              <a:rPr lang="en-US" dirty="0">
                <a:cs typeface="Calibri"/>
              </a:rPr>
              <a:t>Generally used to check if an argument or variable meets a certain requirement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Loops: for loops and while loops</a:t>
            </a:r>
          </a:p>
          <a:p>
            <a:pPr lvl="1"/>
            <a:r>
              <a:rPr lang="en-US" dirty="0">
                <a:cs typeface="Calibri"/>
              </a:rPr>
              <a:t>What can we use these for?</a:t>
            </a:r>
          </a:p>
          <a:p>
            <a:pPr lvl="1"/>
            <a:r>
              <a:rPr lang="en-US" dirty="0">
                <a:cs typeface="Calibri"/>
              </a:rPr>
              <a:t>Used to perform the same command or set of commands many times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69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086A-D459-459A-A660-98190FB2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0"/>
            <a:ext cx="10515600" cy="1325563"/>
          </a:xfrm>
        </p:spPr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BC21-C55B-47A6-ACF8-1BECF799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130300"/>
            <a:ext cx="36031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Basic bash syntax</a:t>
            </a:r>
          </a:p>
          <a:p>
            <a:pPr marL="0" indent="0">
              <a:buNone/>
            </a:pPr>
            <a:r>
              <a:rPr lang="en-US" dirty="0"/>
              <a:t>if [commands]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	[if-statements]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[if-statements]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77D20-459F-4B93-AEA2-3920CC209601}"/>
              </a:ext>
            </a:extLst>
          </p:cNvPr>
          <p:cNvSpPr txBox="1"/>
          <p:nvPr/>
        </p:nvSpPr>
        <p:spPr>
          <a:xfrm>
            <a:off x="771525" y="4857085"/>
            <a:ext cx="68515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Example</a:t>
            </a:r>
          </a:p>
          <a:p>
            <a:r>
              <a:rPr lang="en-US" sz="2000" dirty="0"/>
              <a:t>if grep “pattern” some_file.txt &gt; /dev/null</a:t>
            </a:r>
          </a:p>
          <a:p>
            <a:r>
              <a:rPr lang="en-US" sz="2000" dirty="0"/>
              <a:t>then</a:t>
            </a:r>
          </a:p>
          <a:p>
            <a:r>
              <a:rPr lang="en-US" sz="2000" dirty="0"/>
              <a:t>	echo “found ‘pattern’ in ‘some_file.txt’”</a:t>
            </a:r>
          </a:p>
          <a:p>
            <a:r>
              <a:rPr lang="en-US" sz="2000" dirty="0"/>
              <a:t>fi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93596" y="1885950"/>
            <a:ext cx="25404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69896" y="2886075"/>
            <a:ext cx="1664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9896" y="3924300"/>
            <a:ext cx="16641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76950" y="1562784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command, pipeline, or test condition to evaluate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6949" y="2562909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statements/commands executed of [commands] evaluates to true/0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6948" y="3568015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statements/commands executed of [commands] evaluates to false/!0</a:t>
            </a:r>
          </a:p>
          <a:p>
            <a:r>
              <a:rPr lang="en-US" dirty="0"/>
              <a:t>This is optional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6125" y="5364181"/>
            <a:ext cx="370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chain commands with logical operators (&amp;&amp; and ||)</a:t>
            </a:r>
          </a:p>
        </p:txBody>
      </p:sp>
    </p:spTree>
    <p:extLst>
      <p:ext uri="{BB962C8B-B14F-4D97-AF65-F5344CB8AC3E}">
        <p14:creationId xmlns:p14="http://schemas.microsoft.com/office/powerpoint/2010/main" val="13295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2B18-BF0F-4D29-BA84-8DC81216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0"/>
            <a:ext cx="10515600" cy="1325563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7E7C-7145-4AE3-87F4-5447418D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1350963"/>
            <a:ext cx="4448175" cy="4941682"/>
          </a:xfrm>
        </p:spPr>
        <p:txBody>
          <a:bodyPr>
            <a:normAutofit/>
          </a:bodyPr>
          <a:lstStyle/>
          <a:p>
            <a:r>
              <a:rPr lang="en-US" dirty="0"/>
              <a:t>Indicates return value of the test specified through its arguments</a:t>
            </a:r>
          </a:p>
          <a:p>
            <a:r>
              <a:rPr lang="en-US" dirty="0"/>
              <a:t>Most common use is to check whether input is a file or a directory or whether something exists.</a:t>
            </a:r>
          </a:p>
          <a:p>
            <a:pPr marL="0" indent="0">
              <a:buNone/>
            </a:pPr>
            <a:r>
              <a:rPr lang="en-US" dirty="0"/>
              <a:t>$ test –d </a:t>
            </a:r>
            <a:r>
              <a:rPr lang="en-US" dirty="0" err="1"/>
              <a:t>some_dir</a:t>
            </a:r>
            <a:r>
              <a:rPr lang="en-US" dirty="0"/>
              <a:t> ; echo $?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combine with if statements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b="-1026"/>
          <a:stretch/>
        </p:blipFill>
        <p:spPr>
          <a:xfrm>
            <a:off x="6134099" y="4525963"/>
            <a:ext cx="3976805" cy="2352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33" y="238125"/>
            <a:ext cx="65246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1369</Words>
  <Application>Microsoft Office PowerPoint</Application>
  <PresentationFormat>Widescreen</PresentationFormat>
  <Paragraphs>194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Bioinformatics shell scripting, writing pipelines, and parallelizing tasks</vt:lpstr>
      <vt:lpstr>Reproducibility and Robustness</vt:lpstr>
      <vt:lpstr>Bash scripting</vt:lpstr>
      <vt:lpstr>The anatomy of a script</vt:lpstr>
      <vt:lpstr>Running scripts and variables</vt:lpstr>
      <vt:lpstr>Arguments</vt:lpstr>
      <vt:lpstr>Conditionals and loops</vt:lpstr>
      <vt:lpstr>If statements</vt:lpstr>
      <vt:lpstr>test</vt:lpstr>
      <vt:lpstr>For loops</vt:lpstr>
      <vt:lpstr>Selecting files</vt:lpstr>
      <vt:lpstr>Notes on selecting files</vt:lpstr>
      <vt:lpstr>Looping, output, and other considerations</vt:lpstr>
      <vt:lpstr>How can we test scripts/loops before running them?</vt:lpstr>
      <vt:lpstr>Loops in other languages</vt:lpstr>
      <vt:lpstr>How can we make scripts/pipelines more reproducible and robust? </vt:lpstr>
      <vt:lpstr>Automating processes with find and xargs</vt:lpstr>
      <vt:lpstr>Let’s find some stuff</vt:lpstr>
      <vt:lpstr>find -exec</vt:lpstr>
      <vt:lpstr>xargs</vt:lpstr>
      <vt:lpstr>Other xargs tricks</vt:lpstr>
      <vt:lpstr>xargs and parallelization</vt:lpstr>
      <vt:lpstr>A quick note about Make</vt:lpstr>
      <vt:lpstr>Activity 2 and BLAST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Gansemer, Benjamin M</dc:creator>
  <cp:lastModifiedBy>Author</cp:lastModifiedBy>
  <cp:revision>139</cp:revision>
  <dcterms:created xsi:type="dcterms:W3CDTF">2013-07-15T20:26:40Z</dcterms:created>
  <dcterms:modified xsi:type="dcterms:W3CDTF">2019-04-03T19:40:30Z</dcterms:modified>
</cp:coreProperties>
</file>