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7"/>
  </p:notesMasterIdLst>
  <p:sldIdLst>
    <p:sldId id="256" r:id="rId2"/>
    <p:sldId id="257" r:id="rId3"/>
    <p:sldId id="258" r:id="rId4"/>
    <p:sldId id="268" r:id="rId5"/>
    <p:sldId id="259" r:id="rId6"/>
    <p:sldId id="269" r:id="rId7"/>
    <p:sldId id="261" r:id="rId8"/>
    <p:sldId id="263" r:id="rId9"/>
    <p:sldId id="264" r:id="rId10"/>
    <p:sldId id="265" r:id="rId11"/>
    <p:sldId id="281" r:id="rId12"/>
    <p:sldId id="271" r:id="rId13"/>
    <p:sldId id="272" r:id="rId14"/>
    <p:sldId id="266" r:id="rId15"/>
    <p:sldId id="273" r:id="rId16"/>
    <p:sldId id="262" r:id="rId17"/>
    <p:sldId id="267" r:id="rId18"/>
    <p:sldId id="270" r:id="rId19"/>
    <p:sldId id="274" r:id="rId20"/>
    <p:sldId id="275" r:id="rId21"/>
    <p:sldId id="276" r:id="rId22"/>
    <p:sldId id="277" r:id="rId23"/>
    <p:sldId id="278" r:id="rId24"/>
    <p:sldId id="279" r:id="rId25"/>
    <p:sldId id="280"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FBB7AE2-B7B0-4C07-859B-43445C42DBD9}" v="753" dt="2019-04-02T20:43:39.32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72" autoAdjust="0"/>
    <p:restoredTop sz="94660"/>
  </p:normalViewPr>
  <p:slideViewPr>
    <p:cSldViewPr snapToGrid="0">
      <p:cViewPr varScale="1">
        <p:scale>
          <a:sx n="105" d="100"/>
          <a:sy n="105" d="100"/>
        </p:scale>
        <p:origin x="468"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ansemer, Benjamin M" userId="S::bgansemer@uiowa.edu::e076ebcb-ad87-43f2-8b07-cf86ead81ad8" providerId="AD" clId="Web-{C896E883-EE75-548F-553D-6E302A6BE664}"/>
    <pc:docChg chg="modSld">
      <pc:chgData name="Gansemer, Benjamin M" userId="S::bgansemer@uiowa.edu::e076ebcb-ad87-43f2-8b07-cf86ead81ad8" providerId="AD" clId="Web-{C896E883-EE75-548F-553D-6E302A6BE664}" dt="2019-04-02T16:33:17.415" v="34" actId="20577"/>
      <pc:docMkLst>
        <pc:docMk/>
      </pc:docMkLst>
      <pc:sldChg chg="modSp">
        <pc:chgData name="Gansemer, Benjamin M" userId="S::bgansemer@uiowa.edu::e076ebcb-ad87-43f2-8b07-cf86ead81ad8" providerId="AD" clId="Web-{C896E883-EE75-548F-553D-6E302A6BE664}" dt="2019-04-02T16:33:15.869" v="32" actId="20577"/>
        <pc:sldMkLst>
          <pc:docMk/>
          <pc:sldMk cId="68954129" sldId="257"/>
        </pc:sldMkLst>
        <pc:spChg chg="mod">
          <ac:chgData name="Gansemer, Benjamin M" userId="S::bgansemer@uiowa.edu::e076ebcb-ad87-43f2-8b07-cf86ead81ad8" providerId="AD" clId="Web-{C896E883-EE75-548F-553D-6E302A6BE664}" dt="2019-04-02T16:33:15.869" v="32" actId="20577"/>
          <ac:spMkLst>
            <pc:docMk/>
            <pc:sldMk cId="68954129" sldId="257"/>
            <ac:spMk id="3" creationId="{2A50A4FF-ECBE-4692-B309-11C5F8162E0D}"/>
          </ac:spMkLst>
        </pc:spChg>
      </pc:sldChg>
    </pc:docChg>
  </pc:docChgLst>
  <pc:docChgLst>
    <pc:chgData name="Youngstrom, Christopher E" userId="S::cyoungst@uiowa.edu::23ec1868-ff07-4d2a-a8b3-14c2cdd1ceaf" providerId="AD" clId="Web-{24333E97-B255-464A-9C8D-E05645297AAD}"/>
    <pc:docChg chg="modSld">
      <pc:chgData name="Youngstrom, Christopher E" userId="S::cyoungst@uiowa.edu::23ec1868-ff07-4d2a-a8b3-14c2cdd1ceaf" providerId="AD" clId="Web-{24333E97-B255-464A-9C8D-E05645297AAD}" dt="2019-04-01T14:41:32.677" v="14" actId="20577"/>
      <pc:docMkLst>
        <pc:docMk/>
      </pc:docMkLst>
      <pc:sldChg chg="modSp">
        <pc:chgData name="Youngstrom, Christopher E" userId="S::cyoungst@uiowa.edu::23ec1868-ff07-4d2a-a8b3-14c2cdd1ceaf" providerId="AD" clId="Web-{24333E97-B255-464A-9C8D-E05645297AAD}" dt="2019-04-01T14:41:30.989" v="12" actId="20577"/>
        <pc:sldMkLst>
          <pc:docMk/>
          <pc:sldMk cId="109857222" sldId="256"/>
        </pc:sldMkLst>
        <pc:spChg chg="mod">
          <ac:chgData name="Youngstrom, Christopher E" userId="S::cyoungst@uiowa.edu::23ec1868-ff07-4d2a-a8b3-14c2cdd1ceaf" providerId="AD" clId="Web-{24333E97-B255-464A-9C8D-E05645297AAD}" dt="2019-04-01T14:41:30.989" v="12" actId="20577"/>
          <ac:spMkLst>
            <pc:docMk/>
            <pc:sldMk cId="109857222" sldId="256"/>
            <ac:spMk id="2" creationId="{00000000-0000-0000-0000-000000000000}"/>
          </ac:spMkLst>
        </pc:spChg>
      </pc:sldChg>
    </pc:docChg>
  </pc:docChgLst>
  <pc:docChgLst>
    <pc:chgData name="Gansemer, Benjamin M" userId="S::bgansemer@uiowa.edu::e076ebcb-ad87-43f2-8b07-cf86ead81ad8" providerId="AD" clId="Web-{07FB198E-6415-9F65-F684-23115494453F}"/>
    <pc:docChg chg="addSld modSld">
      <pc:chgData name="Gansemer, Benjamin M" userId="S::bgansemer@uiowa.edu::e076ebcb-ad87-43f2-8b07-cf86ead81ad8" providerId="AD" clId="Web-{07FB198E-6415-9F65-F684-23115494453F}" dt="2019-04-01T17:21:56.659" v="630" actId="14100"/>
      <pc:docMkLst>
        <pc:docMk/>
      </pc:docMkLst>
      <pc:sldChg chg="modSp">
        <pc:chgData name="Gansemer, Benjamin M" userId="S::bgansemer@uiowa.edu::e076ebcb-ad87-43f2-8b07-cf86ead81ad8" providerId="AD" clId="Web-{07FB198E-6415-9F65-F684-23115494453F}" dt="2019-04-01T16:55:55.122" v="95" actId="20577"/>
        <pc:sldMkLst>
          <pc:docMk/>
          <pc:sldMk cId="109857222" sldId="256"/>
        </pc:sldMkLst>
        <pc:spChg chg="mod">
          <ac:chgData name="Gansemer, Benjamin M" userId="S::bgansemer@uiowa.edu::e076ebcb-ad87-43f2-8b07-cf86ead81ad8" providerId="AD" clId="Web-{07FB198E-6415-9F65-F684-23115494453F}" dt="2019-04-01T16:55:24.278" v="49" actId="20577"/>
          <ac:spMkLst>
            <pc:docMk/>
            <pc:sldMk cId="109857222" sldId="256"/>
            <ac:spMk id="2" creationId="{00000000-0000-0000-0000-000000000000}"/>
          </ac:spMkLst>
        </pc:spChg>
        <pc:spChg chg="mod">
          <ac:chgData name="Gansemer, Benjamin M" userId="S::bgansemer@uiowa.edu::e076ebcb-ad87-43f2-8b07-cf86ead81ad8" providerId="AD" clId="Web-{07FB198E-6415-9F65-F684-23115494453F}" dt="2019-04-01T16:55:55.122" v="95" actId="20577"/>
          <ac:spMkLst>
            <pc:docMk/>
            <pc:sldMk cId="109857222" sldId="256"/>
            <ac:spMk id="3" creationId="{00000000-0000-0000-0000-000000000000}"/>
          </ac:spMkLst>
        </pc:spChg>
      </pc:sldChg>
      <pc:sldChg chg="modSp new">
        <pc:chgData name="Gansemer, Benjamin M" userId="S::bgansemer@uiowa.edu::e076ebcb-ad87-43f2-8b07-cf86ead81ad8" providerId="AD" clId="Web-{07FB198E-6415-9F65-F684-23115494453F}" dt="2019-04-01T16:58:04.388" v="342" actId="20577"/>
        <pc:sldMkLst>
          <pc:docMk/>
          <pc:sldMk cId="68954129" sldId="257"/>
        </pc:sldMkLst>
        <pc:spChg chg="mod">
          <ac:chgData name="Gansemer, Benjamin M" userId="S::bgansemer@uiowa.edu::e076ebcb-ad87-43f2-8b07-cf86ead81ad8" providerId="AD" clId="Web-{07FB198E-6415-9F65-F684-23115494453F}" dt="2019-04-01T16:56:33.638" v="126" actId="20577"/>
          <ac:spMkLst>
            <pc:docMk/>
            <pc:sldMk cId="68954129" sldId="257"/>
            <ac:spMk id="2" creationId="{5C9E54B1-1F13-4821-8C9D-30A758300402}"/>
          </ac:spMkLst>
        </pc:spChg>
        <pc:spChg chg="mod">
          <ac:chgData name="Gansemer, Benjamin M" userId="S::bgansemer@uiowa.edu::e076ebcb-ad87-43f2-8b07-cf86ead81ad8" providerId="AD" clId="Web-{07FB198E-6415-9F65-F684-23115494453F}" dt="2019-04-01T16:58:04.388" v="342" actId="20577"/>
          <ac:spMkLst>
            <pc:docMk/>
            <pc:sldMk cId="68954129" sldId="257"/>
            <ac:spMk id="3" creationId="{2A50A4FF-ECBE-4692-B309-11C5F8162E0D}"/>
          </ac:spMkLst>
        </pc:spChg>
      </pc:sldChg>
      <pc:sldChg chg="modSp new">
        <pc:chgData name="Gansemer, Benjamin M" userId="S::bgansemer@uiowa.edu::e076ebcb-ad87-43f2-8b07-cf86ead81ad8" providerId="AD" clId="Web-{07FB198E-6415-9F65-F684-23115494453F}" dt="2019-04-01T17:02:15.654" v="353" actId="20577"/>
        <pc:sldMkLst>
          <pc:docMk/>
          <pc:sldMk cId="291154940" sldId="258"/>
        </pc:sldMkLst>
        <pc:spChg chg="mod">
          <ac:chgData name="Gansemer, Benjamin M" userId="S::bgansemer@uiowa.edu::e076ebcb-ad87-43f2-8b07-cf86ead81ad8" providerId="AD" clId="Web-{07FB198E-6415-9F65-F684-23115494453F}" dt="2019-04-01T17:02:15.654" v="353" actId="20577"/>
          <ac:spMkLst>
            <pc:docMk/>
            <pc:sldMk cId="291154940" sldId="258"/>
            <ac:spMk id="2" creationId="{F8232641-05EE-464C-B8AF-837E01E2E644}"/>
          </ac:spMkLst>
        </pc:spChg>
      </pc:sldChg>
      <pc:sldChg chg="modSp new">
        <pc:chgData name="Gansemer, Benjamin M" userId="S::bgansemer@uiowa.edu::e076ebcb-ad87-43f2-8b07-cf86ead81ad8" providerId="AD" clId="Web-{07FB198E-6415-9F65-F684-23115494453F}" dt="2019-04-01T17:02:30.029" v="372" actId="20577"/>
        <pc:sldMkLst>
          <pc:docMk/>
          <pc:sldMk cId="824031584" sldId="259"/>
        </pc:sldMkLst>
        <pc:spChg chg="mod">
          <ac:chgData name="Gansemer, Benjamin M" userId="S::bgansemer@uiowa.edu::e076ebcb-ad87-43f2-8b07-cf86ead81ad8" providerId="AD" clId="Web-{07FB198E-6415-9F65-F684-23115494453F}" dt="2019-04-01T17:02:30.029" v="372" actId="20577"/>
          <ac:spMkLst>
            <pc:docMk/>
            <pc:sldMk cId="824031584" sldId="259"/>
            <ac:spMk id="2" creationId="{813ADD0C-FA8F-445F-B6D9-E366C4B8026B}"/>
          </ac:spMkLst>
        </pc:spChg>
      </pc:sldChg>
      <pc:sldChg chg="modSp new">
        <pc:chgData name="Gansemer, Benjamin M" userId="S::bgansemer@uiowa.edu::e076ebcb-ad87-43f2-8b07-cf86ead81ad8" providerId="AD" clId="Web-{07FB198E-6415-9F65-F684-23115494453F}" dt="2019-04-01T17:02:41.092" v="381" actId="20577"/>
        <pc:sldMkLst>
          <pc:docMk/>
          <pc:sldMk cId="2674982020" sldId="260"/>
        </pc:sldMkLst>
        <pc:spChg chg="mod">
          <ac:chgData name="Gansemer, Benjamin M" userId="S::bgansemer@uiowa.edu::e076ebcb-ad87-43f2-8b07-cf86ead81ad8" providerId="AD" clId="Web-{07FB198E-6415-9F65-F684-23115494453F}" dt="2019-04-01T17:02:41.092" v="381" actId="20577"/>
          <ac:spMkLst>
            <pc:docMk/>
            <pc:sldMk cId="2674982020" sldId="260"/>
            <ac:spMk id="2" creationId="{954B5E1E-7B5D-4DE6-8DD5-5F4ACA8CCA28}"/>
          </ac:spMkLst>
        </pc:spChg>
      </pc:sldChg>
      <pc:sldChg chg="modSp new addAnim modAnim">
        <pc:chgData name="Gansemer, Benjamin M" userId="S::bgansemer@uiowa.edu::e076ebcb-ad87-43f2-8b07-cf86ead81ad8" providerId="AD" clId="Web-{07FB198E-6415-9F65-F684-23115494453F}" dt="2019-04-01T17:21:56.659" v="630" actId="14100"/>
        <pc:sldMkLst>
          <pc:docMk/>
          <pc:sldMk cId="1933698614" sldId="261"/>
        </pc:sldMkLst>
        <pc:spChg chg="mod">
          <ac:chgData name="Gansemer, Benjamin M" userId="S::bgansemer@uiowa.edu::e076ebcb-ad87-43f2-8b07-cf86ead81ad8" providerId="AD" clId="Web-{07FB198E-6415-9F65-F684-23115494453F}" dt="2019-04-01T17:03:03.389" v="407" actId="20577"/>
          <ac:spMkLst>
            <pc:docMk/>
            <pc:sldMk cId="1933698614" sldId="261"/>
            <ac:spMk id="2" creationId="{FBDFA1BB-F0C7-48B5-B3FA-90057E9F85DE}"/>
          </ac:spMkLst>
        </pc:spChg>
        <pc:spChg chg="mod">
          <ac:chgData name="Gansemer, Benjamin M" userId="S::bgansemer@uiowa.edu::e076ebcb-ad87-43f2-8b07-cf86ead81ad8" providerId="AD" clId="Web-{07FB198E-6415-9F65-F684-23115494453F}" dt="2019-04-01T17:21:56.659" v="630" actId="14100"/>
          <ac:spMkLst>
            <pc:docMk/>
            <pc:sldMk cId="1933698614" sldId="261"/>
            <ac:spMk id="3" creationId="{4E04B9A2-F0E2-4B5C-B1EA-8A933B490C83}"/>
          </ac:spMkLst>
        </pc:spChg>
      </pc:sldChg>
      <pc:sldChg chg="addSp delSp modSp new">
        <pc:chgData name="Gansemer, Benjamin M" userId="S::bgansemer@uiowa.edu::e076ebcb-ad87-43f2-8b07-cf86ead81ad8" providerId="AD" clId="Web-{07FB198E-6415-9F65-F684-23115494453F}" dt="2019-04-01T17:10:54.126" v="432" actId="14100"/>
        <pc:sldMkLst>
          <pc:docMk/>
          <pc:sldMk cId="1007948088" sldId="262"/>
        </pc:sldMkLst>
        <pc:spChg chg="mod">
          <ac:chgData name="Gansemer, Benjamin M" userId="S::bgansemer@uiowa.edu::e076ebcb-ad87-43f2-8b07-cf86ead81ad8" providerId="AD" clId="Web-{07FB198E-6415-9F65-F684-23115494453F}" dt="2019-04-01T17:10:40.484" v="428" actId="1076"/>
          <ac:spMkLst>
            <pc:docMk/>
            <pc:sldMk cId="1007948088" sldId="262"/>
            <ac:spMk id="2" creationId="{9C163588-312B-48CF-84BF-5E65ED0230B2}"/>
          </ac:spMkLst>
        </pc:spChg>
        <pc:spChg chg="del mod">
          <ac:chgData name="Gansemer, Benjamin M" userId="S::bgansemer@uiowa.edu::e076ebcb-ad87-43f2-8b07-cf86ead81ad8" providerId="AD" clId="Web-{07FB198E-6415-9F65-F684-23115494453F}" dt="2019-04-01T17:10:21.531" v="423"/>
          <ac:spMkLst>
            <pc:docMk/>
            <pc:sldMk cId="1007948088" sldId="262"/>
            <ac:spMk id="3" creationId="{4A5F901A-4674-41C1-B0CC-5616105E7CA5}"/>
          </ac:spMkLst>
        </pc:spChg>
        <pc:picChg chg="add mod ord">
          <ac:chgData name="Gansemer, Benjamin M" userId="S::bgansemer@uiowa.edu::e076ebcb-ad87-43f2-8b07-cf86ead81ad8" providerId="AD" clId="Web-{07FB198E-6415-9F65-F684-23115494453F}" dt="2019-04-01T17:10:54.126" v="432" actId="14100"/>
          <ac:picMkLst>
            <pc:docMk/>
            <pc:sldMk cId="1007948088" sldId="262"/>
            <ac:picMk id="4" creationId="{F5D8EC0C-59C1-4903-B175-83EC35B33205}"/>
          </ac:picMkLst>
        </pc:picChg>
      </pc:sldChg>
    </pc:docChg>
  </pc:docChgLst>
  <pc:docChgLst>
    <pc:chgData name="Gansemer, Benjamin M" userId="e076ebcb-ad87-43f2-8b07-cf86ead81ad8" providerId="ADAL" clId="{8FBB7AE2-B7B0-4C07-859B-43445C42DBD9}"/>
    <pc:docChg chg="undo custSel addSld delSld modSld">
      <pc:chgData name="Gansemer, Benjamin M" userId="e076ebcb-ad87-43f2-8b07-cf86ead81ad8" providerId="ADAL" clId="{8FBB7AE2-B7B0-4C07-859B-43445C42DBD9}" dt="2019-04-02T20:44:24.931" v="2544" actId="20577"/>
      <pc:docMkLst>
        <pc:docMk/>
      </pc:docMkLst>
      <pc:sldChg chg="addSp modSp modAnim">
        <pc:chgData name="Gansemer, Benjamin M" userId="e076ebcb-ad87-43f2-8b07-cf86ead81ad8" providerId="ADAL" clId="{8FBB7AE2-B7B0-4C07-859B-43445C42DBD9}" dt="2019-04-02T19:32:13.052" v="908"/>
        <pc:sldMkLst>
          <pc:docMk/>
          <pc:sldMk cId="68954129" sldId="257"/>
        </pc:sldMkLst>
        <pc:spChg chg="mod">
          <ac:chgData name="Gansemer, Benjamin M" userId="e076ebcb-ad87-43f2-8b07-cf86ead81ad8" providerId="ADAL" clId="{8FBB7AE2-B7B0-4C07-859B-43445C42DBD9}" dt="2019-04-02T19:29:26.324" v="726" actId="14100"/>
          <ac:spMkLst>
            <pc:docMk/>
            <pc:sldMk cId="68954129" sldId="257"/>
            <ac:spMk id="3" creationId="{2A50A4FF-ECBE-4692-B309-11C5F8162E0D}"/>
          </ac:spMkLst>
        </pc:spChg>
        <pc:spChg chg="add mod">
          <ac:chgData name="Gansemer, Benjamin M" userId="e076ebcb-ad87-43f2-8b07-cf86ead81ad8" providerId="ADAL" clId="{8FBB7AE2-B7B0-4C07-859B-43445C42DBD9}" dt="2019-04-02T19:32:06.708" v="906" actId="1076"/>
          <ac:spMkLst>
            <pc:docMk/>
            <pc:sldMk cId="68954129" sldId="257"/>
            <ac:spMk id="4" creationId="{5D458838-DC40-45EA-BE0B-1E0B9006D508}"/>
          </ac:spMkLst>
        </pc:spChg>
      </pc:sldChg>
      <pc:sldChg chg="addSp delSp modSp modAnim">
        <pc:chgData name="Gansemer, Benjamin M" userId="e076ebcb-ad87-43f2-8b07-cf86ead81ad8" providerId="ADAL" clId="{8FBB7AE2-B7B0-4C07-859B-43445C42DBD9}" dt="2019-04-02T20:14:15.865" v="1840"/>
        <pc:sldMkLst>
          <pc:docMk/>
          <pc:sldMk cId="291154940" sldId="258"/>
        </pc:sldMkLst>
        <pc:spChg chg="mod">
          <ac:chgData name="Gansemer, Benjamin M" userId="e076ebcb-ad87-43f2-8b07-cf86ead81ad8" providerId="ADAL" clId="{8FBB7AE2-B7B0-4C07-859B-43445C42DBD9}" dt="2019-04-02T19:49:41.453" v="946" actId="1076"/>
          <ac:spMkLst>
            <pc:docMk/>
            <pc:sldMk cId="291154940" sldId="258"/>
            <ac:spMk id="2" creationId="{F8232641-05EE-464C-B8AF-837E01E2E644}"/>
          </ac:spMkLst>
        </pc:spChg>
        <pc:spChg chg="mod">
          <ac:chgData name="Gansemer, Benjamin M" userId="e076ebcb-ad87-43f2-8b07-cf86ead81ad8" providerId="ADAL" clId="{8FBB7AE2-B7B0-4C07-859B-43445C42DBD9}" dt="2019-04-02T20:14:09" v="1839" actId="20577"/>
          <ac:spMkLst>
            <pc:docMk/>
            <pc:sldMk cId="291154940" sldId="258"/>
            <ac:spMk id="3" creationId="{D7D80353-1F23-45F2-8DA1-97AB6917E469}"/>
          </ac:spMkLst>
        </pc:spChg>
        <pc:spChg chg="add del mod">
          <ac:chgData name="Gansemer, Benjamin M" userId="e076ebcb-ad87-43f2-8b07-cf86ead81ad8" providerId="ADAL" clId="{8FBB7AE2-B7B0-4C07-859B-43445C42DBD9}" dt="2019-04-02T20:01:58.544" v="1238" actId="478"/>
          <ac:spMkLst>
            <pc:docMk/>
            <pc:sldMk cId="291154940" sldId="258"/>
            <ac:spMk id="9" creationId="{CEAF403E-01BA-4D77-B663-73C88051F170}"/>
          </ac:spMkLst>
        </pc:spChg>
        <pc:spChg chg="add mod">
          <ac:chgData name="Gansemer, Benjamin M" userId="e076ebcb-ad87-43f2-8b07-cf86ead81ad8" providerId="ADAL" clId="{8FBB7AE2-B7B0-4C07-859B-43445C42DBD9}" dt="2019-04-02T20:04:37.078" v="1499" actId="164"/>
          <ac:spMkLst>
            <pc:docMk/>
            <pc:sldMk cId="291154940" sldId="258"/>
            <ac:spMk id="10" creationId="{7736565B-8B30-4EBD-A558-93925C41047F}"/>
          </ac:spMkLst>
        </pc:spChg>
        <pc:spChg chg="add mod">
          <ac:chgData name="Gansemer, Benjamin M" userId="e076ebcb-ad87-43f2-8b07-cf86ead81ad8" providerId="ADAL" clId="{8FBB7AE2-B7B0-4C07-859B-43445C42DBD9}" dt="2019-04-02T20:04:37.078" v="1499" actId="164"/>
          <ac:spMkLst>
            <pc:docMk/>
            <pc:sldMk cId="291154940" sldId="258"/>
            <ac:spMk id="11" creationId="{C3C505D5-DD9C-4B8F-8443-FD010001B2EF}"/>
          </ac:spMkLst>
        </pc:spChg>
        <pc:grpChg chg="add mod">
          <ac:chgData name="Gansemer, Benjamin M" userId="e076ebcb-ad87-43f2-8b07-cf86ead81ad8" providerId="ADAL" clId="{8FBB7AE2-B7B0-4C07-859B-43445C42DBD9}" dt="2019-04-02T20:04:38.734" v="1500" actId="1076"/>
          <ac:grpSpMkLst>
            <pc:docMk/>
            <pc:sldMk cId="291154940" sldId="258"/>
            <ac:grpSpMk id="12" creationId="{AEF30E53-C8DE-48A5-8950-7619DAC583D2}"/>
          </ac:grpSpMkLst>
        </pc:grpChg>
        <pc:picChg chg="add del mod">
          <ac:chgData name="Gansemer, Benjamin M" userId="e076ebcb-ad87-43f2-8b07-cf86ead81ad8" providerId="ADAL" clId="{8FBB7AE2-B7B0-4C07-859B-43445C42DBD9}" dt="2019-04-02T19:37:33.997" v="936" actId="478"/>
          <ac:picMkLst>
            <pc:docMk/>
            <pc:sldMk cId="291154940" sldId="258"/>
            <ac:picMk id="4" creationId="{957A8643-F8C4-4A16-96DE-14474C4B37E9}"/>
          </ac:picMkLst>
        </pc:picChg>
        <pc:picChg chg="add del mod">
          <ac:chgData name="Gansemer, Benjamin M" userId="e076ebcb-ad87-43f2-8b07-cf86ead81ad8" providerId="ADAL" clId="{8FBB7AE2-B7B0-4C07-859B-43445C42DBD9}" dt="2019-04-02T19:48:07.743" v="941" actId="478"/>
          <ac:picMkLst>
            <pc:docMk/>
            <pc:sldMk cId="291154940" sldId="258"/>
            <ac:picMk id="5" creationId="{037B8350-31B9-40E7-B9BF-7F4B674D8138}"/>
          </ac:picMkLst>
        </pc:picChg>
        <pc:picChg chg="add del mod">
          <ac:chgData name="Gansemer, Benjamin M" userId="e076ebcb-ad87-43f2-8b07-cf86ead81ad8" providerId="ADAL" clId="{8FBB7AE2-B7B0-4C07-859B-43445C42DBD9}" dt="2019-04-02T19:53:10.072" v="1114" actId="478"/>
          <ac:picMkLst>
            <pc:docMk/>
            <pc:sldMk cId="291154940" sldId="258"/>
            <ac:picMk id="6" creationId="{9B69F822-2775-4927-99BF-8534262F40C6}"/>
          </ac:picMkLst>
        </pc:picChg>
        <pc:picChg chg="add del mod modCrop">
          <ac:chgData name="Gansemer, Benjamin M" userId="e076ebcb-ad87-43f2-8b07-cf86ead81ad8" providerId="ADAL" clId="{8FBB7AE2-B7B0-4C07-859B-43445C42DBD9}" dt="2019-04-02T19:57:48.765" v="1124" actId="478"/>
          <ac:picMkLst>
            <pc:docMk/>
            <pc:sldMk cId="291154940" sldId="258"/>
            <ac:picMk id="7" creationId="{26CE8713-A077-4EDC-AD08-1F0FEB5E39A0}"/>
          </ac:picMkLst>
        </pc:picChg>
        <pc:picChg chg="add mod">
          <ac:chgData name="Gansemer, Benjamin M" userId="e076ebcb-ad87-43f2-8b07-cf86ead81ad8" providerId="ADAL" clId="{8FBB7AE2-B7B0-4C07-859B-43445C42DBD9}" dt="2019-04-02T20:04:37.078" v="1499" actId="164"/>
          <ac:picMkLst>
            <pc:docMk/>
            <pc:sldMk cId="291154940" sldId="258"/>
            <ac:picMk id="8" creationId="{943CAE55-1C4F-45DC-9A73-6C021D71BCA8}"/>
          </ac:picMkLst>
        </pc:picChg>
      </pc:sldChg>
      <pc:sldChg chg="modSp">
        <pc:chgData name="Gansemer, Benjamin M" userId="e076ebcb-ad87-43f2-8b07-cf86ead81ad8" providerId="ADAL" clId="{8FBB7AE2-B7B0-4C07-859B-43445C42DBD9}" dt="2019-04-02T17:02:46.890" v="674" actId="20577"/>
        <pc:sldMkLst>
          <pc:docMk/>
          <pc:sldMk cId="824031584" sldId="259"/>
        </pc:sldMkLst>
        <pc:spChg chg="mod">
          <ac:chgData name="Gansemer, Benjamin M" userId="e076ebcb-ad87-43f2-8b07-cf86ead81ad8" providerId="ADAL" clId="{8FBB7AE2-B7B0-4C07-859B-43445C42DBD9}" dt="2019-04-02T17:02:46.890" v="674" actId="20577"/>
          <ac:spMkLst>
            <pc:docMk/>
            <pc:sldMk cId="824031584" sldId="259"/>
            <ac:spMk id="2" creationId="{813ADD0C-FA8F-445F-B6D9-E366C4B8026B}"/>
          </ac:spMkLst>
        </pc:spChg>
      </pc:sldChg>
      <pc:sldChg chg="del">
        <pc:chgData name="Gansemer, Benjamin M" userId="e076ebcb-ad87-43f2-8b07-cf86ead81ad8" providerId="ADAL" clId="{8FBB7AE2-B7B0-4C07-859B-43445C42DBD9}" dt="2019-04-02T17:02:50.641" v="675" actId="2696"/>
        <pc:sldMkLst>
          <pc:docMk/>
          <pc:sldMk cId="2674982020" sldId="260"/>
        </pc:sldMkLst>
      </pc:sldChg>
      <pc:sldChg chg="modSp modAnim">
        <pc:chgData name="Gansemer, Benjamin M" userId="e076ebcb-ad87-43f2-8b07-cf86ead81ad8" providerId="ADAL" clId="{8FBB7AE2-B7B0-4C07-859B-43445C42DBD9}" dt="2019-04-01T17:27:29.844" v="145"/>
        <pc:sldMkLst>
          <pc:docMk/>
          <pc:sldMk cId="1933698614" sldId="261"/>
        </pc:sldMkLst>
        <pc:spChg chg="mod">
          <ac:chgData name="Gansemer, Benjamin M" userId="e076ebcb-ad87-43f2-8b07-cf86ead81ad8" providerId="ADAL" clId="{8FBB7AE2-B7B0-4C07-859B-43445C42DBD9}" dt="2019-04-01T17:27:14.044" v="142" actId="20577"/>
          <ac:spMkLst>
            <pc:docMk/>
            <pc:sldMk cId="1933698614" sldId="261"/>
            <ac:spMk id="3" creationId="{4E04B9A2-F0E2-4B5C-B1EA-8A933B490C83}"/>
          </ac:spMkLst>
        </pc:spChg>
      </pc:sldChg>
      <pc:sldChg chg="addSp modSp">
        <pc:chgData name="Gansemer, Benjamin M" userId="e076ebcb-ad87-43f2-8b07-cf86ead81ad8" providerId="ADAL" clId="{8FBB7AE2-B7B0-4C07-859B-43445C42DBD9}" dt="2019-04-01T17:31:39.529" v="344" actId="20577"/>
        <pc:sldMkLst>
          <pc:docMk/>
          <pc:sldMk cId="1007948088" sldId="262"/>
        </pc:sldMkLst>
        <pc:spChg chg="add mod">
          <ac:chgData name="Gansemer, Benjamin M" userId="e076ebcb-ad87-43f2-8b07-cf86ead81ad8" providerId="ADAL" clId="{8FBB7AE2-B7B0-4C07-859B-43445C42DBD9}" dt="2019-04-01T17:31:39.529" v="344" actId="20577"/>
          <ac:spMkLst>
            <pc:docMk/>
            <pc:sldMk cId="1007948088" sldId="262"/>
            <ac:spMk id="3" creationId="{B6EBF9DA-F80B-4C7B-8524-AD4E4A5AB617}"/>
          </ac:spMkLst>
        </pc:spChg>
      </pc:sldChg>
      <pc:sldChg chg="addSp modSp add">
        <pc:chgData name="Gansemer, Benjamin M" userId="e076ebcb-ad87-43f2-8b07-cf86ead81ad8" providerId="ADAL" clId="{8FBB7AE2-B7B0-4C07-859B-43445C42DBD9}" dt="2019-04-01T17:46:16.381" v="638" actId="404"/>
        <pc:sldMkLst>
          <pc:docMk/>
          <pc:sldMk cId="132955466" sldId="263"/>
        </pc:sldMkLst>
        <pc:spChg chg="mod">
          <ac:chgData name="Gansemer, Benjamin M" userId="e076ebcb-ad87-43f2-8b07-cf86ead81ad8" providerId="ADAL" clId="{8FBB7AE2-B7B0-4C07-859B-43445C42DBD9}" dt="2019-04-01T17:28:05.670" v="159" actId="20577"/>
          <ac:spMkLst>
            <pc:docMk/>
            <pc:sldMk cId="132955466" sldId="263"/>
            <ac:spMk id="2" creationId="{3E31086A-D459-459A-A660-98190FB25BE2}"/>
          </ac:spMkLst>
        </pc:spChg>
        <pc:spChg chg="mod">
          <ac:chgData name="Gansemer, Benjamin M" userId="e076ebcb-ad87-43f2-8b07-cf86ead81ad8" providerId="ADAL" clId="{8FBB7AE2-B7B0-4C07-859B-43445C42DBD9}" dt="2019-04-01T17:37:43.717" v="461" actId="14100"/>
          <ac:spMkLst>
            <pc:docMk/>
            <pc:sldMk cId="132955466" sldId="263"/>
            <ac:spMk id="3" creationId="{8E90BC21-C55B-47A6-ACF8-1BECF7998047}"/>
          </ac:spMkLst>
        </pc:spChg>
        <pc:spChg chg="add mod">
          <ac:chgData name="Gansemer, Benjamin M" userId="e076ebcb-ad87-43f2-8b07-cf86ead81ad8" providerId="ADAL" clId="{8FBB7AE2-B7B0-4C07-859B-43445C42DBD9}" dt="2019-04-01T17:46:16.381" v="638" actId="404"/>
          <ac:spMkLst>
            <pc:docMk/>
            <pc:sldMk cId="132955466" sldId="263"/>
            <ac:spMk id="4" creationId="{C6F77D20-459F-4B93-AEA2-3920CC209601}"/>
          </ac:spMkLst>
        </pc:spChg>
      </pc:sldChg>
      <pc:sldChg chg="modSp add">
        <pc:chgData name="Gansemer, Benjamin M" userId="e076ebcb-ad87-43f2-8b07-cf86ead81ad8" providerId="ADAL" clId="{8FBB7AE2-B7B0-4C07-859B-43445C42DBD9}" dt="2019-04-01T17:28:49.461" v="174" actId="20577"/>
        <pc:sldMkLst>
          <pc:docMk/>
          <pc:sldMk cId="2903672719" sldId="264"/>
        </pc:sldMkLst>
        <pc:spChg chg="mod">
          <ac:chgData name="Gansemer, Benjamin M" userId="e076ebcb-ad87-43f2-8b07-cf86ead81ad8" providerId="ADAL" clId="{8FBB7AE2-B7B0-4C07-859B-43445C42DBD9}" dt="2019-04-01T17:28:49.461" v="174" actId="20577"/>
          <ac:spMkLst>
            <pc:docMk/>
            <pc:sldMk cId="2903672719" sldId="264"/>
            <ac:spMk id="2" creationId="{79D12B18-BF0F-4D29-BA84-8DC81216E29C}"/>
          </ac:spMkLst>
        </pc:spChg>
      </pc:sldChg>
      <pc:sldChg chg="modSp add">
        <pc:chgData name="Gansemer, Benjamin M" userId="e076ebcb-ad87-43f2-8b07-cf86ead81ad8" providerId="ADAL" clId="{8FBB7AE2-B7B0-4C07-859B-43445C42DBD9}" dt="2019-04-01T17:28:55.440" v="184" actId="20577"/>
        <pc:sldMkLst>
          <pc:docMk/>
          <pc:sldMk cId="2517166857" sldId="265"/>
        </pc:sldMkLst>
        <pc:spChg chg="mod">
          <ac:chgData name="Gansemer, Benjamin M" userId="e076ebcb-ad87-43f2-8b07-cf86ead81ad8" providerId="ADAL" clId="{8FBB7AE2-B7B0-4C07-859B-43445C42DBD9}" dt="2019-04-01T17:28:55.440" v="184" actId="20577"/>
          <ac:spMkLst>
            <pc:docMk/>
            <pc:sldMk cId="2517166857" sldId="265"/>
            <ac:spMk id="2" creationId="{43DDFCB2-3A46-4B88-8200-5B2BFC7997FF}"/>
          </ac:spMkLst>
        </pc:spChg>
      </pc:sldChg>
      <pc:sldChg chg="addSp modSp add">
        <pc:chgData name="Gansemer, Benjamin M" userId="e076ebcb-ad87-43f2-8b07-cf86ead81ad8" providerId="ADAL" clId="{8FBB7AE2-B7B0-4C07-859B-43445C42DBD9}" dt="2019-04-02T17:15:46.029" v="682" actId="1076"/>
        <pc:sldMkLst>
          <pc:docMk/>
          <pc:sldMk cId="1003070219" sldId="266"/>
        </pc:sldMkLst>
        <pc:spChg chg="mod">
          <ac:chgData name="Gansemer, Benjamin M" userId="e076ebcb-ad87-43f2-8b07-cf86ead81ad8" providerId="ADAL" clId="{8FBB7AE2-B7B0-4C07-859B-43445C42DBD9}" dt="2019-04-01T17:29:19.271" v="247" actId="20577"/>
          <ac:spMkLst>
            <pc:docMk/>
            <pc:sldMk cId="1003070219" sldId="266"/>
            <ac:spMk id="2" creationId="{7D0C7FED-B36A-4D61-A280-815F48832573}"/>
          </ac:spMkLst>
        </pc:spChg>
        <pc:spChg chg="mod">
          <ac:chgData name="Gansemer, Benjamin M" userId="e076ebcb-ad87-43f2-8b07-cf86ead81ad8" providerId="ADAL" clId="{8FBB7AE2-B7B0-4C07-859B-43445C42DBD9}" dt="2019-04-01T17:32:21.886" v="357" actId="403"/>
          <ac:spMkLst>
            <pc:docMk/>
            <pc:sldMk cId="1003070219" sldId="266"/>
            <ac:spMk id="3" creationId="{4C1E32AB-F9E1-4E5A-AC70-15061F3CC2D9}"/>
          </ac:spMkLst>
        </pc:spChg>
        <pc:picChg chg="add mod">
          <ac:chgData name="Gansemer, Benjamin M" userId="e076ebcb-ad87-43f2-8b07-cf86ead81ad8" providerId="ADAL" clId="{8FBB7AE2-B7B0-4C07-859B-43445C42DBD9}" dt="2019-04-02T17:14:16.199" v="679" actId="1076"/>
          <ac:picMkLst>
            <pc:docMk/>
            <pc:sldMk cId="1003070219" sldId="266"/>
            <ac:picMk id="4" creationId="{65342F73-2E4C-43E1-8FEA-26834FB0E2A1}"/>
          </ac:picMkLst>
        </pc:picChg>
        <pc:picChg chg="add mod">
          <ac:chgData name="Gansemer, Benjamin M" userId="e076ebcb-ad87-43f2-8b07-cf86ead81ad8" providerId="ADAL" clId="{8FBB7AE2-B7B0-4C07-859B-43445C42DBD9}" dt="2019-04-02T17:15:46.029" v="682" actId="1076"/>
          <ac:picMkLst>
            <pc:docMk/>
            <pc:sldMk cId="1003070219" sldId="266"/>
            <ac:picMk id="5" creationId="{4F0B07A7-821D-4C32-B749-67C57ECFD053}"/>
          </ac:picMkLst>
        </pc:picChg>
      </pc:sldChg>
      <pc:sldChg chg="modSp add">
        <pc:chgData name="Gansemer, Benjamin M" userId="e076ebcb-ad87-43f2-8b07-cf86ead81ad8" providerId="ADAL" clId="{8FBB7AE2-B7B0-4C07-859B-43445C42DBD9}" dt="2019-04-02T17:01:33.767" v="648" actId="14100"/>
        <pc:sldMkLst>
          <pc:docMk/>
          <pc:sldMk cId="1473684374" sldId="267"/>
        </pc:sldMkLst>
        <pc:spChg chg="mod">
          <ac:chgData name="Gansemer, Benjamin M" userId="e076ebcb-ad87-43f2-8b07-cf86ead81ad8" providerId="ADAL" clId="{8FBB7AE2-B7B0-4C07-859B-43445C42DBD9}" dt="2019-04-02T17:01:33.767" v="648" actId="14100"/>
          <ac:spMkLst>
            <pc:docMk/>
            <pc:sldMk cId="1473684374" sldId="267"/>
            <ac:spMk id="2" creationId="{47FCC6C7-F9A7-45B1-B1A8-ABFD67CE0221}"/>
          </ac:spMkLst>
        </pc:spChg>
      </pc:sldChg>
      <pc:sldChg chg="addSp delSp modSp add modAnim modNotesTx">
        <pc:chgData name="Gansemer, Benjamin M" userId="e076ebcb-ad87-43f2-8b07-cf86ead81ad8" providerId="ADAL" clId="{8FBB7AE2-B7B0-4C07-859B-43445C42DBD9}" dt="2019-04-02T20:44:24.931" v="2544" actId="20577"/>
        <pc:sldMkLst>
          <pc:docMk/>
          <pc:sldMk cId="2750814360" sldId="268"/>
        </pc:sldMkLst>
        <pc:spChg chg="mod">
          <ac:chgData name="Gansemer, Benjamin M" userId="e076ebcb-ad87-43f2-8b07-cf86ead81ad8" providerId="ADAL" clId="{8FBB7AE2-B7B0-4C07-859B-43445C42DBD9}" dt="2019-04-02T20:26:14.326" v="1974" actId="1076"/>
          <ac:spMkLst>
            <pc:docMk/>
            <pc:sldMk cId="2750814360" sldId="268"/>
            <ac:spMk id="2" creationId="{E65CB9A9-B185-46B3-8F69-444313338961}"/>
          </ac:spMkLst>
        </pc:spChg>
        <pc:spChg chg="add mod">
          <ac:chgData name="Gansemer, Benjamin M" userId="e076ebcb-ad87-43f2-8b07-cf86ead81ad8" providerId="ADAL" clId="{8FBB7AE2-B7B0-4C07-859B-43445C42DBD9}" dt="2019-04-02T20:42:57.641" v="2473" actId="1076"/>
          <ac:spMkLst>
            <pc:docMk/>
            <pc:sldMk cId="2750814360" sldId="268"/>
            <ac:spMk id="7" creationId="{15B9908D-0B65-42BD-991E-1D104AB8ACBA}"/>
          </ac:spMkLst>
        </pc:spChg>
        <pc:spChg chg="add mod">
          <ac:chgData name="Gansemer, Benjamin M" userId="e076ebcb-ad87-43f2-8b07-cf86ead81ad8" providerId="ADAL" clId="{8FBB7AE2-B7B0-4C07-859B-43445C42DBD9}" dt="2019-04-02T20:29:53.930" v="1980" actId="14100"/>
          <ac:spMkLst>
            <pc:docMk/>
            <pc:sldMk cId="2750814360" sldId="268"/>
            <ac:spMk id="8" creationId="{C95F22D8-21E3-46EA-9BBB-C8045CBD80A1}"/>
          </ac:spMkLst>
        </pc:spChg>
        <pc:spChg chg="add mod">
          <ac:chgData name="Gansemer, Benjamin M" userId="e076ebcb-ad87-43f2-8b07-cf86ead81ad8" providerId="ADAL" clId="{8FBB7AE2-B7B0-4C07-859B-43445C42DBD9}" dt="2019-04-02T20:30:22.857" v="2024" actId="1037"/>
          <ac:spMkLst>
            <pc:docMk/>
            <pc:sldMk cId="2750814360" sldId="268"/>
            <ac:spMk id="11" creationId="{7D5658DD-BDAA-4666-9617-6EA1B9E38F98}"/>
          </ac:spMkLst>
        </pc:spChg>
        <pc:spChg chg="add mod">
          <ac:chgData name="Gansemer, Benjamin M" userId="e076ebcb-ad87-43f2-8b07-cf86ead81ad8" providerId="ADAL" clId="{8FBB7AE2-B7B0-4C07-859B-43445C42DBD9}" dt="2019-04-02T20:30:16.497" v="2021" actId="121"/>
          <ac:spMkLst>
            <pc:docMk/>
            <pc:sldMk cId="2750814360" sldId="268"/>
            <ac:spMk id="15" creationId="{9B1DCFDB-0984-4044-824B-F16224F5F48F}"/>
          </ac:spMkLst>
        </pc:spChg>
        <pc:spChg chg="add mod">
          <ac:chgData name="Gansemer, Benjamin M" userId="e076ebcb-ad87-43f2-8b07-cf86ead81ad8" providerId="ADAL" clId="{8FBB7AE2-B7B0-4C07-859B-43445C42DBD9}" dt="2019-04-02T20:29:49.351" v="1979" actId="14100"/>
          <ac:spMkLst>
            <pc:docMk/>
            <pc:sldMk cId="2750814360" sldId="268"/>
            <ac:spMk id="17" creationId="{13448C27-348E-4F44-ABB5-4530517DE95D}"/>
          </ac:spMkLst>
        </pc:spChg>
        <pc:spChg chg="add mod">
          <ac:chgData name="Gansemer, Benjamin M" userId="e076ebcb-ad87-43f2-8b07-cf86ead81ad8" providerId="ADAL" clId="{8FBB7AE2-B7B0-4C07-859B-43445C42DBD9}" dt="2019-04-02T20:30:28.155" v="2036" actId="1037"/>
          <ac:spMkLst>
            <pc:docMk/>
            <pc:sldMk cId="2750814360" sldId="268"/>
            <ac:spMk id="18" creationId="{5FB31BF2-46F3-439A-8FF5-13154BFE8E0B}"/>
          </ac:spMkLst>
        </pc:spChg>
        <pc:spChg chg="add mod">
          <ac:chgData name="Gansemer, Benjamin M" userId="e076ebcb-ad87-43f2-8b07-cf86ead81ad8" providerId="ADAL" clId="{8FBB7AE2-B7B0-4C07-859B-43445C42DBD9}" dt="2019-04-02T20:30:52.502" v="2068" actId="1076"/>
          <ac:spMkLst>
            <pc:docMk/>
            <pc:sldMk cId="2750814360" sldId="268"/>
            <ac:spMk id="19" creationId="{BC07CB76-9337-4E5F-8621-95AAAD0689E1}"/>
          </ac:spMkLst>
        </pc:spChg>
        <pc:spChg chg="add del mod">
          <ac:chgData name="Gansemer, Benjamin M" userId="e076ebcb-ad87-43f2-8b07-cf86ead81ad8" providerId="ADAL" clId="{8FBB7AE2-B7B0-4C07-859B-43445C42DBD9}" dt="2019-04-02T20:42:34.899" v="2466" actId="478"/>
          <ac:spMkLst>
            <pc:docMk/>
            <pc:sldMk cId="2750814360" sldId="268"/>
            <ac:spMk id="20" creationId="{292E1477-79BC-434D-8958-0405F6106EFE}"/>
          </ac:spMkLst>
        </pc:spChg>
        <pc:spChg chg="add mod">
          <ac:chgData name="Gansemer, Benjamin M" userId="e076ebcb-ad87-43f2-8b07-cf86ead81ad8" providerId="ADAL" clId="{8FBB7AE2-B7B0-4C07-859B-43445C42DBD9}" dt="2019-04-02T20:42:42.949" v="2469" actId="1076"/>
          <ac:spMkLst>
            <pc:docMk/>
            <pc:sldMk cId="2750814360" sldId="268"/>
            <ac:spMk id="21" creationId="{B8E90DFF-F34C-4FC6-9CD2-FB7FA43AC90C}"/>
          </ac:spMkLst>
        </pc:spChg>
        <pc:spChg chg="add del mod">
          <ac:chgData name="Gansemer, Benjamin M" userId="e076ebcb-ad87-43f2-8b07-cf86ead81ad8" providerId="ADAL" clId="{8FBB7AE2-B7B0-4C07-859B-43445C42DBD9}" dt="2019-04-02T20:35:51.090" v="2176" actId="478"/>
          <ac:spMkLst>
            <pc:docMk/>
            <pc:sldMk cId="2750814360" sldId="268"/>
            <ac:spMk id="22" creationId="{C6352EF4-4526-492E-85F5-A4F2FE9AFB50}"/>
          </ac:spMkLst>
        </pc:spChg>
        <pc:spChg chg="add del mod">
          <ac:chgData name="Gansemer, Benjamin M" userId="e076ebcb-ad87-43f2-8b07-cf86ead81ad8" providerId="ADAL" clId="{8FBB7AE2-B7B0-4C07-859B-43445C42DBD9}" dt="2019-04-02T20:36:11.360" v="2207" actId="478"/>
          <ac:spMkLst>
            <pc:docMk/>
            <pc:sldMk cId="2750814360" sldId="268"/>
            <ac:spMk id="23" creationId="{4B9D27FB-157C-45FC-B8E1-E4A1CDDFC0D3}"/>
          </ac:spMkLst>
        </pc:spChg>
        <pc:spChg chg="add mod">
          <ac:chgData name="Gansemer, Benjamin M" userId="e076ebcb-ad87-43f2-8b07-cf86ead81ad8" providerId="ADAL" clId="{8FBB7AE2-B7B0-4C07-859B-43445C42DBD9}" dt="2019-04-02T20:43:26.150" v="2482" actId="1076"/>
          <ac:spMkLst>
            <pc:docMk/>
            <pc:sldMk cId="2750814360" sldId="268"/>
            <ac:spMk id="24" creationId="{BC1F23D1-ADCD-4011-AA0B-798C0E71BF55}"/>
          </ac:spMkLst>
        </pc:spChg>
        <pc:spChg chg="add del mod">
          <ac:chgData name="Gansemer, Benjamin M" userId="e076ebcb-ad87-43f2-8b07-cf86ead81ad8" providerId="ADAL" clId="{8FBB7AE2-B7B0-4C07-859B-43445C42DBD9}" dt="2019-04-02T20:42:50.466" v="2472" actId="478"/>
          <ac:spMkLst>
            <pc:docMk/>
            <pc:sldMk cId="2750814360" sldId="268"/>
            <ac:spMk id="25" creationId="{9954D4F3-0188-4EE2-9A82-0511CF828FFE}"/>
          </ac:spMkLst>
        </pc:spChg>
        <pc:picChg chg="add del mod">
          <ac:chgData name="Gansemer, Benjamin M" userId="e076ebcb-ad87-43f2-8b07-cf86ead81ad8" providerId="ADAL" clId="{8FBB7AE2-B7B0-4C07-859B-43445C42DBD9}" dt="2019-04-02T20:25:50.283" v="1932" actId="478"/>
          <ac:picMkLst>
            <pc:docMk/>
            <pc:sldMk cId="2750814360" sldId="268"/>
            <ac:picMk id="3" creationId="{8CB9E2EF-42F0-4F95-A153-7523655B5CC9}"/>
          </ac:picMkLst>
        </pc:picChg>
        <pc:picChg chg="add mod">
          <ac:chgData name="Gansemer, Benjamin M" userId="e076ebcb-ad87-43f2-8b07-cf86ead81ad8" providerId="ADAL" clId="{8FBB7AE2-B7B0-4C07-859B-43445C42DBD9}" dt="2019-04-02T20:25:59.465" v="1935" actId="1076"/>
          <ac:picMkLst>
            <pc:docMk/>
            <pc:sldMk cId="2750814360" sldId="268"/>
            <ac:picMk id="16" creationId="{88181309-BC45-4974-B5C3-18C51AD37EFA}"/>
          </ac:picMkLst>
        </pc:picChg>
        <pc:cxnChg chg="add del mod">
          <ac:chgData name="Gansemer, Benjamin M" userId="e076ebcb-ad87-43f2-8b07-cf86ead81ad8" providerId="ADAL" clId="{8FBB7AE2-B7B0-4C07-859B-43445C42DBD9}" dt="2019-04-02T20:19:04.108" v="1872" actId="478"/>
          <ac:cxnSpMkLst>
            <pc:docMk/>
            <pc:sldMk cId="2750814360" sldId="268"/>
            <ac:cxnSpMk id="5" creationId="{C101B782-B372-4CAC-A1A6-1FBC4E404A35}"/>
          </ac:cxnSpMkLst>
        </pc:cxnChg>
        <pc:cxnChg chg="add mod">
          <ac:chgData name="Gansemer, Benjamin M" userId="e076ebcb-ad87-43f2-8b07-cf86ead81ad8" providerId="ADAL" clId="{8FBB7AE2-B7B0-4C07-859B-43445C42DBD9}" dt="2019-04-02T20:26:10.544" v="1973" actId="1037"/>
          <ac:cxnSpMkLst>
            <pc:docMk/>
            <pc:sldMk cId="2750814360" sldId="268"/>
            <ac:cxnSpMk id="10" creationId="{CEAD81D1-CB85-44A6-BBB3-8B4EEF3CB8C4}"/>
          </ac:cxnSpMkLst>
        </pc:cxnChg>
        <pc:cxnChg chg="add del mod">
          <ac:chgData name="Gansemer, Benjamin M" userId="e076ebcb-ad87-43f2-8b07-cf86ead81ad8" providerId="ADAL" clId="{8FBB7AE2-B7B0-4C07-859B-43445C42DBD9}" dt="2019-04-02T20:20:20.449" v="1912" actId="478"/>
          <ac:cxnSpMkLst>
            <pc:docMk/>
            <pc:sldMk cId="2750814360" sldId="268"/>
            <ac:cxnSpMk id="13" creationId="{838129D6-F31A-426A-A765-FC1C8786239F}"/>
          </ac:cxnSpMkLst>
        </pc:cxnChg>
        <pc:cxnChg chg="add mod">
          <ac:chgData name="Gansemer, Benjamin M" userId="e076ebcb-ad87-43f2-8b07-cf86ead81ad8" providerId="ADAL" clId="{8FBB7AE2-B7B0-4C07-859B-43445C42DBD9}" dt="2019-04-02T20:26:10.544" v="1973" actId="1037"/>
          <ac:cxnSpMkLst>
            <pc:docMk/>
            <pc:sldMk cId="2750814360" sldId="268"/>
            <ac:cxnSpMk id="14" creationId="{49DA7AEA-1744-4D36-ACFF-1F58E3853D81}"/>
          </ac:cxnSpMkLst>
        </pc:cxn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BAC664-0E1A-4630-9E6F-FAC90CE96519}" type="datetimeFigureOut">
              <a:rPr lang="en-US" smtClean="0"/>
              <a:t>4/4/2019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9872400-0B8F-4302-A91E-1A1598B0382E}" type="slidenum">
              <a:rPr lang="en-US" smtClean="0"/>
              <a:t>‹#›</a:t>
            </a:fld>
            <a:endParaRPr lang="en-US"/>
          </a:p>
        </p:txBody>
      </p:sp>
    </p:spTree>
    <p:extLst>
      <p:ext uri="{BB962C8B-B14F-4D97-AF65-F5344CB8AC3E}">
        <p14:creationId xmlns:p14="http://schemas.microsoft.com/office/powerpoint/2010/main" val="26744273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shebang = path to interpreter used to execute the script</a:t>
            </a:r>
          </a:p>
        </p:txBody>
      </p:sp>
      <p:sp>
        <p:nvSpPr>
          <p:cNvPr id="4" name="Slide Number Placeholder 3"/>
          <p:cNvSpPr>
            <a:spLocks noGrp="1"/>
          </p:cNvSpPr>
          <p:nvPr>
            <p:ph type="sldNum" sz="quarter" idx="5"/>
          </p:nvPr>
        </p:nvSpPr>
        <p:spPr/>
        <p:txBody>
          <a:bodyPr/>
          <a:lstStyle/>
          <a:p>
            <a:fld id="{C9872400-0B8F-4302-A91E-1A1598B0382E}" type="slidenum">
              <a:rPr lang="en-US" smtClean="0"/>
              <a:t>4</a:t>
            </a:fld>
            <a:endParaRPr lang="en-US"/>
          </a:p>
        </p:txBody>
      </p:sp>
    </p:spTree>
    <p:extLst>
      <p:ext uri="{BB962C8B-B14F-4D97-AF65-F5344CB8AC3E}">
        <p14:creationId xmlns:p14="http://schemas.microsoft.com/office/powerpoint/2010/main" val="38068097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also note that you can nest</a:t>
            </a:r>
            <a:r>
              <a:rPr lang="en-US" baseline="0" dirty="0" smtClean="0"/>
              <a:t> loops and conditionals</a:t>
            </a:r>
            <a:endParaRPr lang="en-US" dirty="0"/>
          </a:p>
        </p:txBody>
      </p:sp>
      <p:sp>
        <p:nvSpPr>
          <p:cNvPr id="4" name="Slide Number Placeholder 3"/>
          <p:cNvSpPr>
            <a:spLocks noGrp="1"/>
          </p:cNvSpPr>
          <p:nvPr>
            <p:ph type="sldNum" sz="quarter" idx="10"/>
          </p:nvPr>
        </p:nvSpPr>
        <p:spPr/>
        <p:txBody>
          <a:bodyPr/>
          <a:lstStyle/>
          <a:p>
            <a:fld id="{C9872400-0B8F-4302-A91E-1A1598B0382E}" type="slidenum">
              <a:rPr lang="en-US" smtClean="0"/>
              <a:t>16</a:t>
            </a:fld>
            <a:endParaRPr lang="en-US"/>
          </a:p>
        </p:txBody>
      </p:sp>
    </p:spTree>
    <p:extLst>
      <p:ext uri="{BB962C8B-B14F-4D97-AF65-F5344CB8AC3E}">
        <p14:creationId xmlns:p14="http://schemas.microsoft.com/office/powerpoint/2010/main" val="42238259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could include the part about</a:t>
            </a:r>
            <a:r>
              <a:rPr lang="en-US" baseline="0" dirty="0"/>
              <a:t> </a:t>
            </a:r>
            <a:r>
              <a:rPr lang="en-US" baseline="0" dirty="0" err="1"/>
              <a:t>xargs</a:t>
            </a:r>
            <a:r>
              <a:rPr lang="en-US" baseline="0" dirty="0"/>
              <a:t>, Pipes, and Redirects (pg. 420) here</a:t>
            </a:r>
          </a:p>
          <a:p>
            <a:r>
              <a:rPr lang="en-US" baseline="0" dirty="0"/>
              <a:t>Do we need another discussion point here? (how do find and </a:t>
            </a:r>
            <a:r>
              <a:rPr lang="en-US" baseline="0" dirty="0" err="1"/>
              <a:t>xargs</a:t>
            </a:r>
            <a:r>
              <a:rPr lang="en-US" baseline="0" dirty="0"/>
              <a:t> contribute to repro and robust?)</a:t>
            </a:r>
            <a:endParaRPr lang="en-US" dirty="0"/>
          </a:p>
        </p:txBody>
      </p:sp>
      <p:sp>
        <p:nvSpPr>
          <p:cNvPr id="4" name="Slide Number Placeholder 3"/>
          <p:cNvSpPr>
            <a:spLocks noGrp="1"/>
          </p:cNvSpPr>
          <p:nvPr>
            <p:ph type="sldNum" sz="quarter" idx="10"/>
          </p:nvPr>
        </p:nvSpPr>
        <p:spPr/>
        <p:txBody>
          <a:bodyPr/>
          <a:lstStyle/>
          <a:p>
            <a:fld id="{C9872400-0B8F-4302-A91E-1A1598B0382E}" type="slidenum">
              <a:rPr lang="en-US" smtClean="0"/>
              <a:t>23</a:t>
            </a:fld>
            <a:endParaRPr lang="en-US"/>
          </a:p>
        </p:txBody>
      </p:sp>
    </p:spTree>
    <p:extLst>
      <p:ext uri="{BB962C8B-B14F-4D97-AF65-F5344CB8AC3E}">
        <p14:creationId xmlns:p14="http://schemas.microsoft.com/office/powerpoint/2010/main" val="24058183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don’t know if we want</a:t>
            </a:r>
            <a:r>
              <a:rPr lang="en-US" baseline="0" dirty="0"/>
              <a:t> to go into more detail than this. Could use the example from the book.</a:t>
            </a:r>
            <a:endParaRPr lang="en-US" dirty="0"/>
          </a:p>
        </p:txBody>
      </p:sp>
      <p:sp>
        <p:nvSpPr>
          <p:cNvPr id="4" name="Slide Number Placeholder 3"/>
          <p:cNvSpPr>
            <a:spLocks noGrp="1"/>
          </p:cNvSpPr>
          <p:nvPr>
            <p:ph type="sldNum" sz="quarter" idx="10"/>
          </p:nvPr>
        </p:nvSpPr>
        <p:spPr/>
        <p:txBody>
          <a:bodyPr/>
          <a:lstStyle/>
          <a:p>
            <a:fld id="{C9872400-0B8F-4302-A91E-1A1598B0382E}" type="slidenum">
              <a:rPr lang="en-US" smtClean="0"/>
              <a:t>24</a:t>
            </a:fld>
            <a:endParaRPr lang="en-US"/>
          </a:p>
        </p:txBody>
      </p:sp>
    </p:spTree>
    <p:extLst>
      <p:ext uri="{BB962C8B-B14F-4D97-AF65-F5344CB8AC3E}">
        <p14:creationId xmlns:p14="http://schemas.microsoft.com/office/powerpoint/2010/main" val="18772355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Can also add script path</a:t>
            </a:r>
            <a:r>
              <a:rPr lang="en-US" baseline="0" dirty="0"/>
              <a:t> to $PATH to run from any directory.</a:t>
            </a:r>
            <a:endParaRPr lang="en-US" dirty="0"/>
          </a:p>
          <a:p>
            <a:r>
              <a:rPr lang="en-US" dirty="0"/>
              <a:t>Can either “hardcode” variables into</a:t>
            </a:r>
            <a:r>
              <a:rPr lang="en-US" baseline="0" dirty="0"/>
              <a:t> the script, or read in command line arguments</a:t>
            </a:r>
            <a:endParaRPr lang="en-US" dirty="0"/>
          </a:p>
        </p:txBody>
      </p:sp>
      <p:sp>
        <p:nvSpPr>
          <p:cNvPr id="4" name="Slide Number Placeholder 3"/>
          <p:cNvSpPr>
            <a:spLocks noGrp="1"/>
          </p:cNvSpPr>
          <p:nvPr>
            <p:ph type="sldNum" sz="quarter" idx="10"/>
          </p:nvPr>
        </p:nvSpPr>
        <p:spPr/>
        <p:txBody>
          <a:bodyPr/>
          <a:lstStyle/>
          <a:p>
            <a:fld id="{C9872400-0B8F-4302-A91E-1A1598B0382E}" type="slidenum">
              <a:rPr lang="en-US" smtClean="0"/>
              <a:t>5</a:t>
            </a:fld>
            <a:endParaRPr lang="en-US"/>
          </a:p>
        </p:txBody>
      </p:sp>
    </p:spTree>
    <p:extLst>
      <p:ext uri="{BB962C8B-B14F-4D97-AF65-F5344CB8AC3E}">
        <p14:creationId xmlns:p14="http://schemas.microsoft.com/office/powerpoint/2010/main" val="11621799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Ask to discuss</a:t>
            </a:r>
            <a:r>
              <a:rPr lang="en-US" baseline="0" dirty="0" smtClean="0"/>
              <a:t> what $0, $1, $2, etc. mean</a:t>
            </a:r>
          </a:p>
          <a:p>
            <a:r>
              <a:rPr lang="en-US" baseline="0" dirty="0" smtClean="0"/>
              <a:t>Script is on repo, so you can execute the script at the command line.</a:t>
            </a:r>
            <a:endParaRPr lang="en-US" dirty="0" smtClean="0"/>
          </a:p>
          <a:p>
            <a:r>
              <a:rPr lang="en-US" dirty="0" smtClean="0"/>
              <a:t>Stop </a:t>
            </a:r>
            <a:r>
              <a:rPr lang="en-US" dirty="0"/>
              <a:t>for questions here</a:t>
            </a:r>
          </a:p>
        </p:txBody>
      </p:sp>
      <p:sp>
        <p:nvSpPr>
          <p:cNvPr id="4" name="Slide Number Placeholder 3"/>
          <p:cNvSpPr>
            <a:spLocks noGrp="1"/>
          </p:cNvSpPr>
          <p:nvPr>
            <p:ph type="sldNum" sz="quarter" idx="10"/>
          </p:nvPr>
        </p:nvSpPr>
        <p:spPr/>
        <p:txBody>
          <a:bodyPr/>
          <a:lstStyle/>
          <a:p>
            <a:fld id="{C9872400-0B8F-4302-A91E-1A1598B0382E}" type="slidenum">
              <a:rPr lang="en-US" smtClean="0"/>
              <a:t>6</a:t>
            </a:fld>
            <a:endParaRPr lang="en-US"/>
          </a:p>
        </p:txBody>
      </p:sp>
    </p:spTree>
    <p:extLst>
      <p:ext uri="{BB962C8B-B14F-4D97-AF65-F5344CB8AC3E}">
        <p14:creationId xmlns:p14="http://schemas.microsoft.com/office/powerpoint/2010/main" val="41410510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Bash command exit status provides</a:t>
            </a:r>
            <a:r>
              <a:rPr lang="en-US" baseline="0" dirty="0"/>
              <a:t> true and false – 0 = true/success, and nonzero = false/failure</a:t>
            </a:r>
            <a:endParaRPr lang="en-US" dirty="0"/>
          </a:p>
        </p:txBody>
      </p:sp>
      <p:sp>
        <p:nvSpPr>
          <p:cNvPr id="4" name="Slide Number Placeholder 3"/>
          <p:cNvSpPr>
            <a:spLocks noGrp="1"/>
          </p:cNvSpPr>
          <p:nvPr>
            <p:ph type="sldNum" sz="quarter" idx="10"/>
          </p:nvPr>
        </p:nvSpPr>
        <p:spPr/>
        <p:txBody>
          <a:bodyPr/>
          <a:lstStyle/>
          <a:p>
            <a:fld id="{C9872400-0B8F-4302-A91E-1A1598B0382E}" type="slidenum">
              <a:rPr lang="en-US" smtClean="0"/>
              <a:t>7</a:t>
            </a:fld>
            <a:endParaRPr lang="en-US"/>
          </a:p>
        </p:txBody>
      </p:sp>
    </p:spTree>
    <p:extLst>
      <p:ext uri="{BB962C8B-B14F-4D97-AF65-F5344CB8AC3E}">
        <p14:creationId xmlns:p14="http://schemas.microsoft.com/office/powerpoint/2010/main" val="39913780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Used to test whether two strings are equal,</a:t>
            </a:r>
            <a:r>
              <a:rPr lang="en-US" baseline="0" dirty="0"/>
              <a:t> whether one </a:t>
            </a:r>
            <a:r>
              <a:rPr lang="en-US" baseline="0" dirty="0" err="1"/>
              <a:t>int</a:t>
            </a:r>
            <a:r>
              <a:rPr lang="en-US" baseline="0" dirty="0"/>
              <a:t> is greater than/less than another, etc</a:t>
            </a:r>
            <a:r>
              <a:rPr lang="en-US" baseline="0" dirty="0" smtClean="0"/>
              <a:t>.</a:t>
            </a:r>
          </a:p>
          <a:p>
            <a:r>
              <a:rPr lang="en-US" baseline="0" dirty="0" smtClean="0"/>
              <a:t>Another example from Bin: have 20 </a:t>
            </a:r>
            <a:r>
              <a:rPr lang="en-US" baseline="0" dirty="0" err="1" smtClean="0"/>
              <a:t>fq</a:t>
            </a:r>
            <a:r>
              <a:rPr lang="en-US" baseline="0" dirty="0" smtClean="0"/>
              <a:t> files to map and you submit the job. 10 finish and 10 fail due to some issue. You can resubmit the job and use test to test for existing bam files to indicate that mapping worked for the corresponding </a:t>
            </a:r>
            <a:r>
              <a:rPr lang="en-US" baseline="0" dirty="0" err="1" smtClean="0"/>
              <a:t>fastq</a:t>
            </a:r>
            <a:r>
              <a:rPr lang="en-US" baseline="0" dirty="0" smtClean="0"/>
              <a:t>, that way you only run mapping on the ones that failed.</a:t>
            </a:r>
            <a:endParaRPr lang="en-US" dirty="0"/>
          </a:p>
        </p:txBody>
      </p:sp>
      <p:sp>
        <p:nvSpPr>
          <p:cNvPr id="4" name="Slide Number Placeholder 3"/>
          <p:cNvSpPr>
            <a:spLocks noGrp="1"/>
          </p:cNvSpPr>
          <p:nvPr>
            <p:ph type="sldNum" sz="quarter" idx="10"/>
          </p:nvPr>
        </p:nvSpPr>
        <p:spPr/>
        <p:txBody>
          <a:bodyPr/>
          <a:lstStyle/>
          <a:p>
            <a:fld id="{C9872400-0B8F-4302-A91E-1A1598B0382E}" type="slidenum">
              <a:rPr lang="en-US" smtClean="0"/>
              <a:t>9</a:t>
            </a:fld>
            <a:endParaRPr lang="en-US"/>
          </a:p>
        </p:txBody>
      </p:sp>
    </p:spTree>
    <p:extLst>
      <p:ext uri="{BB962C8B-B14F-4D97-AF65-F5344CB8AC3E}">
        <p14:creationId xmlns:p14="http://schemas.microsoft.com/office/powerpoint/2010/main" val="11294878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shebang = path to interpreter used to execute the script</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9872400-0B8F-4302-A91E-1A1598B0382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839266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Will use bash arrays in the activity</a:t>
            </a:r>
          </a:p>
        </p:txBody>
      </p:sp>
      <p:sp>
        <p:nvSpPr>
          <p:cNvPr id="4" name="Slide Number Placeholder 3"/>
          <p:cNvSpPr>
            <a:spLocks noGrp="1"/>
          </p:cNvSpPr>
          <p:nvPr>
            <p:ph type="sldNum" sz="quarter" idx="10"/>
          </p:nvPr>
        </p:nvSpPr>
        <p:spPr/>
        <p:txBody>
          <a:bodyPr/>
          <a:lstStyle/>
          <a:p>
            <a:fld id="{C9872400-0B8F-4302-A91E-1A1598B0382E}" type="slidenum">
              <a:rPr lang="en-US" smtClean="0"/>
              <a:t>12</a:t>
            </a:fld>
            <a:endParaRPr lang="en-US"/>
          </a:p>
        </p:txBody>
      </p:sp>
    </p:spTree>
    <p:extLst>
      <p:ext uri="{BB962C8B-B14F-4D97-AF65-F5344CB8AC3E}">
        <p14:creationId xmlns:p14="http://schemas.microsoft.com/office/powerpoint/2010/main" val="8124006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test files are</a:t>
            </a:r>
            <a:r>
              <a:rPr lang="en-US" baseline="0" dirty="0" smtClean="0"/>
              <a:t> on repo, can demonstrate in class</a:t>
            </a:r>
            <a:endParaRPr lang="en-US" dirty="0"/>
          </a:p>
        </p:txBody>
      </p:sp>
      <p:sp>
        <p:nvSpPr>
          <p:cNvPr id="4" name="Slide Number Placeholder 3"/>
          <p:cNvSpPr>
            <a:spLocks noGrp="1"/>
          </p:cNvSpPr>
          <p:nvPr>
            <p:ph type="sldNum" sz="quarter" idx="10"/>
          </p:nvPr>
        </p:nvSpPr>
        <p:spPr/>
        <p:txBody>
          <a:bodyPr/>
          <a:lstStyle/>
          <a:p>
            <a:fld id="{C9872400-0B8F-4302-A91E-1A1598B0382E}" type="slidenum">
              <a:rPr lang="en-US" smtClean="0"/>
              <a:t>13</a:t>
            </a:fld>
            <a:endParaRPr lang="en-US"/>
          </a:p>
        </p:txBody>
      </p:sp>
    </p:spTree>
    <p:extLst>
      <p:ext uri="{BB962C8B-B14F-4D97-AF65-F5344CB8AC3E}">
        <p14:creationId xmlns:p14="http://schemas.microsoft.com/office/powerpoint/2010/main" val="42897785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demonstrate</a:t>
            </a:r>
            <a:r>
              <a:rPr lang="en-US" baseline="0" dirty="0" smtClean="0"/>
              <a:t> using examples from previous slide</a:t>
            </a:r>
            <a:endParaRPr lang="en-US" dirty="0"/>
          </a:p>
        </p:txBody>
      </p:sp>
      <p:sp>
        <p:nvSpPr>
          <p:cNvPr id="4" name="Slide Number Placeholder 3"/>
          <p:cNvSpPr>
            <a:spLocks noGrp="1"/>
          </p:cNvSpPr>
          <p:nvPr>
            <p:ph type="sldNum" sz="quarter" idx="10"/>
          </p:nvPr>
        </p:nvSpPr>
        <p:spPr/>
        <p:txBody>
          <a:bodyPr/>
          <a:lstStyle/>
          <a:p>
            <a:fld id="{C9872400-0B8F-4302-A91E-1A1598B0382E}" type="slidenum">
              <a:rPr lang="en-US" smtClean="0"/>
              <a:t>14</a:t>
            </a:fld>
            <a:endParaRPr lang="en-US"/>
          </a:p>
        </p:txBody>
      </p:sp>
    </p:spTree>
    <p:extLst>
      <p:ext uri="{BB962C8B-B14F-4D97-AF65-F5344CB8AC3E}">
        <p14:creationId xmlns:p14="http://schemas.microsoft.com/office/powerpoint/2010/main" val="23270931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4/4/2019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4/4/2019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4/4/2019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4/4/2019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4/4/2019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4/4/2019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4/4/2019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4/4/2019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4/4/2019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4/4/2019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4/4/2019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4/4/2019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cs typeface="Calibri Light"/>
              </a:rPr>
              <a:t>Bioinformatics shell scripting, writing pipelines, and parallelizing tasks</a:t>
            </a:r>
            <a:endParaRPr lang="en-US" dirty="0"/>
          </a:p>
        </p:txBody>
      </p:sp>
      <p:sp>
        <p:nvSpPr>
          <p:cNvPr id="3" name="Subtitle 2"/>
          <p:cNvSpPr>
            <a:spLocks noGrp="1"/>
          </p:cNvSpPr>
          <p:nvPr>
            <p:ph type="subTitle" idx="1"/>
          </p:nvPr>
        </p:nvSpPr>
        <p:spPr/>
        <p:txBody>
          <a:bodyPr vert="horz" lIns="91440" tIns="45720" rIns="91440" bIns="45720" rtlCol="0" anchor="t">
            <a:normAutofit/>
          </a:bodyPr>
          <a:lstStyle/>
          <a:p>
            <a:r>
              <a:rPr lang="en-US" sz="3200" dirty="0">
                <a:cs typeface="Calibri"/>
              </a:rPr>
              <a:t>Chapter 12</a:t>
            </a:r>
          </a:p>
          <a:p>
            <a:r>
              <a:rPr lang="en-US" sz="2800" dirty="0">
                <a:cs typeface="Calibri"/>
              </a:rPr>
              <a:t>Benjamin </a:t>
            </a:r>
            <a:r>
              <a:rPr lang="en-US" sz="2800" dirty="0" err="1">
                <a:cs typeface="Calibri"/>
              </a:rPr>
              <a:t>Gansemer</a:t>
            </a:r>
            <a:r>
              <a:rPr lang="en-US" sz="2800" dirty="0">
                <a:cs typeface="Calibri"/>
              </a:rPr>
              <a:t> and Chris Youngstrom</a:t>
            </a:r>
            <a:endParaRPr lang="en-US" sz="3200" dirty="0">
              <a:cs typeface="Calibri"/>
            </a:endParaRP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DFCB2-3A46-4B88-8200-5B2BFC7997FF}"/>
              </a:ext>
            </a:extLst>
          </p:cNvPr>
          <p:cNvSpPr>
            <a:spLocks noGrp="1"/>
          </p:cNvSpPr>
          <p:nvPr>
            <p:ph type="title"/>
          </p:nvPr>
        </p:nvSpPr>
        <p:spPr/>
        <p:txBody>
          <a:bodyPr/>
          <a:lstStyle/>
          <a:p>
            <a:r>
              <a:rPr lang="en-US" dirty="0"/>
              <a:t>For loops</a:t>
            </a:r>
          </a:p>
        </p:txBody>
      </p:sp>
      <p:sp>
        <p:nvSpPr>
          <p:cNvPr id="3" name="Content Placeholder 2">
            <a:extLst>
              <a:ext uri="{FF2B5EF4-FFF2-40B4-BE49-F238E27FC236}">
                <a16:creationId xmlns:a16="http://schemas.microsoft.com/office/drawing/2014/main" id="{75C972EA-A999-4050-8AA8-BCC37044569F}"/>
              </a:ext>
            </a:extLst>
          </p:cNvPr>
          <p:cNvSpPr>
            <a:spLocks noGrp="1"/>
          </p:cNvSpPr>
          <p:nvPr>
            <p:ph idx="1"/>
          </p:nvPr>
        </p:nvSpPr>
        <p:spPr>
          <a:xfrm>
            <a:off x="504825" y="1690688"/>
            <a:ext cx="5076825" cy="4351338"/>
          </a:xfrm>
        </p:spPr>
        <p:txBody>
          <a:bodyPr/>
          <a:lstStyle/>
          <a:p>
            <a:r>
              <a:rPr lang="en-US" dirty="0"/>
              <a:t>Used to iterate over a number (sometimes 100s-1000s) of files and perform the same command or set of commands</a:t>
            </a:r>
          </a:p>
          <a:p>
            <a:r>
              <a:rPr lang="en-US" dirty="0"/>
              <a:t>Three essential parts:</a:t>
            </a:r>
          </a:p>
          <a:p>
            <a:pPr lvl="1"/>
            <a:r>
              <a:rPr lang="en-US" dirty="0"/>
              <a:t>Selecting which files to apply commands to</a:t>
            </a:r>
          </a:p>
          <a:p>
            <a:pPr lvl="1"/>
            <a:r>
              <a:rPr lang="en-US" dirty="0"/>
              <a:t>Looping over files and performing the commands</a:t>
            </a:r>
          </a:p>
          <a:p>
            <a:pPr lvl="1"/>
            <a:r>
              <a:rPr lang="en-US" dirty="0"/>
              <a:t>Keeping track of output file names</a:t>
            </a:r>
          </a:p>
        </p:txBody>
      </p:sp>
      <p:sp>
        <p:nvSpPr>
          <p:cNvPr id="4" name="Content Placeholder 2">
            <a:extLst>
              <a:ext uri="{FF2B5EF4-FFF2-40B4-BE49-F238E27FC236}">
                <a16:creationId xmlns:a16="http://schemas.microsoft.com/office/drawing/2014/main" id="{8E90BC21-C55B-47A6-ACF8-1BECF7998047}"/>
              </a:ext>
            </a:extLst>
          </p:cNvPr>
          <p:cNvSpPr txBox="1">
            <a:spLocks/>
          </p:cNvSpPr>
          <p:nvPr/>
        </p:nvSpPr>
        <p:spPr>
          <a:xfrm>
            <a:off x="6666139" y="1482725"/>
            <a:ext cx="3603171"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u="sng" dirty="0"/>
              <a:t>Basic bash syntax</a:t>
            </a:r>
          </a:p>
          <a:p>
            <a:pPr marL="0" indent="0">
              <a:buFont typeface="Arial" panose="020B0604020202020204" pitchFamily="34" charset="0"/>
              <a:buNone/>
            </a:pPr>
            <a:r>
              <a:rPr lang="en-US" dirty="0"/>
              <a:t>for file in directory</a:t>
            </a:r>
          </a:p>
          <a:p>
            <a:pPr marL="0" indent="0">
              <a:buFont typeface="Arial" panose="020B0604020202020204" pitchFamily="34" charset="0"/>
              <a:buNone/>
            </a:pPr>
            <a:r>
              <a:rPr lang="en-US" dirty="0"/>
              <a:t>do</a:t>
            </a:r>
          </a:p>
          <a:p>
            <a:pPr marL="0" indent="0">
              <a:buFont typeface="Arial" panose="020B0604020202020204" pitchFamily="34" charset="0"/>
              <a:buNone/>
            </a:pPr>
            <a:r>
              <a:rPr lang="en-US" dirty="0"/>
              <a:t>	command $file</a:t>
            </a:r>
          </a:p>
          <a:p>
            <a:pPr marL="0" indent="0">
              <a:buFont typeface="Arial" panose="020B0604020202020204" pitchFamily="34" charset="0"/>
              <a:buNone/>
            </a:pPr>
            <a:r>
              <a:rPr lang="en-US" dirty="0"/>
              <a:t>done</a:t>
            </a:r>
          </a:p>
        </p:txBody>
      </p:sp>
    </p:spTree>
    <p:extLst>
      <p:ext uri="{BB962C8B-B14F-4D97-AF65-F5344CB8AC3E}">
        <p14:creationId xmlns:p14="http://schemas.microsoft.com/office/powerpoint/2010/main" val="2517166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88181309-BC45-4974-B5C3-18C51AD37EFA}"/>
              </a:ext>
            </a:extLst>
          </p:cNvPr>
          <p:cNvPicPr>
            <a:picLocks noChangeAspect="1"/>
          </p:cNvPicPr>
          <p:nvPr/>
        </p:nvPicPr>
        <p:blipFill>
          <a:blip r:embed="rId3"/>
          <a:stretch>
            <a:fillRect/>
          </a:stretch>
        </p:blipFill>
        <p:spPr>
          <a:xfrm>
            <a:off x="1945257" y="479237"/>
            <a:ext cx="7483630" cy="5724859"/>
          </a:xfrm>
          <a:prstGeom prst="rect">
            <a:avLst/>
          </a:prstGeom>
        </p:spPr>
      </p:pic>
    </p:spTree>
    <p:extLst>
      <p:ext uri="{BB962C8B-B14F-4D97-AF65-F5344CB8AC3E}">
        <p14:creationId xmlns:p14="http://schemas.microsoft.com/office/powerpoint/2010/main" val="185280397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Selecting files</a:t>
            </a:r>
          </a:p>
        </p:txBody>
      </p:sp>
      <p:sp>
        <p:nvSpPr>
          <p:cNvPr id="3" name="Content Placeholder 2"/>
          <p:cNvSpPr>
            <a:spLocks noGrp="1"/>
          </p:cNvSpPr>
          <p:nvPr>
            <p:ph idx="1"/>
          </p:nvPr>
        </p:nvSpPr>
        <p:spPr>
          <a:xfrm>
            <a:off x="838200" y="1825625"/>
            <a:ext cx="5724525" cy="4351338"/>
          </a:xfrm>
        </p:spPr>
        <p:txBody>
          <a:bodyPr/>
          <a:lstStyle/>
          <a:p>
            <a:r>
              <a:rPr lang="en-US" dirty="0"/>
              <a:t>Can either </a:t>
            </a:r>
            <a:r>
              <a:rPr lang="en-US" i="1" dirty="0"/>
              <a:t>glob </a:t>
            </a:r>
            <a:r>
              <a:rPr lang="en-US" dirty="0"/>
              <a:t>files (use wildcards) to loop over</a:t>
            </a:r>
          </a:p>
          <a:p>
            <a:endParaRPr lang="en-US" dirty="0"/>
          </a:p>
          <a:p>
            <a:endParaRPr lang="en-US" dirty="0"/>
          </a:p>
          <a:p>
            <a:endParaRPr lang="en-US" dirty="0"/>
          </a:p>
          <a:p>
            <a:r>
              <a:rPr lang="en-US" dirty="0"/>
              <a:t>Or use bash arrays</a:t>
            </a:r>
          </a:p>
          <a:p>
            <a:pPr lvl="1"/>
            <a:r>
              <a:rPr lang="en-US" dirty="0"/>
              <a:t>Usually involves using a text file containing information about files</a:t>
            </a:r>
          </a:p>
        </p:txBody>
      </p:sp>
      <p:pic>
        <p:nvPicPr>
          <p:cNvPr id="4" name="Picture 3"/>
          <p:cNvPicPr>
            <a:picLocks noChangeAspect="1"/>
          </p:cNvPicPr>
          <p:nvPr/>
        </p:nvPicPr>
        <p:blipFill>
          <a:blip r:embed="rId3"/>
          <a:stretch>
            <a:fillRect/>
          </a:stretch>
        </p:blipFill>
        <p:spPr>
          <a:xfrm>
            <a:off x="6886575" y="1614488"/>
            <a:ext cx="4855063" cy="1728788"/>
          </a:xfrm>
          <a:prstGeom prst="rect">
            <a:avLst/>
          </a:prstGeom>
        </p:spPr>
      </p:pic>
      <p:sp>
        <p:nvSpPr>
          <p:cNvPr id="5" name="TextBox 4"/>
          <p:cNvSpPr txBox="1"/>
          <p:nvPr/>
        </p:nvSpPr>
        <p:spPr>
          <a:xfrm>
            <a:off x="6734175" y="4810125"/>
            <a:ext cx="4619625" cy="369332"/>
          </a:xfrm>
          <a:prstGeom prst="rect">
            <a:avLst/>
          </a:prstGeom>
          <a:noFill/>
        </p:spPr>
        <p:txBody>
          <a:bodyPr wrap="square" rtlCol="0">
            <a:spAutoFit/>
          </a:bodyPr>
          <a:lstStyle/>
          <a:p>
            <a:r>
              <a:rPr lang="en-US" dirty="0"/>
              <a:t>$</a:t>
            </a:r>
            <a:r>
              <a:rPr lang="en-US" dirty="0" err="1"/>
              <a:t>sample_names</a:t>
            </a:r>
            <a:r>
              <a:rPr lang="en-US" dirty="0"/>
              <a:t>=(</a:t>
            </a:r>
            <a:r>
              <a:rPr lang="en-US" dirty="0" err="1"/>
              <a:t>zmaysA</a:t>
            </a:r>
            <a:r>
              <a:rPr lang="en-US" dirty="0"/>
              <a:t> </a:t>
            </a:r>
            <a:r>
              <a:rPr lang="en-US" dirty="0" err="1"/>
              <a:t>zmaysB</a:t>
            </a:r>
            <a:r>
              <a:rPr lang="en-US" dirty="0"/>
              <a:t> </a:t>
            </a:r>
            <a:r>
              <a:rPr lang="en-US" dirty="0" err="1"/>
              <a:t>zmaysC</a:t>
            </a:r>
            <a:r>
              <a:rPr lang="en-US" dirty="0"/>
              <a:t>)</a:t>
            </a:r>
          </a:p>
        </p:txBody>
      </p:sp>
    </p:spTree>
    <p:extLst>
      <p:ext uri="{BB962C8B-B14F-4D97-AF65-F5344CB8AC3E}">
        <p14:creationId xmlns:p14="http://schemas.microsoft.com/office/powerpoint/2010/main" val="180932460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850" y="42138"/>
            <a:ext cx="10515600" cy="1325563"/>
          </a:xfrm>
        </p:spPr>
        <p:txBody>
          <a:bodyPr/>
          <a:lstStyle/>
          <a:p>
            <a:r>
              <a:rPr lang="en-US" dirty="0"/>
              <a:t>Notes on selecting files</a:t>
            </a:r>
          </a:p>
        </p:txBody>
      </p:sp>
      <p:sp>
        <p:nvSpPr>
          <p:cNvPr id="3" name="Content Placeholder 2"/>
          <p:cNvSpPr>
            <a:spLocks noGrp="1"/>
          </p:cNvSpPr>
          <p:nvPr>
            <p:ph idx="1"/>
          </p:nvPr>
        </p:nvSpPr>
        <p:spPr>
          <a:xfrm>
            <a:off x="323850" y="1367701"/>
            <a:ext cx="7581900" cy="2509837"/>
          </a:xfrm>
        </p:spPr>
        <p:txBody>
          <a:bodyPr>
            <a:normAutofit/>
          </a:bodyPr>
          <a:lstStyle/>
          <a:p>
            <a:r>
              <a:rPr lang="en-US" dirty="0"/>
              <a:t>We assume filenames do not have whitespaces in them!</a:t>
            </a:r>
          </a:p>
          <a:p>
            <a:pPr lvl="1"/>
            <a:r>
              <a:rPr lang="en-US" dirty="0"/>
              <a:t>Bash splits fields into array elements using characters in the internal field separator (IFS) (‘ ‘, ‘\t’, and ‘\n’)</a:t>
            </a:r>
          </a:p>
          <a:p>
            <a:pPr lvl="1"/>
            <a:r>
              <a:rPr lang="en-US" dirty="0"/>
              <a:t>If a filename has a whitespace, bash will split that name into to values!</a:t>
            </a:r>
          </a:p>
          <a:p>
            <a:pPr lvl="1"/>
            <a:endParaRPr lang="en-US" dirty="0"/>
          </a:p>
        </p:txBody>
      </p:sp>
      <p:sp>
        <p:nvSpPr>
          <p:cNvPr id="4" name="Rectangle 3"/>
          <p:cNvSpPr/>
          <p:nvPr/>
        </p:nvSpPr>
        <p:spPr>
          <a:xfrm>
            <a:off x="323851" y="4123462"/>
            <a:ext cx="7905750" cy="2431435"/>
          </a:xfrm>
          <a:prstGeom prst="rect">
            <a:avLst/>
          </a:prstGeom>
        </p:spPr>
        <p:txBody>
          <a:bodyPr wrap="square">
            <a:spAutoFit/>
          </a:bodyPr>
          <a:lstStyle/>
          <a:p>
            <a:pPr marL="285750" indent="-285750">
              <a:buFont typeface="Arial" panose="020B0604020202020204" pitchFamily="34" charset="0"/>
              <a:buChar char="•"/>
            </a:pPr>
            <a:r>
              <a:rPr lang="en-US" sz="2800" dirty="0"/>
              <a:t>We can use </a:t>
            </a:r>
            <a:r>
              <a:rPr lang="en-US" sz="2800" i="1" dirty="0" err="1"/>
              <a:t>basename</a:t>
            </a:r>
            <a:r>
              <a:rPr lang="en-US" sz="2800" dirty="0"/>
              <a:t> to strip the path and extension from each filename</a:t>
            </a:r>
          </a:p>
          <a:p>
            <a:pPr marL="742950" lvl="1" indent="-285750">
              <a:buFont typeface="Arial" panose="020B0604020202020204" pitchFamily="34" charset="0"/>
              <a:buChar char="•"/>
            </a:pPr>
            <a:r>
              <a:rPr lang="en-US" sz="2400" dirty="0"/>
              <a:t>$ </a:t>
            </a:r>
            <a:r>
              <a:rPr lang="en-US" sz="2400" dirty="0" err="1"/>
              <a:t>basename</a:t>
            </a:r>
            <a:r>
              <a:rPr lang="en-US" sz="2400" dirty="0"/>
              <a:t> </a:t>
            </a:r>
            <a:r>
              <a:rPr lang="en-US" sz="2400" dirty="0" err="1"/>
              <a:t>seqs</a:t>
            </a:r>
            <a:r>
              <a:rPr lang="en-US" sz="2400" dirty="0"/>
              <a:t>/zmaysA_R1.fastq </a:t>
            </a:r>
            <a:r>
              <a:rPr lang="en-US" sz="2400" dirty="0">
                <a:sym typeface="Wingdings" panose="05000000000000000000" pitchFamily="2" charset="2"/>
              </a:rPr>
              <a:t> zmaysA_R1.fastq</a:t>
            </a:r>
          </a:p>
          <a:p>
            <a:pPr marL="742950" lvl="1" indent="-285750">
              <a:buFont typeface="Arial" panose="020B0604020202020204" pitchFamily="34" charset="0"/>
              <a:buChar char="•"/>
            </a:pPr>
            <a:r>
              <a:rPr lang="en-US" sz="2400" dirty="0">
                <a:sym typeface="Wingdings" panose="05000000000000000000" pitchFamily="2" charset="2"/>
              </a:rPr>
              <a:t>$ </a:t>
            </a:r>
            <a:r>
              <a:rPr lang="en-US" sz="2400" dirty="0" err="1">
                <a:sym typeface="Wingdings" panose="05000000000000000000" pitchFamily="2" charset="2"/>
              </a:rPr>
              <a:t>basename</a:t>
            </a:r>
            <a:r>
              <a:rPr lang="en-US" sz="2400" dirty="0">
                <a:sym typeface="Wingdings" panose="05000000000000000000" pitchFamily="2" charset="2"/>
              </a:rPr>
              <a:t> –s </a:t>
            </a:r>
            <a:r>
              <a:rPr lang="en-US" sz="2400" dirty="0" err="1">
                <a:sym typeface="Wingdings" panose="05000000000000000000" pitchFamily="2" charset="2"/>
              </a:rPr>
              <a:t>seqs</a:t>
            </a:r>
            <a:r>
              <a:rPr lang="en-US" sz="2400" dirty="0">
                <a:sym typeface="Wingdings" panose="05000000000000000000" pitchFamily="2" charset="2"/>
              </a:rPr>
              <a:t>/zmaysA_R1.fastq  zmaysA_R1</a:t>
            </a:r>
          </a:p>
          <a:p>
            <a:pPr marL="742950" lvl="1" indent="-285750">
              <a:buFont typeface="Arial" panose="020B0604020202020204" pitchFamily="34" charset="0"/>
              <a:buChar char="•"/>
            </a:pPr>
            <a:r>
              <a:rPr lang="en-US" sz="2400" dirty="0">
                <a:sym typeface="Wingdings" panose="05000000000000000000" pitchFamily="2" charset="2"/>
              </a:rPr>
              <a:t>This can be used to get the essential part of filenames to then create output filenames</a:t>
            </a:r>
            <a:endParaRPr lang="en-US" sz="2400" dirty="0"/>
          </a:p>
        </p:txBody>
      </p:sp>
      <p:sp>
        <p:nvSpPr>
          <p:cNvPr id="5" name="TextBox 4"/>
          <p:cNvSpPr txBox="1"/>
          <p:nvPr/>
        </p:nvSpPr>
        <p:spPr>
          <a:xfrm>
            <a:off x="8391525" y="1175921"/>
            <a:ext cx="3448051" cy="3139321"/>
          </a:xfrm>
          <a:prstGeom prst="rect">
            <a:avLst/>
          </a:prstGeom>
          <a:noFill/>
        </p:spPr>
        <p:txBody>
          <a:bodyPr wrap="square" rtlCol="0">
            <a:spAutoFit/>
          </a:bodyPr>
          <a:lstStyle/>
          <a:p>
            <a:r>
              <a:rPr lang="en-US" dirty="0" smtClean="0"/>
              <a:t>Have the following files:</a:t>
            </a:r>
          </a:p>
          <a:p>
            <a:r>
              <a:rPr lang="en-US" dirty="0" smtClean="0"/>
              <a:t>file a.txt</a:t>
            </a:r>
          </a:p>
          <a:p>
            <a:r>
              <a:rPr lang="en-US" dirty="0" smtClean="0"/>
              <a:t>file b.txt</a:t>
            </a:r>
          </a:p>
          <a:p>
            <a:r>
              <a:rPr lang="en-US" dirty="0" smtClean="0"/>
              <a:t>file c.txt</a:t>
            </a:r>
          </a:p>
          <a:p>
            <a:endParaRPr lang="en-US" dirty="0"/>
          </a:p>
          <a:p>
            <a:r>
              <a:rPr lang="en-US" dirty="0" smtClean="0"/>
              <a:t>for f in file a.txt file b.txt file c.txt</a:t>
            </a:r>
          </a:p>
          <a:p>
            <a:r>
              <a:rPr lang="en-US" dirty="0" smtClean="0"/>
              <a:t>do</a:t>
            </a:r>
          </a:p>
          <a:p>
            <a:r>
              <a:rPr lang="en-US" dirty="0" smtClean="0"/>
              <a:t>cat $f</a:t>
            </a:r>
          </a:p>
          <a:p>
            <a:r>
              <a:rPr lang="en-US" dirty="0" smtClean="0"/>
              <a:t>done</a:t>
            </a:r>
          </a:p>
          <a:p>
            <a:endParaRPr lang="en-US" dirty="0"/>
          </a:p>
          <a:p>
            <a:r>
              <a:rPr lang="en-US" dirty="0"/>
              <a:t>W</a:t>
            </a:r>
            <a:r>
              <a:rPr lang="en-US" dirty="0" smtClean="0"/>
              <a:t>hat will happen?</a:t>
            </a:r>
            <a:endParaRPr lang="en-US" dirty="0"/>
          </a:p>
        </p:txBody>
      </p:sp>
    </p:spTree>
    <p:extLst>
      <p:ext uri="{BB962C8B-B14F-4D97-AF65-F5344CB8AC3E}">
        <p14:creationId xmlns:p14="http://schemas.microsoft.com/office/powerpoint/2010/main" val="427507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5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25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C7FED-B36A-4D61-A280-815F48832573}"/>
              </a:ext>
            </a:extLst>
          </p:cNvPr>
          <p:cNvSpPr>
            <a:spLocks noGrp="1"/>
          </p:cNvSpPr>
          <p:nvPr>
            <p:ph type="title"/>
          </p:nvPr>
        </p:nvSpPr>
        <p:spPr/>
        <p:txBody>
          <a:bodyPr/>
          <a:lstStyle/>
          <a:p>
            <a:r>
              <a:rPr lang="en-US" dirty="0"/>
              <a:t>How can we test scripts/loops before running them?</a:t>
            </a:r>
          </a:p>
        </p:txBody>
      </p:sp>
      <p:sp>
        <p:nvSpPr>
          <p:cNvPr id="3" name="Content Placeholder 2">
            <a:extLst>
              <a:ext uri="{FF2B5EF4-FFF2-40B4-BE49-F238E27FC236}">
                <a16:creationId xmlns:a16="http://schemas.microsoft.com/office/drawing/2014/main" id="{4C1E32AB-F9E1-4E5A-AC70-15061F3CC2D9}"/>
              </a:ext>
            </a:extLst>
          </p:cNvPr>
          <p:cNvSpPr>
            <a:spLocks noGrp="1"/>
          </p:cNvSpPr>
          <p:nvPr>
            <p:ph idx="1"/>
          </p:nvPr>
        </p:nvSpPr>
        <p:spPr/>
        <p:txBody>
          <a:bodyPr>
            <a:normAutofit/>
          </a:bodyPr>
          <a:lstStyle/>
          <a:p>
            <a:r>
              <a:rPr lang="en-US" sz="4800" dirty="0"/>
              <a:t>ECHO!!!!</a:t>
            </a:r>
          </a:p>
        </p:txBody>
      </p:sp>
      <p:pic>
        <p:nvPicPr>
          <p:cNvPr id="4" name="Picture 3">
            <a:extLst>
              <a:ext uri="{FF2B5EF4-FFF2-40B4-BE49-F238E27FC236}">
                <a16:creationId xmlns:a16="http://schemas.microsoft.com/office/drawing/2014/main" id="{65342F73-2E4C-43E1-8FEA-26834FB0E2A1}"/>
              </a:ext>
            </a:extLst>
          </p:cNvPr>
          <p:cNvPicPr>
            <a:picLocks noChangeAspect="1"/>
          </p:cNvPicPr>
          <p:nvPr/>
        </p:nvPicPr>
        <p:blipFill>
          <a:blip r:embed="rId3"/>
          <a:stretch>
            <a:fillRect/>
          </a:stretch>
        </p:blipFill>
        <p:spPr>
          <a:xfrm>
            <a:off x="4478790" y="1329677"/>
            <a:ext cx="6405071" cy="2209994"/>
          </a:xfrm>
          <a:prstGeom prst="rect">
            <a:avLst/>
          </a:prstGeom>
        </p:spPr>
      </p:pic>
      <p:pic>
        <p:nvPicPr>
          <p:cNvPr id="5" name="Picture 4">
            <a:extLst>
              <a:ext uri="{FF2B5EF4-FFF2-40B4-BE49-F238E27FC236}">
                <a16:creationId xmlns:a16="http://schemas.microsoft.com/office/drawing/2014/main" id="{4F0B07A7-821D-4C32-B749-67C57ECFD053}"/>
              </a:ext>
            </a:extLst>
          </p:cNvPr>
          <p:cNvPicPr>
            <a:picLocks noChangeAspect="1"/>
          </p:cNvPicPr>
          <p:nvPr/>
        </p:nvPicPr>
        <p:blipFill>
          <a:blip r:embed="rId4"/>
          <a:stretch>
            <a:fillRect/>
          </a:stretch>
        </p:blipFill>
        <p:spPr>
          <a:xfrm>
            <a:off x="4478790" y="4001294"/>
            <a:ext cx="6877050" cy="1962150"/>
          </a:xfrm>
          <a:prstGeom prst="rect">
            <a:avLst/>
          </a:prstGeom>
        </p:spPr>
      </p:pic>
    </p:spTree>
    <p:extLst>
      <p:ext uri="{BB962C8B-B14F-4D97-AF65-F5344CB8AC3E}">
        <p14:creationId xmlns:p14="http://schemas.microsoft.com/office/powerpoint/2010/main" val="100307021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Looping, output, and other considerations</a:t>
            </a:r>
          </a:p>
        </p:txBody>
      </p:sp>
      <p:pic>
        <p:nvPicPr>
          <p:cNvPr id="5" name="Picture 4"/>
          <p:cNvPicPr>
            <a:picLocks noChangeAspect="1"/>
          </p:cNvPicPr>
          <p:nvPr/>
        </p:nvPicPr>
        <p:blipFill>
          <a:blip r:embed="rId2"/>
          <a:stretch>
            <a:fillRect/>
          </a:stretch>
        </p:blipFill>
        <p:spPr>
          <a:xfrm>
            <a:off x="610926" y="1690688"/>
            <a:ext cx="5697216" cy="4391025"/>
          </a:xfrm>
          <a:prstGeom prst="rect">
            <a:avLst/>
          </a:prstGeom>
        </p:spPr>
      </p:pic>
      <p:sp>
        <p:nvSpPr>
          <p:cNvPr id="6" name="TextBox 5"/>
          <p:cNvSpPr txBox="1"/>
          <p:nvPr/>
        </p:nvSpPr>
        <p:spPr>
          <a:xfrm>
            <a:off x="6308142" y="2257425"/>
            <a:ext cx="5156853" cy="1323439"/>
          </a:xfrm>
          <a:prstGeom prst="rect">
            <a:avLst/>
          </a:prstGeom>
          <a:noFill/>
        </p:spPr>
        <p:txBody>
          <a:bodyPr wrap="square" rtlCol="0">
            <a:spAutoFit/>
          </a:bodyPr>
          <a:lstStyle/>
          <a:p>
            <a:pPr marL="285750" indent="-285750">
              <a:buFont typeface="Arial" panose="020B0604020202020204" pitchFamily="34" charset="0"/>
              <a:buChar char="•"/>
            </a:pPr>
            <a:r>
              <a:rPr lang="en-US" sz="2000" dirty="0"/>
              <a:t>This is a fairly straightforward example: 1 input file </a:t>
            </a:r>
            <a:r>
              <a:rPr lang="en-US" sz="2000" dirty="0">
                <a:sym typeface="Wingdings" panose="05000000000000000000" pitchFamily="2" charset="2"/>
              </a:rPr>
              <a:t> 1 output file</a:t>
            </a:r>
          </a:p>
          <a:p>
            <a:pPr marL="285750" indent="-285750">
              <a:buFont typeface="Arial" panose="020B0604020202020204" pitchFamily="34" charset="0"/>
              <a:buChar char="•"/>
            </a:pPr>
            <a:r>
              <a:rPr lang="en-US" sz="2000" dirty="0">
                <a:sym typeface="Wingdings" panose="05000000000000000000" pitchFamily="2" charset="2"/>
              </a:rPr>
              <a:t>What if we have 2 input files  1 output file (ex. paired-end sequencing alignment)?</a:t>
            </a:r>
          </a:p>
        </p:txBody>
      </p:sp>
      <p:pic>
        <p:nvPicPr>
          <p:cNvPr id="8" name="Picture 7"/>
          <p:cNvPicPr>
            <a:picLocks noChangeAspect="1"/>
          </p:cNvPicPr>
          <p:nvPr/>
        </p:nvPicPr>
        <p:blipFill>
          <a:blip r:embed="rId3"/>
          <a:stretch>
            <a:fillRect/>
          </a:stretch>
        </p:blipFill>
        <p:spPr>
          <a:xfrm>
            <a:off x="6185553" y="3886200"/>
            <a:ext cx="5791200" cy="2400300"/>
          </a:xfrm>
          <a:prstGeom prst="rect">
            <a:avLst/>
          </a:prstGeom>
        </p:spPr>
      </p:pic>
    </p:spTree>
    <p:extLst>
      <p:ext uri="{BB962C8B-B14F-4D97-AF65-F5344CB8AC3E}">
        <p14:creationId xmlns:p14="http://schemas.microsoft.com/office/powerpoint/2010/main" val="322222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fade">
                                      <p:cBhvr>
                                        <p:cTn id="7" dur="250"/>
                                        <p:tgtEl>
                                          <p:spTgt spid="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2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63588-312B-48CF-84BF-5E65ED0230B2}"/>
              </a:ext>
            </a:extLst>
          </p:cNvPr>
          <p:cNvSpPr>
            <a:spLocks noGrp="1"/>
          </p:cNvSpPr>
          <p:nvPr>
            <p:ph type="title"/>
          </p:nvPr>
        </p:nvSpPr>
        <p:spPr>
          <a:xfrm>
            <a:off x="163286" y="-37646"/>
            <a:ext cx="10515600" cy="1325563"/>
          </a:xfrm>
        </p:spPr>
        <p:txBody>
          <a:bodyPr/>
          <a:lstStyle/>
          <a:p>
            <a:r>
              <a:rPr lang="en-US" dirty="0">
                <a:cs typeface="Calibri Light"/>
              </a:rPr>
              <a:t>Loops in other languages</a:t>
            </a:r>
            <a:endParaRPr lang="en-US" dirty="0"/>
          </a:p>
        </p:txBody>
      </p:sp>
      <p:pic>
        <p:nvPicPr>
          <p:cNvPr id="4" name="Picture 4" descr="A screenshot of a cell phone&#10;&#10;Description generated with very high confidence">
            <a:extLst>
              <a:ext uri="{FF2B5EF4-FFF2-40B4-BE49-F238E27FC236}">
                <a16:creationId xmlns:a16="http://schemas.microsoft.com/office/drawing/2014/main" id="{F5D8EC0C-59C1-4903-B175-83EC35B33205}"/>
              </a:ext>
            </a:extLst>
          </p:cNvPr>
          <p:cNvPicPr>
            <a:picLocks noGrp="1" noChangeAspect="1"/>
          </p:cNvPicPr>
          <p:nvPr>
            <p:ph idx="1"/>
          </p:nvPr>
        </p:nvPicPr>
        <p:blipFill>
          <a:blip r:embed="rId3"/>
          <a:stretch>
            <a:fillRect/>
          </a:stretch>
        </p:blipFill>
        <p:spPr>
          <a:xfrm>
            <a:off x="5203372" y="1168863"/>
            <a:ext cx="6858001" cy="5534233"/>
          </a:xfrm>
          <a:prstGeom prst="rect">
            <a:avLst/>
          </a:prstGeom>
        </p:spPr>
      </p:pic>
      <p:sp>
        <p:nvSpPr>
          <p:cNvPr id="3" name="TextBox 2">
            <a:extLst>
              <a:ext uri="{FF2B5EF4-FFF2-40B4-BE49-F238E27FC236}">
                <a16:creationId xmlns:a16="http://schemas.microsoft.com/office/drawing/2014/main" id="{B6EBF9DA-F80B-4C7B-8524-AD4E4A5AB617}"/>
              </a:ext>
            </a:extLst>
          </p:cNvPr>
          <p:cNvSpPr txBox="1"/>
          <p:nvPr/>
        </p:nvSpPr>
        <p:spPr>
          <a:xfrm>
            <a:off x="429208" y="1604865"/>
            <a:ext cx="4264090" cy="1569660"/>
          </a:xfrm>
          <a:prstGeom prst="rect">
            <a:avLst/>
          </a:prstGeom>
          <a:noFill/>
        </p:spPr>
        <p:txBody>
          <a:bodyPr wrap="square" rtlCol="0">
            <a:spAutoFit/>
          </a:bodyPr>
          <a:lstStyle/>
          <a:p>
            <a:pPr marL="285750" indent="-285750">
              <a:buFont typeface="Arial" panose="020B0604020202020204" pitchFamily="34" charset="0"/>
              <a:buChar char="•"/>
            </a:pPr>
            <a:r>
              <a:rPr lang="en-US" sz="2400" dirty="0"/>
              <a:t>Loops are used in other languages as well</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Biggest difference is syntax</a:t>
            </a:r>
          </a:p>
        </p:txBody>
      </p:sp>
    </p:spTree>
    <p:extLst>
      <p:ext uri="{BB962C8B-B14F-4D97-AF65-F5344CB8AC3E}">
        <p14:creationId xmlns:p14="http://schemas.microsoft.com/office/powerpoint/2010/main" val="100794808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CC6C7-F9A7-45B1-B1A8-ABFD67CE0221}"/>
              </a:ext>
            </a:extLst>
          </p:cNvPr>
          <p:cNvSpPr>
            <a:spLocks noGrp="1"/>
          </p:cNvSpPr>
          <p:nvPr>
            <p:ph type="title"/>
          </p:nvPr>
        </p:nvSpPr>
        <p:spPr>
          <a:xfrm>
            <a:off x="838200" y="2603857"/>
            <a:ext cx="10515600" cy="1650287"/>
          </a:xfrm>
        </p:spPr>
        <p:txBody>
          <a:bodyPr>
            <a:normAutofit fontScale="90000"/>
          </a:bodyPr>
          <a:lstStyle/>
          <a:p>
            <a:pPr algn="ctr"/>
            <a:r>
              <a:rPr lang="en-US" dirty="0">
                <a:cs typeface="Calibri"/>
              </a:rPr>
              <a:t>How can we make scripts/pipelines more reproducible and robust?</a:t>
            </a:r>
            <a:br>
              <a:rPr lang="en-US" dirty="0">
                <a:cs typeface="Calibri"/>
              </a:rPr>
            </a:br>
            <a:endParaRPr lang="en-US" dirty="0"/>
          </a:p>
        </p:txBody>
      </p:sp>
      <p:sp>
        <p:nvSpPr>
          <p:cNvPr id="3" name="TextBox 2"/>
          <p:cNvSpPr txBox="1"/>
          <p:nvPr/>
        </p:nvSpPr>
        <p:spPr>
          <a:xfrm>
            <a:off x="2238375" y="4686300"/>
            <a:ext cx="9029700" cy="2246769"/>
          </a:xfrm>
          <a:prstGeom prst="rect">
            <a:avLst/>
          </a:prstGeom>
          <a:noFill/>
        </p:spPr>
        <p:txBody>
          <a:bodyPr wrap="square" rtlCol="0">
            <a:spAutoFit/>
          </a:bodyPr>
          <a:lstStyle/>
          <a:p>
            <a:r>
              <a:rPr lang="en-US" sz="2800" dirty="0"/>
              <a:t>Do Activity 1 (10-15 minutes)</a:t>
            </a:r>
          </a:p>
          <a:p>
            <a:r>
              <a:rPr lang="en-US" sz="2800" dirty="0"/>
              <a:t>	Follow Activity1.md</a:t>
            </a:r>
          </a:p>
          <a:p>
            <a:r>
              <a:rPr lang="en-US" sz="2800" dirty="0"/>
              <a:t>	https://github.com/Cfernz/Chapter12-challenge</a:t>
            </a:r>
          </a:p>
          <a:p>
            <a:endParaRPr lang="en-US" sz="2800" dirty="0"/>
          </a:p>
          <a:p>
            <a:r>
              <a:rPr lang="en-US" sz="2800" dirty="0"/>
              <a:t>	</a:t>
            </a:r>
          </a:p>
        </p:txBody>
      </p:sp>
    </p:spTree>
    <p:extLst>
      <p:ext uri="{BB962C8B-B14F-4D97-AF65-F5344CB8AC3E}">
        <p14:creationId xmlns:p14="http://schemas.microsoft.com/office/powerpoint/2010/main" val="1473684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25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Automating processes with </a:t>
            </a:r>
            <a:r>
              <a:rPr lang="en-US" i="1" dirty="0"/>
              <a:t>find</a:t>
            </a:r>
            <a:r>
              <a:rPr lang="en-US" dirty="0"/>
              <a:t> and </a:t>
            </a:r>
            <a:r>
              <a:rPr lang="en-US" i="1" dirty="0" err="1"/>
              <a:t>xargs</a:t>
            </a:r>
            <a:endParaRPr lang="en-US" dirty="0"/>
          </a:p>
        </p:txBody>
      </p:sp>
      <p:sp>
        <p:nvSpPr>
          <p:cNvPr id="3" name="Content Placeholder 2"/>
          <p:cNvSpPr>
            <a:spLocks noGrp="1"/>
          </p:cNvSpPr>
          <p:nvPr>
            <p:ph idx="1"/>
          </p:nvPr>
        </p:nvSpPr>
        <p:spPr/>
        <p:txBody>
          <a:bodyPr/>
          <a:lstStyle/>
          <a:p>
            <a:r>
              <a:rPr lang="en-US" dirty="0"/>
              <a:t>find is used to specify files that match some criteria</a:t>
            </a:r>
          </a:p>
          <a:p>
            <a:pPr lvl="1"/>
            <a:r>
              <a:rPr lang="en-US" dirty="0"/>
              <a:t>Why use it when we can glob?</a:t>
            </a:r>
          </a:p>
          <a:p>
            <a:pPr lvl="2"/>
            <a:r>
              <a:rPr lang="en-US" dirty="0"/>
              <a:t>ls and wildcards is fragile – if a filename has a space, it gets interpreted as two files</a:t>
            </a:r>
          </a:p>
          <a:p>
            <a:pPr lvl="3"/>
            <a:r>
              <a:rPr lang="en-US" dirty="0"/>
              <a:t>I.e. treatment 02.fq </a:t>
            </a:r>
            <a:r>
              <a:rPr lang="en-US" dirty="0">
                <a:sym typeface="Wingdings" panose="05000000000000000000" pitchFamily="2" charset="2"/>
              </a:rPr>
              <a:t> treatment, 02.fq</a:t>
            </a:r>
          </a:p>
          <a:p>
            <a:pPr lvl="2"/>
            <a:r>
              <a:rPr lang="en-US" dirty="0">
                <a:sym typeface="Wingdings" panose="05000000000000000000" pitchFamily="2" charset="2"/>
              </a:rPr>
              <a:t>could use $ command *.</a:t>
            </a:r>
            <a:r>
              <a:rPr lang="en-US" dirty="0" err="1">
                <a:sym typeface="Wingdings" panose="05000000000000000000" pitchFamily="2" charset="2"/>
              </a:rPr>
              <a:t>fq</a:t>
            </a:r>
            <a:endParaRPr lang="en-US" dirty="0">
              <a:sym typeface="Wingdings" panose="05000000000000000000" pitchFamily="2" charset="2"/>
            </a:endParaRPr>
          </a:p>
          <a:p>
            <a:pPr lvl="3"/>
            <a:r>
              <a:rPr lang="en-US" dirty="0">
                <a:sym typeface="Wingdings" panose="05000000000000000000" pitchFamily="2" charset="2"/>
              </a:rPr>
              <a:t>but there’s a limit to the number of files that can be specified as arguments</a:t>
            </a:r>
          </a:p>
          <a:p>
            <a:pPr lvl="2"/>
            <a:r>
              <a:rPr lang="en-US" dirty="0">
                <a:sym typeface="Wingdings" panose="05000000000000000000" pitchFamily="2" charset="2"/>
              </a:rPr>
              <a:t>find is recursive</a:t>
            </a:r>
          </a:p>
          <a:p>
            <a:pPr lvl="3"/>
            <a:endParaRPr lang="en-US" dirty="0">
              <a:sym typeface="Wingdings" panose="05000000000000000000" pitchFamily="2" charset="2"/>
            </a:endParaRPr>
          </a:p>
          <a:p>
            <a:r>
              <a:rPr lang="en-US" dirty="0" err="1">
                <a:sym typeface="Wingdings" panose="05000000000000000000" pitchFamily="2" charset="2"/>
              </a:rPr>
              <a:t>xargs</a:t>
            </a:r>
            <a:r>
              <a:rPr lang="en-US" dirty="0">
                <a:sym typeface="Wingdings" panose="05000000000000000000" pitchFamily="2" charset="2"/>
              </a:rPr>
              <a:t> takes input from </a:t>
            </a:r>
            <a:r>
              <a:rPr lang="en-US" i="1" dirty="0" err="1">
                <a:sym typeface="Wingdings" panose="05000000000000000000" pitchFamily="2" charset="2"/>
              </a:rPr>
              <a:t>stdin</a:t>
            </a:r>
            <a:r>
              <a:rPr lang="en-US" i="1" dirty="0">
                <a:sym typeface="Wingdings" panose="05000000000000000000" pitchFamily="2" charset="2"/>
              </a:rPr>
              <a:t> </a:t>
            </a:r>
            <a:r>
              <a:rPr lang="en-US" dirty="0">
                <a:sym typeface="Wingdings" panose="05000000000000000000" pitchFamily="2" charset="2"/>
              </a:rPr>
              <a:t>and passes it as arguments to another program</a:t>
            </a:r>
            <a:endParaRPr lang="en-US" dirty="0"/>
          </a:p>
        </p:txBody>
      </p:sp>
    </p:spTree>
    <p:extLst>
      <p:ext uri="{BB962C8B-B14F-4D97-AF65-F5344CB8AC3E}">
        <p14:creationId xmlns:p14="http://schemas.microsoft.com/office/powerpoint/2010/main" val="4676097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0"/>
            <a:ext cx="10515600" cy="1325563"/>
          </a:xfrm>
        </p:spPr>
        <p:txBody>
          <a:bodyPr/>
          <a:lstStyle/>
          <a:p>
            <a:r>
              <a:rPr lang="en-US" dirty="0"/>
              <a:t>Let’s find some stuff</a:t>
            </a:r>
          </a:p>
        </p:txBody>
      </p:sp>
      <p:sp>
        <p:nvSpPr>
          <p:cNvPr id="5" name="TextBox 4"/>
          <p:cNvSpPr txBox="1"/>
          <p:nvPr/>
        </p:nvSpPr>
        <p:spPr>
          <a:xfrm>
            <a:off x="752475" y="1462151"/>
            <a:ext cx="3305175" cy="830997"/>
          </a:xfrm>
          <a:prstGeom prst="rect">
            <a:avLst/>
          </a:prstGeom>
          <a:noFill/>
        </p:spPr>
        <p:txBody>
          <a:bodyPr wrap="square" rtlCol="0">
            <a:spAutoFit/>
          </a:bodyPr>
          <a:lstStyle/>
          <a:p>
            <a:r>
              <a:rPr lang="en-US" sz="2400" u="sng" dirty="0"/>
              <a:t>Basic bash syntax</a:t>
            </a:r>
          </a:p>
          <a:p>
            <a:r>
              <a:rPr lang="en-US" sz="2400" dirty="0"/>
              <a:t>$ find path expression</a:t>
            </a:r>
          </a:p>
        </p:txBody>
      </p:sp>
      <p:sp>
        <p:nvSpPr>
          <p:cNvPr id="7" name="TextBox 6"/>
          <p:cNvSpPr txBox="1"/>
          <p:nvPr/>
        </p:nvSpPr>
        <p:spPr>
          <a:xfrm>
            <a:off x="643178" y="2902730"/>
            <a:ext cx="5000625" cy="1938992"/>
          </a:xfrm>
          <a:prstGeom prst="rect">
            <a:avLst/>
          </a:prstGeom>
          <a:noFill/>
        </p:spPr>
        <p:txBody>
          <a:bodyPr wrap="square" rtlCol="0">
            <a:spAutoFit/>
          </a:bodyPr>
          <a:lstStyle/>
          <a:p>
            <a:r>
              <a:rPr lang="en-US" sz="2000" u="sng" dirty="0"/>
              <a:t>additional options:</a:t>
            </a:r>
          </a:p>
          <a:p>
            <a:r>
              <a:rPr lang="en-US" sz="2000" dirty="0"/>
              <a:t>specify predicates (see table) </a:t>
            </a:r>
          </a:p>
          <a:p>
            <a:r>
              <a:rPr lang="en-US" sz="2000" dirty="0"/>
              <a:t>can chain together expression using logical operators</a:t>
            </a:r>
          </a:p>
          <a:p>
            <a:r>
              <a:rPr lang="en-US" sz="2000" dirty="0"/>
              <a:t>limit recursive depth using –</a:t>
            </a:r>
            <a:r>
              <a:rPr lang="en-US" sz="2000" dirty="0" err="1"/>
              <a:t>maxdepth</a:t>
            </a:r>
            <a:endParaRPr lang="en-US" sz="2000" dirty="0"/>
          </a:p>
          <a:p>
            <a:endParaRPr lang="en-US" sz="2000" dirty="0"/>
          </a:p>
        </p:txBody>
      </p:sp>
      <p:grpSp>
        <p:nvGrpSpPr>
          <p:cNvPr id="11" name="Group 10"/>
          <p:cNvGrpSpPr/>
          <p:nvPr/>
        </p:nvGrpSpPr>
        <p:grpSpPr>
          <a:xfrm>
            <a:off x="6382231" y="180974"/>
            <a:ext cx="5438294" cy="6564313"/>
            <a:chOff x="5334000" y="338201"/>
            <a:chExt cx="6562725" cy="7921562"/>
          </a:xfrm>
        </p:grpSpPr>
        <p:pic>
          <p:nvPicPr>
            <p:cNvPr id="8" name="Picture 7"/>
            <p:cNvPicPr>
              <a:picLocks noChangeAspect="1"/>
            </p:cNvPicPr>
            <p:nvPr/>
          </p:nvPicPr>
          <p:blipFill>
            <a:blip r:embed="rId2"/>
            <a:stretch>
              <a:fillRect/>
            </a:stretch>
          </p:blipFill>
          <p:spPr>
            <a:xfrm>
              <a:off x="5353050" y="338201"/>
              <a:ext cx="6543675" cy="1123950"/>
            </a:xfrm>
            <a:prstGeom prst="rect">
              <a:avLst/>
            </a:prstGeom>
          </p:spPr>
        </p:pic>
        <p:pic>
          <p:nvPicPr>
            <p:cNvPr id="10" name="Picture 9"/>
            <p:cNvPicPr>
              <a:picLocks noChangeAspect="1"/>
            </p:cNvPicPr>
            <p:nvPr/>
          </p:nvPicPr>
          <p:blipFill>
            <a:blip r:embed="rId3"/>
            <a:stretch>
              <a:fillRect/>
            </a:stretch>
          </p:blipFill>
          <p:spPr>
            <a:xfrm>
              <a:off x="5334000" y="1325563"/>
              <a:ext cx="6553200" cy="6934200"/>
            </a:xfrm>
            <a:prstGeom prst="rect">
              <a:avLst/>
            </a:prstGeom>
          </p:spPr>
        </p:pic>
      </p:grpSp>
      <p:pic>
        <p:nvPicPr>
          <p:cNvPr id="12" name="Picture 11"/>
          <p:cNvPicPr>
            <a:picLocks noChangeAspect="1"/>
          </p:cNvPicPr>
          <p:nvPr/>
        </p:nvPicPr>
        <p:blipFill>
          <a:blip r:embed="rId4"/>
          <a:stretch>
            <a:fillRect/>
          </a:stretch>
        </p:blipFill>
        <p:spPr>
          <a:xfrm>
            <a:off x="664307" y="4989265"/>
            <a:ext cx="5129818" cy="924078"/>
          </a:xfrm>
          <a:prstGeom prst="rect">
            <a:avLst/>
          </a:prstGeom>
        </p:spPr>
      </p:pic>
    </p:spTree>
    <p:extLst>
      <p:ext uri="{BB962C8B-B14F-4D97-AF65-F5344CB8AC3E}">
        <p14:creationId xmlns:p14="http://schemas.microsoft.com/office/powerpoint/2010/main" val="30654291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E54B1-1F13-4821-8C9D-30A758300402}"/>
              </a:ext>
            </a:extLst>
          </p:cNvPr>
          <p:cNvSpPr>
            <a:spLocks noGrp="1"/>
          </p:cNvSpPr>
          <p:nvPr>
            <p:ph type="title"/>
          </p:nvPr>
        </p:nvSpPr>
        <p:spPr/>
        <p:txBody>
          <a:bodyPr/>
          <a:lstStyle/>
          <a:p>
            <a:r>
              <a:rPr lang="en-US" dirty="0">
                <a:cs typeface="Calibri Light"/>
              </a:rPr>
              <a:t>Reproducibility and Robustness</a:t>
            </a:r>
            <a:endParaRPr lang="en-US" dirty="0"/>
          </a:p>
        </p:txBody>
      </p:sp>
      <p:sp>
        <p:nvSpPr>
          <p:cNvPr id="3" name="Content Placeholder 2">
            <a:extLst>
              <a:ext uri="{FF2B5EF4-FFF2-40B4-BE49-F238E27FC236}">
                <a16:creationId xmlns:a16="http://schemas.microsoft.com/office/drawing/2014/main" id="{2A50A4FF-ECBE-4692-B309-11C5F8162E0D}"/>
              </a:ext>
            </a:extLst>
          </p:cNvPr>
          <p:cNvSpPr>
            <a:spLocks noGrp="1"/>
          </p:cNvSpPr>
          <p:nvPr>
            <p:ph idx="1"/>
          </p:nvPr>
        </p:nvSpPr>
        <p:spPr>
          <a:xfrm>
            <a:off x="838200" y="1825625"/>
            <a:ext cx="10515600" cy="2765036"/>
          </a:xfrm>
        </p:spPr>
        <p:txBody>
          <a:bodyPr vert="horz" lIns="91440" tIns="45720" rIns="91440" bIns="45720" rtlCol="0" anchor="t">
            <a:normAutofit/>
          </a:bodyPr>
          <a:lstStyle/>
          <a:p>
            <a:r>
              <a:rPr lang="en-US" dirty="0">
                <a:cs typeface="Calibri"/>
              </a:rPr>
              <a:t>Why do (should) we use scripts and pipelines for bioinformatic analyses?</a:t>
            </a:r>
          </a:p>
          <a:p>
            <a:endParaRPr lang="en-US" dirty="0">
              <a:cs typeface="Calibri"/>
            </a:endParaRPr>
          </a:p>
          <a:p>
            <a:r>
              <a:rPr lang="en-US" dirty="0">
                <a:cs typeface="Calibri"/>
              </a:rPr>
              <a:t>How do scripts/pipelines contribute to reproducibility and robustness?</a:t>
            </a:r>
          </a:p>
          <a:p>
            <a:endParaRPr lang="en-US" dirty="0">
              <a:cs typeface="Calibri"/>
            </a:endParaRPr>
          </a:p>
          <a:p>
            <a:pPr marL="0" indent="0">
              <a:buNone/>
            </a:pPr>
            <a:endParaRPr lang="en-US" sz="2000" dirty="0">
              <a:cs typeface="Calibri"/>
            </a:endParaRPr>
          </a:p>
          <a:p>
            <a:endParaRPr lang="en-US" dirty="0">
              <a:cs typeface="Calibri"/>
            </a:endParaRPr>
          </a:p>
        </p:txBody>
      </p:sp>
      <p:sp>
        <p:nvSpPr>
          <p:cNvPr id="4" name="TextBox 3">
            <a:extLst>
              <a:ext uri="{FF2B5EF4-FFF2-40B4-BE49-F238E27FC236}">
                <a16:creationId xmlns:a16="http://schemas.microsoft.com/office/drawing/2014/main" id="{5D458838-DC40-45EA-BE0B-1E0B9006D508}"/>
              </a:ext>
            </a:extLst>
          </p:cNvPr>
          <p:cNvSpPr txBox="1"/>
          <p:nvPr/>
        </p:nvSpPr>
        <p:spPr>
          <a:xfrm>
            <a:off x="1548881" y="4725598"/>
            <a:ext cx="8276253" cy="1200329"/>
          </a:xfrm>
          <a:prstGeom prst="rect">
            <a:avLst/>
          </a:prstGeom>
          <a:noFill/>
        </p:spPr>
        <p:txBody>
          <a:bodyPr wrap="square" rtlCol="0">
            <a:spAutoFit/>
          </a:bodyPr>
          <a:lstStyle/>
          <a:p>
            <a:r>
              <a:rPr lang="en-US" dirty="0"/>
              <a:t>While you are discussing: clone the </a:t>
            </a:r>
            <a:r>
              <a:rPr lang="en-US" dirty="0" err="1"/>
              <a:t>github</a:t>
            </a:r>
            <a:r>
              <a:rPr lang="en-US" dirty="0"/>
              <a:t> repository with today’s materials into a directory of choice:</a:t>
            </a:r>
          </a:p>
          <a:p>
            <a:endParaRPr lang="en-US" dirty="0"/>
          </a:p>
          <a:p>
            <a:r>
              <a:rPr lang="en-US" dirty="0"/>
              <a:t>git clone https://github.com/Cfernz/Chapter12-challenge</a:t>
            </a:r>
          </a:p>
        </p:txBody>
      </p:sp>
    </p:spTree>
    <p:extLst>
      <p:ext uri="{BB962C8B-B14F-4D97-AF65-F5344CB8AC3E}">
        <p14:creationId xmlns:p14="http://schemas.microsoft.com/office/powerpoint/2010/main" val="68954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find -exec</a:t>
            </a:r>
          </a:p>
        </p:txBody>
      </p:sp>
      <p:sp>
        <p:nvSpPr>
          <p:cNvPr id="3" name="Content Placeholder 2"/>
          <p:cNvSpPr>
            <a:spLocks noGrp="1"/>
          </p:cNvSpPr>
          <p:nvPr>
            <p:ph idx="1"/>
          </p:nvPr>
        </p:nvSpPr>
        <p:spPr>
          <a:xfrm>
            <a:off x="514350" y="1639888"/>
            <a:ext cx="7772400" cy="4351338"/>
          </a:xfrm>
        </p:spPr>
        <p:txBody>
          <a:bodyPr/>
          <a:lstStyle/>
          <a:p>
            <a:r>
              <a:rPr lang="en-US" dirty="0"/>
              <a:t>using –exec runs commands on the results of find</a:t>
            </a:r>
          </a:p>
          <a:p>
            <a:endParaRPr lang="en-US" dirty="0"/>
          </a:p>
        </p:txBody>
      </p:sp>
      <p:pic>
        <p:nvPicPr>
          <p:cNvPr id="4" name="Picture 3"/>
          <p:cNvPicPr>
            <a:picLocks noChangeAspect="1"/>
          </p:cNvPicPr>
          <p:nvPr/>
        </p:nvPicPr>
        <p:blipFill>
          <a:blip r:embed="rId2"/>
          <a:stretch>
            <a:fillRect/>
          </a:stretch>
        </p:blipFill>
        <p:spPr>
          <a:xfrm>
            <a:off x="1166812" y="2289175"/>
            <a:ext cx="5934075" cy="1228725"/>
          </a:xfrm>
          <a:prstGeom prst="rect">
            <a:avLst/>
          </a:prstGeom>
        </p:spPr>
      </p:pic>
      <p:pic>
        <p:nvPicPr>
          <p:cNvPr id="5" name="Picture 4"/>
          <p:cNvPicPr>
            <a:picLocks noChangeAspect="1"/>
          </p:cNvPicPr>
          <p:nvPr/>
        </p:nvPicPr>
        <p:blipFill>
          <a:blip r:embed="rId3"/>
          <a:stretch>
            <a:fillRect/>
          </a:stretch>
        </p:blipFill>
        <p:spPr>
          <a:xfrm>
            <a:off x="1166812" y="3815557"/>
            <a:ext cx="4610100" cy="1438275"/>
          </a:xfrm>
          <a:prstGeom prst="rect">
            <a:avLst/>
          </a:prstGeom>
        </p:spPr>
      </p:pic>
      <p:sp>
        <p:nvSpPr>
          <p:cNvPr id="6" name="TextBox 5"/>
          <p:cNvSpPr txBox="1"/>
          <p:nvPr/>
        </p:nvSpPr>
        <p:spPr>
          <a:xfrm>
            <a:off x="7870032" y="2965451"/>
            <a:ext cx="3343275" cy="1938992"/>
          </a:xfrm>
          <a:prstGeom prst="rect">
            <a:avLst/>
          </a:prstGeom>
          <a:noFill/>
        </p:spPr>
        <p:txBody>
          <a:bodyPr wrap="square" rtlCol="0">
            <a:spAutoFit/>
          </a:bodyPr>
          <a:lstStyle/>
          <a:p>
            <a:r>
              <a:rPr lang="en-US" sz="2000" dirty="0"/>
              <a:t>Important thing to keep in mind:</a:t>
            </a:r>
          </a:p>
          <a:p>
            <a:r>
              <a:rPr lang="en-US" sz="2000" dirty="0"/>
              <a:t>check your expression first to make sure it is returning the files you want prior to running commands on them</a:t>
            </a:r>
          </a:p>
        </p:txBody>
      </p:sp>
    </p:spTree>
    <p:extLst>
      <p:ext uri="{BB962C8B-B14F-4D97-AF65-F5344CB8AC3E}">
        <p14:creationId xmlns:p14="http://schemas.microsoft.com/office/powerpoint/2010/main" val="2361189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5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xargs</a:t>
            </a:r>
            <a:endParaRPr lang="en-US" dirty="0"/>
          </a:p>
        </p:txBody>
      </p:sp>
      <p:sp>
        <p:nvSpPr>
          <p:cNvPr id="3" name="Content Placeholder 2"/>
          <p:cNvSpPr>
            <a:spLocks noGrp="1"/>
          </p:cNvSpPr>
          <p:nvPr>
            <p:ph idx="1"/>
          </p:nvPr>
        </p:nvSpPr>
        <p:spPr>
          <a:xfrm>
            <a:off x="342900" y="1690687"/>
            <a:ext cx="5753100" cy="4700587"/>
          </a:xfrm>
        </p:spPr>
        <p:txBody>
          <a:bodyPr/>
          <a:lstStyle/>
          <a:p>
            <a:r>
              <a:rPr lang="en-US" dirty="0"/>
              <a:t>better for larger tasks (compared to find –exec)</a:t>
            </a:r>
          </a:p>
          <a:p>
            <a:r>
              <a:rPr lang="en-US" dirty="0"/>
              <a:t>basically splits the output from find into arguments and places them after the command</a:t>
            </a:r>
          </a:p>
          <a:p>
            <a:r>
              <a:rPr lang="en-US" dirty="0"/>
              <a:t>can set the number of arguments passed to the command using the -n option</a:t>
            </a:r>
          </a:p>
          <a:p>
            <a:r>
              <a:rPr lang="en-US" dirty="0"/>
              <a:t>can take input from other bash commands, such as </a:t>
            </a:r>
            <a:r>
              <a:rPr lang="en-US" i="1" dirty="0"/>
              <a:t>cat</a:t>
            </a:r>
            <a:r>
              <a:rPr lang="en-US" dirty="0"/>
              <a:t> or </a:t>
            </a:r>
            <a:r>
              <a:rPr lang="en-US" i="1" dirty="0" err="1"/>
              <a:t>grep</a:t>
            </a:r>
            <a:endParaRPr lang="en-US" dirty="0"/>
          </a:p>
        </p:txBody>
      </p:sp>
      <p:pic>
        <p:nvPicPr>
          <p:cNvPr id="4" name="Picture 3"/>
          <p:cNvPicPr>
            <a:picLocks noChangeAspect="1"/>
          </p:cNvPicPr>
          <p:nvPr/>
        </p:nvPicPr>
        <p:blipFill>
          <a:blip r:embed="rId2"/>
          <a:stretch>
            <a:fillRect/>
          </a:stretch>
        </p:blipFill>
        <p:spPr>
          <a:xfrm>
            <a:off x="6577012" y="3093244"/>
            <a:ext cx="4295775" cy="1562100"/>
          </a:xfrm>
          <a:prstGeom prst="rect">
            <a:avLst/>
          </a:prstGeom>
        </p:spPr>
      </p:pic>
      <p:sp>
        <p:nvSpPr>
          <p:cNvPr id="6" name="TextBox 5"/>
          <p:cNvSpPr txBox="1"/>
          <p:nvPr/>
        </p:nvSpPr>
        <p:spPr>
          <a:xfrm>
            <a:off x="6491287" y="1874133"/>
            <a:ext cx="5348288" cy="830997"/>
          </a:xfrm>
          <a:prstGeom prst="rect">
            <a:avLst/>
          </a:prstGeom>
          <a:noFill/>
        </p:spPr>
        <p:txBody>
          <a:bodyPr wrap="square" rtlCol="0">
            <a:spAutoFit/>
          </a:bodyPr>
          <a:lstStyle/>
          <a:p>
            <a:r>
              <a:rPr lang="en-US" sz="2400" u="sng" dirty="0"/>
              <a:t>Basic bash syntax (with find)</a:t>
            </a:r>
          </a:p>
          <a:p>
            <a:r>
              <a:rPr lang="en-US" sz="2400" dirty="0"/>
              <a:t>$ find path expression | </a:t>
            </a:r>
            <a:r>
              <a:rPr lang="en-US" sz="2400" dirty="0" err="1"/>
              <a:t>xargs</a:t>
            </a:r>
            <a:r>
              <a:rPr lang="en-US" sz="2400" dirty="0"/>
              <a:t> command</a:t>
            </a:r>
          </a:p>
        </p:txBody>
      </p:sp>
      <p:sp>
        <p:nvSpPr>
          <p:cNvPr id="7" name="Rectangle 6"/>
          <p:cNvSpPr/>
          <p:nvPr/>
        </p:nvSpPr>
        <p:spPr>
          <a:xfrm>
            <a:off x="6546055" y="4302919"/>
            <a:ext cx="4357688" cy="35242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a:picLocks noChangeAspect="1"/>
          </p:cNvPicPr>
          <p:nvPr/>
        </p:nvPicPr>
        <p:blipFill>
          <a:blip r:embed="rId3"/>
          <a:stretch>
            <a:fillRect/>
          </a:stretch>
        </p:blipFill>
        <p:spPr>
          <a:xfrm>
            <a:off x="6409133" y="5233987"/>
            <a:ext cx="4631531" cy="561719"/>
          </a:xfrm>
          <a:prstGeom prst="rect">
            <a:avLst/>
          </a:prstGeom>
        </p:spPr>
      </p:pic>
      <p:cxnSp>
        <p:nvCxnSpPr>
          <p:cNvPr id="10" name="Straight Arrow Connector 9"/>
          <p:cNvCxnSpPr>
            <a:stCxn id="7" idx="2"/>
            <a:endCxn id="8" idx="0"/>
          </p:cNvCxnSpPr>
          <p:nvPr/>
        </p:nvCxnSpPr>
        <p:spPr>
          <a:xfrm>
            <a:off x="8724899" y="4655344"/>
            <a:ext cx="0" cy="57864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04104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25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250"/>
                                        <p:tgtEl>
                                          <p:spTgt spid="10"/>
                                        </p:tgtEl>
                                      </p:cBhvr>
                                    </p:animEffect>
                                  </p:childTnLst>
                                </p:cTn>
                              </p:par>
                              <p:par>
                                <p:cTn id="13" presetID="10"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2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a:t>
            </a:r>
            <a:r>
              <a:rPr lang="en-US" dirty="0" err="1"/>
              <a:t>xargs</a:t>
            </a:r>
            <a:r>
              <a:rPr lang="en-US" dirty="0"/>
              <a:t> tricks</a:t>
            </a:r>
          </a:p>
        </p:txBody>
      </p:sp>
      <p:sp>
        <p:nvSpPr>
          <p:cNvPr id="3" name="Content Placeholder 2"/>
          <p:cNvSpPr>
            <a:spLocks noGrp="1"/>
          </p:cNvSpPr>
          <p:nvPr>
            <p:ph idx="1"/>
          </p:nvPr>
        </p:nvSpPr>
        <p:spPr/>
        <p:txBody>
          <a:bodyPr/>
          <a:lstStyle/>
          <a:p>
            <a:r>
              <a:rPr lang="en-US" dirty="0"/>
              <a:t>can use it to build commands that are written to simple bash scripts</a:t>
            </a:r>
          </a:p>
          <a:p>
            <a:pPr lvl="1"/>
            <a:r>
              <a:rPr lang="en-US" dirty="0"/>
              <a:t>allows for inspection of commands before running them</a:t>
            </a:r>
          </a:p>
          <a:p>
            <a:r>
              <a:rPr lang="en-US" dirty="0"/>
              <a:t>Can combine with </a:t>
            </a:r>
            <a:r>
              <a:rPr lang="en-US" i="1" dirty="0" err="1"/>
              <a:t>basename</a:t>
            </a:r>
            <a:r>
              <a:rPr lang="en-US" dirty="0"/>
              <a:t> to help with looping</a:t>
            </a:r>
          </a:p>
          <a:p>
            <a:r>
              <a:rPr lang="en-US" dirty="0"/>
              <a:t>can use the -I option to control placement of arguments</a:t>
            </a:r>
          </a:p>
          <a:p>
            <a:pPr lvl="1"/>
            <a:r>
              <a:rPr lang="en-US" dirty="0"/>
              <a:t>$find path expression | </a:t>
            </a:r>
            <a:r>
              <a:rPr lang="en-US" dirty="0" err="1"/>
              <a:t>xargs</a:t>
            </a:r>
            <a:r>
              <a:rPr lang="en-US" dirty="0"/>
              <a:t> -I{} command --option1 {} --option2{}</a:t>
            </a:r>
          </a:p>
        </p:txBody>
      </p:sp>
      <p:pic>
        <p:nvPicPr>
          <p:cNvPr id="4" name="Picture 3"/>
          <p:cNvPicPr>
            <a:picLocks noChangeAspect="1"/>
          </p:cNvPicPr>
          <p:nvPr/>
        </p:nvPicPr>
        <p:blipFill>
          <a:blip r:embed="rId2"/>
          <a:stretch>
            <a:fillRect/>
          </a:stretch>
        </p:blipFill>
        <p:spPr>
          <a:xfrm>
            <a:off x="1681162" y="4391024"/>
            <a:ext cx="8137647" cy="923925"/>
          </a:xfrm>
          <a:prstGeom prst="rect">
            <a:avLst/>
          </a:prstGeom>
        </p:spPr>
      </p:pic>
    </p:spTree>
    <p:extLst>
      <p:ext uri="{BB962C8B-B14F-4D97-AF65-F5344CB8AC3E}">
        <p14:creationId xmlns:p14="http://schemas.microsoft.com/office/powerpoint/2010/main" val="1169443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xargs</a:t>
            </a:r>
            <a:r>
              <a:rPr lang="en-US" dirty="0"/>
              <a:t> and parallelization</a:t>
            </a:r>
          </a:p>
        </p:txBody>
      </p:sp>
      <p:sp>
        <p:nvSpPr>
          <p:cNvPr id="3" name="Content Placeholder 2"/>
          <p:cNvSpPr>
            <a:spLocks noGrp="1"/>
          </p:cNvSpPr>
          <p:nvPr>
            <p:ph idx="1"/>
          </p:nvPr>
        </p:nvSpPr>
        <p:spPr>
          <a:xfrm>
            <a:off x="838200" y="1690688"/>
            <a:ext cx="10515600" cy="4351338"/>
          </a:xfrm>
        </p:spPr>
        <p:txBody>
          <a:bodyPr/>
          <a:lstStyle/>
          <a:p>
            <a:r>
              <a:rPr lang="en-US" dirty="0" err="1"/>
              <a:t>xargs</a:t>
            </a:r>
            <a:r>
              <a:rPr lang="en-US" dirty="0"/>
              <a:t> allows you to limit the number of background processes running simultaneously</a:t>
            </a:r>
          </a:p>
          <a:p>
            <a:pPr lvl="1"/>
            <a:r>
              <a:rPr lang="en-US" dirty="0"/>
              <a:t>you cannot do this with a simple for loop</a:t>
            </a:r>
          </a:p>
          <a:p>
            <a:pPr lvl="1"/>
            <a:r>
              <a:rPr lang="en-US" dirty="0"/>
              <a:t>use the -P &lt;</a:t>
            </a:r>
            <a:r>
              <a:rPr lang="en-US" dirty="0" err="1"/>
              <a:t>num</a:t>
            </a:r>
            <a:r>
              <a:rPr lang="en-US" dirty="0"/>
              <a:t>&gt; option</a:t>
            </a:r>
          </a:p>
        </p:txBody>
      </p:sp>
    </p:spTree>
    <p:extLst>
      <p:ext uri="{BB962C8B-B14F-4D97-AF65-F5344CB8AC3E}">
        <p14:creationId xmlns:p14="http://schemas.microsoft.com/office/powerpoint/2010/main" val="31463410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quick note about Make</a:t>
            </a:r>
          </a:p>
        </p:txBody>
      </p:sp>
      <p:sp>
        <p:nvSpPr>
          <p:cNvPr id="3" name="Content Placeholder 2"/>
          <p:cNvSpPr>
            <a:spLocks noGrp="1"/>
          </p:cNvSpPr>
          <p:nvPr>
            <p:ph idx="1"/>
          </p:nvPr>
        </p:nvSpPr>
        <p:spPr>
          <a:xfrm>
            <a:off x="838200" y="1825625"/>
            <a:ext cx="9576816" cy="4351338"/>
          </a:xfrm>
        </p:spPr>
        <p:txBody>
          <a:bodyPr/>
          <a:lstStyle/>
          <a:p>
            <a:r>
              <a:rPr lang="en-US" dirty="0" smtClean="0"/>
              <a:t>Traditionally m</a:t>
            </a:r>
            <a:r>
              <a:rPr lang="en-US" dirty="0" smtClean="0"/>
              <a:t>ake </a:t>
            </a:r>
            <a:r>
              <a:rPr lang="en-US" dirty="0"/>
              <a:t>is used to interpret </a:t>
            </a:r>
            <a:r>
              <a:rPr lang="en-US" dirty="0" err="1"/>
              <a:t>makefiles</a:t>
            </a:r>
            <a:r>
              <a:rPr lang="en-US" dirty="0"/>
              <a:t> to compile software.</a:t>
            </a:r>
          </a:p>
          <a:p>
            <a:r>
              <a:rPr lang="en-US" dirty="0" err="1"/>
              <a:t>makefiles</a:t>
            </a:r>
            <a:r>
              <a:rPr lang="en-US" dirty="0"/>
              <a:t> </a:t>
            </a:r>
            <a:r>
              <a:rPr lang="en-US" dirty="0" smtClean="0"/>
              <a:t>are a set </a:t>
            </a:r>
            <a:r>
              <a:rPr lang="en-US" dirty="0"/>
              <a:t>of rules, with each rule having three </a:t>
            </a:r>
            <a:r>
              <a:rPr lang="en-US" dirty="0" smtClean="0"/>
              <a:t>parts:</a:t>
            </a:r>
            <a:endParaRPr lang="en-US" dirty="0"/>
          </a:p>
          <a:p>
            <a:pPr lvl="2"/>
            <a:r>
              <a:rPr lang="en-US" dirty="0"/>
              <a:t>target - the file that is being built</a:t>
            </a:r>
          </a:p>
          <a:p>
            <a:pPr lvl="2"/>
            <a:r>
              <a:rPr lang="en-US" dirty="0"/>
              <a:t>prerequisites - specifies which files are needed to build the target</a:t>
            </a:r>
          </a:p>
          <a:p>
            <a:pPr lvl="2"/>
            <a:r>
              <a:rPr lang="en-US" dirty="0"/>
              <a:t>recipe </a:t>
            </a:r>
            <a:r>
              <a:rPr lang="en-US" dirty="0" smtClean="0"/>
              <a:t>- </a:t>
            </a:r>
            <a:r>
              <a:rPr lang="en-US" dirty="0"/>
              <a:t>set of commands used to build the </a:t>
            </a:r>
            <a:r>
              <a:rPr lang="en-US" dirty="0" smtClean="0"/>
              <a:t>target</a:t>
            </a:r>
          </a:p>
          <a:p>
            <a:pPr lvl="2"/>
            <a:endParaRPr lang="en-US" dirty="0"/>
          </a:p>
          <a:p>
            <a:r>
              <a:rPr lang="en-US" dirty="0" smtClean="0"/>
              <a:t>Our book provides an example of make used in a pipeline</a:t>
            </a:r>
            <a:endParaRPr lang="en-US" dirty="0"/>
          </a:p>
        </p:txBody>
      </p:sp>
    </p:spTree>
    <p:extLst>
      <p:ext uri="{BB962C8B-B14F-4D97-AF65-F5344CB8AC3E}">
        <p14:creationId xmlns:p14="http://schemas.microsoft.com/office/powerpoint/2010/main" val="28212790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00350" y="2632075"/>
            <a:ext cx="7400925" cy="1325563"/>
          </a:xfrm>
        </p:spPr>
        <p:txBody>
          <a:bodyPr/>
          <a:lstStyle/>
          <a:p>
            <a:r>
              <a:rPr lang="en-US" dirty="0"/>
              <a:t>Activity 2 and BLAST Challenge</a:t>
            </a:r>
          </a:p>
        </p:txBody>
      </p:sp>
    </p:spTree>
    <p:extLst>
      <p:ext uri="{BB962C8B-B14F-4D97-AF65-F5344CB8AC3E}">
        <p14:creationId xmlns:p14="http://schemas.microsoft.com/office/powerpoint/2010/main" val="31389784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32641-05EE-464C-B8AF-837E01E2E644}"/>
              </a:ext>
            </a:extLst>
          </p:cNvPr>
          <p:cNvSpPr>
            <a:spLocks noGrp="1"/>
          </p:cNvSpPr>
          <p:nvPr>
            <p:ph type="title"/>
          </p:nvPr>
        </p:nvSpPr>
        <p:spPr>
          <a:xfrm>
            <a:off x="567612" y="85207"/>
            <a:ext cx="10515600" cy="1325563"/>
          </a:xfrm>
        </p:spPr>
        <p:txBody>
          <a:bodyPr/>
          <a:lstStyle/>
          <a:p>
            <a:r>
              <a:rPr lang="en-US" dirty="0">
                <a:cs typeface="Calibri Light"/>
              </a:rPr>
              <a:t>Bash scripting</a:t>
            </a:r>
            <a:endParaRPr lang="en-US" dirty="0"/>
          </a:p>
        </p:txBody>
      </p:sp>
      <p:sp>
        <p:nvSpPr>
          <p:cNvPr id="3" name="Content Placeholder 2">
            <a:extLst>
              <a:ext uri="{FF2B5EF4-FFF2-40B4-BE49-F238E27FC236}">
                <a16:creationId xmlns:a16="http://schemas.microsoft.com/office/drawing/2014/main" id="{D7D80353-1F23-45F2-8DA1-97AB6917E469}"/>
              </a:ext>
            </a:extLst>
          </p:cNvPr>
          <p:cNvSpPr>
            <a:spLocks noGrp="1"/>
          </p:cNvSpPr>
          <p:nvPr>
            <p:ph idx="1"/>
          </p:nvPr>
        </p:nvSpPr>
        <p:spPr>
          <a:xfrm>
            <a:off x="567611" y="1482983"/>
            <a:ext cx="5133393" cy="5289810"/>
          </a:xfrm>
        </p:spPr>
        <p:txBody>
          <a:bodyPr>
            <a:normAutofit fontScale="92500"/>
          </a:bodyPr>
          <a:lstStyle/>
          <a:p>
            <a:r>
              <a:rPr lang="en-US" dirty="0"/>
              <a:t>Scripts (along with some other programming tricks) allow us to automate repetitive tasks</a:t>
            </a:r>
          </a:p>
          <a:p>
            <a:r>
              <a:rPr lang="en-US" dirty="0"/>
              <a:t>Can serve as documentation!</a:t>
            </a:r>
          </a:p>
          <a:p>
            <a:r>
              <a:rPr lang="en-US" dirty="0"/>
              <a:t>Make it easier to re-run processes, possibly with different input/variables</a:t>
            </a:r>
          </a:p>
          <a:p>
            <a:endParaRPr lang="en-US" dirty="0"/>
          </a:p>
          <a:p>
            <a:r>
              <a:rPr lang="en-US" dirty="0"/>
              <a:t>Keep in mind: Bash scripts are shell scripts – not the best for long, complicated programs</a:t>
            </a:r>
          </a:p>
          <a:p>
            <a:pPr lvl="1"/>
            <a:r>
              <a:rPr lang="en-US" dirty="0"/>
              <a:t>Designed for “running and interfacing command line programs</a:t>
            </a:r>
          </a:p>
        </p:txBody>
      </p:sp>
      <p:grpSp>
        <p:nvGrpSpPr>
          <p:cNvPr id="12" name="Group 11">
            <a:extLst>
              <a:ext uri="{FF2B5EF4-FFF2-40B4-BE49-F238E27FC236}">
                <a16:creationId xmlns:a16="http://schemas.microsoft.com/office/drawing/2014/main" id="{AEF30E53-C8DE-48A5-8950-7619DAC583D2}"/>
              </a:ext>
            </a:extLst>
          </p:cNvPr>
          <p:cNvGrpSpPr/>
          <p:nvPr/>
        </p:nvGrpSpPr>
        <p:grpSpPr>
          <a:xfrm>
            <a:off x="5825412" y="1175560"/>
            <a:ext cx="6195140" cy="4658761"/>
            <a:chOff x="5516529" y="944374"/>
            <a:chExt cx="6195140" cy="4658761"/>
          </a:xfrm>
        </p:grpSpPr>
        <p:pic>
          <p:nvPicPr>
            <p:cNvPr id="8" name="Picture 7">
              <a:extLst>
                <a:ext uri="{FF2B5EF4-FFF2-40B4-BE49-F238E27FC236}">
                  <a16:creationId xmlns:a16="http://schemas.microsoft.com/office/drawing/2014/main" id="{943CAE55-1C4F-45DC-9A73-6C021D71BCA8}"/>
                </a:ext>
              </a:extLst>
            </p:cNvPr>
            <p:cNvPicPr>
              <a:picLocks noChangeAspect="1"/>
            </p:cNvPicPr>
            <p:nvPr/>
          </p:nvPicPr>
          <p:blipFill>
            <a:blip r:embed="rId2"/>
            <a:stretch>
              <a:fillRect/>
            </a:stretch>
          </p:blipFill>
          <p:spPr>
            <a:xfrm>
              <a:off x="5549576" y="1031135"/>
              <a:ext cx="6096000" cy="4572000"/>
            </a:xfrm>
            <a:prstGeom prst="rect">
              <a:avLst/>
            </a:prstGeom>
          </p:spPr>
        </p:pic>
        <p:sp>
          <p:nvSpPr>
            <p:cNvPr id="10" name="Rectangle 9">
              <a:extLst>
                <a:ext uri="{FF2B5EF4-FFF2-40B4-BE49-F238E27FC236}">
                  <a16:creationId xmlns:a16="http://schemas.microsoft.com/office/drawing/2014/main" id="{7736565B-8B30-4EBD-A558-93925C41047F}"/>
                </a:ext>
              </a:extLst>
            </p:cNvPr>
            <p:cNvSpPr/>
            <p:nvPr/>
          </p:nvSpPr>
          <p:spPr>
            <a:xfrm>
              <a:off x="5549576" y="944374"/>
              <a:ext cx="6162093" cy="1077218"/>
            </a:xfrm>
            <a:prstGeom prst="rect">
              <a:avLst/>
            </a:prstGeom>
            <a:noFill/>
          </p:spPr>
          <p:txBody>
            <a:bodyPr wrap="square" lIns="91440" tIns="45720" rIns="91440" bIns="45720">
              <a:spAutoFit/>
            </a:bodyPr>
            <a:lstStyle/>
            <a:p>
              <a:pPr algn="ctr"/>
              <a:r>
                <a:rPr lang="en-US" sz="3200" b="1" cap="none" spc="0" dirty="0">
                  <a:ln w="10160">
                    <a:solidFill>
                      <a:sysClr val="windowText" lastClr="000000"/>
                    </a:solidFill>
                    <a:prstDash val="solid"/>
                  </a:ln>
                  <a:solidFill>
                    <a:srgbClr val="FFFFFF"/>
                  </a:solidFill>
                </a:rPr>
                <a:t>When you forget the one command that worked months ago</a:t>
              </a:r>
            </a:p>
          </p:txBody>
        </p:sp>
        <p:sp>
          <p:nvSpPr>
            <p:cNvPr id="11" name="Rectangle 10">
              <a:extLst>
                <a:ext uri="{FF2B5EF4-FFF2-40B4-BE49-F238E27FC236}">
                  <a16:creationId xmlns:a16="http://schemas.microsoft.com/office/drawing/2014/main" id="{C3C505D5-DD9C-4B8F-8443-FD010001B2EF}"/>
                </a:ext>
              </a:extLst>
            </p:cNvPr>
            <p:cNvSpPr/>
            <p:nvPr/>
          </p:nvSpPr>
          <p:spPr>
            <a:xfrm>
              <a:off x="5516529" y="4525917"/>
              <a:ext cx="6162093" cy="1077218"/>
            </a:xfrm>
            <a:prstGeom prst="rect">
              <a:avLst/>
            </a:prstGeom>
            <a:noFill/>
          </p:spPr>
          <p:txBody>
            <a:bodyPr wrap="square" lIns="91440" tIns="45720" rIns="91440" bIns="45720">
              <a:spAutoFit/>
            </a:bodyPr>
            <a:lstStyle/>
            <a:p>
              <a:pPr algn="ctr"/>
              <a:r>
                <a:rPr lang="en-US" sz="3200" b="1" cap="none" spc="0" dirty="0">
                  <a:ln w="10160">
                    <a:solidFill>
                      <a:sysClr val="windowText" lastClr="000000"/>
                    </a:solidFill>
                    <a:prstDash val="solid"/>
                  </a:ln>
                  <a:solidFill>
                    <a:srgbClr val="FFFFFF"/>
                  </a:solidFill>
                </a:rPr>
                <a:t>And you have to piece back together from scraps of notes</a:t>
              </a:r>
            </a:p>
          </p:txBody>
        </p:sp>
      </p:grpSp>
      <p:sp>
        <p:nvSpPr>
          <p:cNvPr id="9" name="Rectangle 8"/>
          <p:cNvSpPr/>
          <p:nvPr/>
        </p:nvSpPr>
        <p:spPr>
          <a:xfrm>
            <a:off x="5858459" y="5834321"/>
            <a:ext cx="3190297" cy="369332"/>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https://i.imgflip.com/1j1pyb.jpg</a:t>
            </a:r>
          </a:p>
        </p:txBody>
      </p:sp>
    </p:spTree>
    <p:extLst>
      <p:ext uri="{BB962C8B-B14F-4D97-AF65-F5344CB8AC3E}">
        <p14:creationId xmlns:p14="http://schemas.microsoft.com/office/powerpoint/2010/main" val="291154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250"/>
                                        <p:tgtEl>
                                          <p:spTgt spid="12"/>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25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250"/>
                                        <p:tgtEl>
                                          <p:spTgt spid="9"/>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fade">
                                      <p:cBhvr>
                                        <p:cTn id="18" dur="250"/>
                                        <p:tgtEl>
                                          <p:spTgt spid="3">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250"/>
                                        <p:tgtEl>
                                          <p:spTgt spid="3">
                                            <p:txEl>
                                              <p:pRg st="4" end="4"/>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25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CB9A9-B185-46B3-8F69-444313338961}"/>
              </a:ext>
            </a:extLst>
          </p:cNvPr>
          <p:cNvSpPr>
            <a:spLocks noGrp="1"/>
          </p:cNvSpPr>
          <p:nvPr>
            <p:ph type="title"/>
          </p:nvPr>
        </p:nvSpPr>
        <p:spPr>
          <a:xfrm>
            <a:off x="144965" y="-86742"/>
            <a:ext cx="10515600" cy="1325563"/>
          </a:xfrm>
        </p:spPr>
        <p:txBody>
          <a:bodyPr/>
          <a:lstStyle/>
          <a:p>
            <a:r>
              <a:rPr lang="en-US" dirty="0"/>
              <a:t>The anatomy of a script</a:t>
            </a:r>
          </a:p>
        </p:txBody>
      </p:sp>
      <p:sp>
        <p:nvSpPr>
          <p:cNvPr id="7" name="TextBox 6">
            <a:extLst>
              <a:ext uri="{FF2B5EF4-FFF2-40B4-BE49-F238E27FC236}">
                <a16:creationId xmlns:a16="http://schemas.microsoft.com/office/drawing/2014/main" id="{15B9908D-0B65-42BD-991E-1D104AB8ACBA}"/>
              </a:ext>
            </a:extLst>
          </p:cNvPr>
          <p:cNvSpPr txBox="1"/>
          <p:nvPr/>
        </p:nvSpPr>
        <p:spPr>
          <a:xfrm>
            <a:off x="-108558" y="1729751"/>
            <a:ext cx="1173829" cy="400110"/>
          </a:xfrm>
          <a:prstGeom prst="rect">
            <a:avLst/>
          </a:prstGeom>
          <a:noFill/>
        </p:spPr>
        <p:txBody>
          <a:bodyPr wrap="square" rtlCol="0">
            <a:spAutoFit/>
          </a:bodyPr>
          <a:lstStyle/>
          <a:p>
            <a:pPr algn="r"/>
            <a:r>
              <a:rPr lang="en-US" sz="2000" dirty="0"/>
              <a:t>Header</a:t>
            </a:r>
          </a:p>
        </p:txBody>
      </p:sp>
      <p:sp>
        <p:nvSpPr>
          <p:cNvPr id="8" name="Left Brace 7">
            <a:extLst>
              <a:ext uri="{FF2B5EF4-FFF2-40B4-BE49-F238E27FC236}">
                <a16:creationId xmlns:a16="http://schemas.microsoft.com/office/drawing/2014/main" id="{C95F22D8-21E3-46EA-9BBB-C8045CBD80A1}"/>
              </a:ext>
            </a:extLst>
          </p:cNvPr>
          <p:cNvSpPr/>
          <p:nvPr/>
        </p:nvSpPr>
        <p:spPr>
          <a:xfrm>
            <a:off x="1385706" y="1060656"/>
            <a:ext cx="1248935" cy="1738300"/>
          </a:xfrm>
          <a:prstGeom prst="leftBrace">
            <a:avLst/>
          </a:prstGeom>
          <a:ln w="571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0" name="Straight Arrow Connector 9">
            <a:extLst>
              <a:ext uri="{FF2B5EF4-FFF2-40B4-BE49-F238E27FC236}">
                <a16:creationId xmlns:a16="http://schemas.microsoft.com/office/drawing/2014/main" id="{CEAD81D1-CB85-44A6-BBB3-8B4EEF3CB8C4}"/>
              </a:ext>
            </a:extLst>
          </p:cNvPr>
          <p:cNvCxnSpPr/>
          <p:nvPr/>
        </p:nvCxnSpPr>
        <p:spPr>
          <a:xfrm>
            <a:off x="3646451" y="1176466"/>
            <a:ext cx="970157"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7D5658DD-BDAA-4666-9617-6EA1B9E38F98}"/>
              </a:ext>
            </a:extLst>
          </p:cNvPr>
          <p:cNvSpPr txBox="1"/>
          <p:nvPr/>
        </p:nvSpPr>
        <p:spPr>
          <a:xfrm>
            <a:off x="2662194" y="989651"/>
            <a:ext cx="1037063" cy="369332"/>
          </a:xfrm>
          <a:prstGeom prst="rect">
            <a:avLst/>
          </a:prstGeom>
          <a:noFill/>
        </p:spPr>
        <p:txBody>
          <a:bodyPr wrap="square" rtlCol="0">
            <a:spAutoFit/>
          </a:bodyPr>
          <a:lstStyle/>
          <a:p>
            <a:pPr algn="r"/>
            <a:r>
              <a:rPr lang="en-US" dirty="0"/>
              <a:t>shebang</a:t>
            </a:r>
          </a:p>
        </p:txBody>
      </p:sp>
      <p:cxnSp>
        <p:nvCxnSpPr>
          <p:cNvPr id="14" name="Straight Arrow Connector 13">
            <a:extLst>
              <a:ext uri="{FF2B5EF4-FFF2-40B4-BE49-F238E27FC236}">
                <a16:creationId xmlns:a16="http://schemas.microsoft.com/office/drawing/2014/main" id="{49DA7AEA-1744-4D36-ACFF-1F58E3853D81}"/>
              </a:ext>
            </a:extLst>
          </p:cNvPr>
          <p:cNvCxnSpPr/>
          <p:nvPr/>
        </p:nvCxnSpPr>
        <p:spPr>
          <a:xfrm>
            <a:off x="3646451" y="1777682"/>
            <a:ext cx="970157"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9B1DCFDB-0984-4044-824B-F16224F5F48F}"/>
              </a:ext>
            </a:extLst>
          </p:cNvPr>
          <p:cNvSpPr txBox="1"/>
          <p:nvPr/>
        </p:nvSpPr>
        <p:spPr>
          <a:xfrm>
            <a:off x="2430969" y="1593016"/>
            <a:ext cx="1248935" cy="369332"/>
          </a:xfrm>
          <a:prstGeom prst="rect">
            <a:avLst/>
          </a:prstGeom>
          <a:noFill/>
        </p:spPr>
        <p:txBody>
          <a:bodyPr wrap="square" rtlCol="0">
            <a:spAutoFit/>
          </a:bodyPr>
          <a:lstStyle/>
          <a:p>
            <a:pPr algn="r"/>
            <a:r>
              <a:rPr lang="en-US" dirty="0"/>
              <a:t>comment</a:t>
            </a:r>
          </a:p>
        </p:txBody>
      </p:sp>
      <p:pic>
        <p:nvPicPr>
          <p:cNvPr id="16" name="Picture 15">
            <a:extLst>
              <a:ext uri="{FF2B5EF4-FFF2-40B4-BE49-F238E27FC236}">
                <a16:creationId xmlns:a16="http://schemas.microsoft.com/office/drawing/2014/main" id="{88181309-BC45-4974-B5C3-18C51AD37EFA}"/>
              </a:ext>
            </a:extLst>
          </p:cNvPr>
          <p:cNvPicPr>
            <a:picLocks noChangeAspect="1"/>
          </p:cNvPicPr>
          <p:nvPr/>
        </p:nvPicPr>
        <p:blipFill>
          <a:blip r:embed="rId3"/>
          <a:stretch>
            <a:fillRect/>
          </a:stretch>
        </p:blipFill>
        <p:spPr>
          <a:xfrm>
            <a:off x="4669407" y="1041213"/>
            <a:ext cx="7483630" cy="5724859"/>
          </a:xfrm>
          <a:prstGeom prst="rect">
            <a:avLst/>
          </a:prstGeom>
        </p:spPr>
      </p:pic>
      <p:sp>
        <p:nvSpPr>
          <p:cNvPr id="17" name="Left Brace 16">
            <a:extLst>
              <a:ext uri="{FF2B5EF4-FFF2-40B4-BE49-F238E27FC236}">
                <a16:creationId xmlns:a16="http://schemas.microsoft.com/office/drawing/2014/main" id="{13448C27-348E-4F44-ABB5-4530517DE95D}"/>
              </a:ext>
            </a:extLst>
          </p:cNvPr>
          <p:cNvSpPr/>
          <p:nvPr/>
        </p:nvSpPr>
        <p:spPr>
          <a:xfrm>
            <a:off x="4128905" y="2173813"/>
            <a:ext cx="487703" cy="781259"/>
          </a:xfrm>
          <a:prstGeom prst="leftBrace">
            <a:avLst/>
          </a:prstGeom>
          <a:ln w="571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5FB31BF2-46F3-439A-8FF5-13154BFE8E0B}"/>
              </a:ext>
            </a:extLst>
          </p:cNvPr>
          <p:cNvSpPr txBox="1"/>
          <p:nvPr/>
        </p:nvSpPr>
        <p:spPr>
          <a:xfrm>
            <a:off x="2673345" y="2265552"/>
            <a:ext cx="1248935" cy="646331"/>
          </a:xfrm>
          <a:prstGeom prst="rect">
            <a:avLst/>
          </a:prstGeom>
          <a:noFill/>
        </p:spPr>
        <p:txBody>
          <a:bodyPr wrap="square" rtlCol="0">
            <a:spAutoFit/>
          </a:bodyPr>
          <a:lstStyle/>
          <a:p>
            <a:pPr algn="r"/>
            <a:r>
              <a:rPr lang="en-US" dirty="0"/>
              <a:t>Robustness options</a:t>
            </a:r>
          </a:p>
        </p:txBody>
      </p:sp>
      <p:sp>
        <p:nvSpPr>
          <p:cNvPr id="19" name="TextBox 18">
            <a:extLst>
              <a:ext uri="{FF2B5EF4-FFF2-40B4-BE49-F238E27FC236}">
                <a16:creationId xmlns:a16="http://schemas.microsoft.com/office/drawing/2014/main" id="{BC07CB76-9337-4E5F-8621-95AAAD0689E1}"/>
              </a:ext>
            </a:extLst>
          </p:cNvPr>
          <p:cNvSpPr txBox="1"/>
          <p:nvPr/>
        </p:nvSpPr>
        <p:spPr>
          <a:xfrm>
            <a:off x="9099395" y="3257311"/>
            <a:ext cx="1806497" cy="646331"/>
          </a:xfrm>
          <a:prstGeom prst="rect">
            <a:avLst/>
          </a:prstGeom>
          <a:noFill/>
        </p:spPr>
        <p:txBody>
          <a:bodyPr wrap="square" rtlCol="0">
            <a:spAutoFit/>
          </a:bodyPr>
          <a:lstStyle/>
          <a:p>
            <a:r>
              <a:rPr lang="en-US" dirty="0">
                <a:solidFill>
                  <a:schemeClr val="bg1"/>
                </a:solidFill>
              </a:rPr>
              <a:t>HPC cluster options</a:t>
            </a:r>
          </a:p>
        </p:txBody>
      </p:sp>
      <p:sp>
        <p:nvSpPr>
          <p:cNvPr id="21" name="TextBox 20">
            <a:extLst>
              <a:ext uri="{FF2B5EF4-FFF2-40B4-BE49-F238E27FC236}">
                <a16:creationId xmlns:a16="http://schemas.microsoft.com/office/drawing/2014/main" id="{B8E90DFF-F34C-4FC6-9CD2-FB7FA43AC90C}"/>
              </a:ext>
            </a:extLst>
          </p:cNvPr>
          <p:cNvSpPr txBox="1"/>
          <p:nvPr/>
        </p:nvSpPr>
        <p:spPr>
          <a:xfrm>
            <a:off x="4687773" y="5546628"/>
            <a:ext cx="1429984" cy="400110"/>
          </a:xfrm>
          <a:prstGeom prst="rect">
            <a:avLst/>
          </a:prstGeom>
          <a:noFill/>
        </p:spPr>
        <p:txBody>
          <a:bodyPr wrap="square" rtlCol="0">
            <a:spAutoFit/>
          </a:bodyPr>
          <a:lstStyle/>
          <a:p>
            <a:pPr algn="r"/>
            <a:r>
              <a:rPr lang="en-US" sz="2000" dirty="0">
                <a:solidFill>
                  <a:schemeClr val="bg1"/>
                </a:solidFill>
              </a:rPr>
              <a:t>Commands</a:t>
            </a:r>
          </a:p>
        </p:txBody>
      </p:sp>
      <p:sp>
        <p:nvSpPr>
          <p:cNvPr id="24" name="TextBox 23">
            <a:extLst>
              <a:ext uri="{FF2B5EF4-FFF2-40B4-BE49-F238E27FC236}">
                <a16:creationId xmlns:a16="http://schemas.microsoft.com/office/drawing/2014/main" id="{BC1F23D1-ADCD-4011-AA0B-798C0E71BF55}"/>
              </a:ext>
            </a:extLst>
          </p:cNvPr>
          <p:cNvSpPr txBox="1"/>
          <p:nvPr/>
        </p:nvSpPr>
        <p:spPr>
          <a:xfrm>
            <a:off x="501803" y="3337817"/>
            <a:ext cx="3420477" cy="2862322"/>
          </a:xfrm>
          <a:prstGeom prst="rect">
            <a:avLst/>
          </a:prstGeom>
          <a:noFill/>
        </p:spPr>
        <p:txBody>
          <a:bodyPr wrap="square" rtlCol="0">
            <a:spAutoFit/>
          </a:bodyPr>
          <a:lstStyle/>
          <a:p>
            <a:pPr marL="285750" indent="-285750">
              <a:buFont typeface="Arial" panose="020B0604020202020204" pitchFamily="34" charset="0"/>
              <a:buChar char="•"/>
            </a:pPr>
            <a:r>
              <a:rPr lang="en-US" b="1" dirty="0"/>
              <a:t>set -e</a:t>
            </a:r>
            <a:r>
              <a:rPr lang="en-US" dirty="0"/>
              <a:t>: terminates script if any command fails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set -u</a:t>
            </a:r>
            <a:r>
              <a:rPr lang="en-US" dirty="0"/>
              <a:t>: stops script if any variable is unset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set -o </a:t>
            </a:r>
            <a:r>
              <a:rPr lang="en-US" b="1" dirty="0" err="1"/>
              <a:t>pipefail</a:t>
            </a:r>
            <a:r>
              <a:rPr lang="en-US" dirty="0"/>
              <a:t>: if any program returns a nonzero exit status, the whole pipe will return a nonzero exit status</a:t>
            </a:r>
          </a:p>
        </p:txBody>
      </p:sp>
    </p:spTree>
    <p:extLst>
      <p:ext uri="{BB962C8B-B14F-4D97-AF65-F5344CB8AC3E}">
        <p14:creationId xmlns:p14="http://schemas.microsoft.com/office/powerpoint/2010/main" val="2750814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25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25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250"/>
                                        <p:tgtEl>
                                          <p:spTgt spid="11"/>
                                        </p:tgtEl>
                                      </p:cBhvr>
                                    </p:animEffect>
                                  </p:childTnLst>
                                </p:cTn>
                              </p:par>
                              <p:par>
                                <p:cTn id="16" presetID="10" presetClass="entr" presetSubtype="0" fill="hold"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25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fade">
                                      <p:cBhvr>
                                        <p:cTn id="23" dur="250"/>
                                        <p:tgtEl>
                                          <p:spTgt spid="15"/>
                                        </p:tgtEl>
                                      </p:cBhvr>
                                    </p:animEffect>
                                  </p:childTnLst>
                                </p:cTn>
                              </p:par>
                              <p:par>
                                <p:cTn id="24" presetID="10" presetClass="entr" presetSubtype="0" fill="hold" nodeType="with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fade">
                                      <p:cBhvr>
                                        <p:cTn id="26" dur="250"/>
                                        <p:tgtEl>
                                          <p:spTgt spid="14"/>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fade">
                                      <p:cBhvr>
                                        <p:cTn id="31" dur="250"/>
                                        <p:tgtEl>
                                          <p:spTgt spid="18"/>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fade">
                                      <p:cBhvr>
                                        <p:cTn id="34" dur="250"/>
                                        <p:tgtEl>
                                          <p:spTgt spid="17"/>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24"/>
                                        </p:tgtEl>
                                        <p:attrNameLst>
                                          <p:attrName>style.visibility</p:attrName>
                                        </p:attrNameLst>
                                      </p:cBhvr>
                                      <p:to>
                                        <p:strVal val="visible"/>
                                      </p:to>
                                    </p:set>
                                    <p:animEffect transition="in" filter="fade">
                                      <p:cBhvr>
                                        <p:cTn id="39" dur="250"/>
                                        <p:tgtEl>
                                          <p:spTgt spid="24"/>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21"/>
                                        </p:tgtEl>
                                        <p:attrNameLst>
                                          <p:attrName>style.visibility</p:attrName>
                                        </p:attrNameLst>
                                      </p:cBhvr>
                                      <p:to>
                                        <p:strVal val="visible"/>
                                      </p:to>
                                    </p:set>
                                    <p:animEffect transition="in" filter="fade">
                                      <p:cBhvr>
                                        <p:cTn id="44" dur="250"/>
                                        <p:tgtEl>
                                          <p:spTgt spid="21"/>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19"/>
                                        </p:tgtEl>
                                        <p:attrNameLst>
                                          <p:attrName>style.visibility</p:attrName>
                                        </p:attrNameLst>
                                      </p:cBhvr>
                                      <p:to>
                                        <p:strVal val="visible"/>
                                      </p:to>
                                    </p:set>
                                    <p:animEffect transition="in" filter="fade">
                                      <p:cBhvr>
                                        <p:cTn id="47" dur="25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P spid="11" grpId="0"/>
      <p:bldP spid="15" grpId="0"/>
      <p:bldP spid="17" grpId="0" animBg="1"/>
      <p:bldP spid="18" grpId="0"/>
      <p:bldP spid="19" grpId="0"/>
      <p:bldP spid="21" grpId="0"/>
      <p:bldP spid="2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3ADD0C-FA8F-445F-B6D9-E366C4B8026B}"/>
              </a:ext>
            </a:extLst>
          </p:cNvPr>
          <p:cNvSpPr>
            <a:spLocks noGrp="1"/>
          </p:cNvSpPr>
          <p:nvPr>
            <p:ph type="title"/>
          </p:nvPr>
        </p:nvSpPr>
        <p:spPr>
          <a:xfrm>
            <a:off x="426720" y="81661"/>
            <a:ext cx="10515600" cy="1325563"/>
          </a:xfrm>
        </p:spPr>
        <p:txBody>
          <a:bodyPr/>
          <a:lstStyle/>
          <a:p>
            <a:r>
              <a:rPr lang="en-US" dirty="0">
                <a:cs typeface="Calibri Light"/>
              </a:rPr>
              <a:t>Running scripts and variables</a:t>
            </a:r>
            <a:endParaRPr lang="en-US" dirty="0"/>
          </a:p>
        </p:txBody>
      </p:sp>
      <p:sp>
        <p:nvSpPr>
          <p:cNvPr id="3" name="Content Placeholder 2">
            <a:extLst>
              <a:ext uri="{FF2B5EF4-FFF2-40B4-BE49-F238E27FC236}">
                <a16:creationId xmlns:a16="http://schemas.microsoft.com/office/drawing/2014/main" id="{3E50F45B-B419-4E3C-84F4-A185A45B78CD}"/>
              </a:ext>
            </a:extLst>
          </p:cNvPr>
          <p:cNvSpPr>
            <a:spLocks noGrp="1"/>
          </p:cNvSpPr>
          <p:nvPr>
            <p:ph idx="1"/>
          </p:nvPr>
        </p:nvSpPr>
        <p:spPr>
          <a:xfrm>
            <a:off x="646176" y="1690688"/>
            <a:ext cx="4200144" cy="4351338"/>
          </a:xfrm>
        </p:spPr>
        <p:txBody>
          <a:bodyPr>
            <a:normAutofit/>
          </a:bodyPr>
          <a:lstStyle/>
          <a:p>
            <a:r>
              <a:rPr lang="en-US" dirty="0"/>
              <a:t>Two ways to run scripts</a:t>
            </a:r>
          </a:p>
          <a:p>
            <a:pPr lvl="1"/>
            <a:r>
              <a:rPr lang="en-US" dirty="0"/>
              <a:t>$ ./script.sh</a:t>
            </a:r>
          </a:p>
          <a:p>
            <a:pPr lvl="1"/>
            <a:r>
              <a:rPr lang="en-US" dirty="0"/>
              <a:t>$ bash script.sh</a:t>
            </a:r>
          </a:p>
          <a:p>
            <a:r>
              <a:rPr lang="en-US" dirty="0"/>
              <a:t>Script must be executable</a:t>
            </a:r>
          </a:p>
          <a:p>
            <a:pPr lvl="1"/>
            <a:r>
              <a:rPr lang="en-US" dirty="0"/>
              <a:t>$ </a:t>
            </a:r>
            <a:r>
              <a:rPr lang="en-US" dirty="0" err="1"/>
              <a:t>chmod</a:t>
            </a:r>
            <a:r>
              <a:rPr lang="en-US" dirty="0"/>
              <a:t> </a:t>
            </a:r>
            <a:r>
              <a:rPr lang="en-US" dirty="0" err="1"/>
              <a:t>u+x</a:t>
            </a:r>
            <a:r>
              <a:rPr lang="en-US" dirty="0"/>
              <a:t> script.sh</a:t>
            </a:r>
          </a:p>
        </p:txBody>
      </p:sp>
      <p:sp>
        <p:nvSpPr>
          <p:cNvPr id="4" name="Content Placeholder 2">
            <a:extLst>
              <a:ext uri="{FF2B5EF4-FFF2-40B4-BE49-F238E27FC236}">
                <a16:creationId xmlns:a16="http://schemas.microsoft.com/office/drawing/2014/main" id="{3E50F45B-B419-4E3C-84F4-A185A45B78CD}"/>
              </a:ext>
            </a:extLst>
          </p:cNvPr>
          <p:cNvSpPr txBox="1">
            <a:spLocks/>
          </p:cNvSpPr>
          <p:nvPr/>
        </p:nvSpPr>
        <p:spPr>
          <a:xfrm>
            <a:off x="5498592" y="1690688"/>
            <a:ext cx="5443728"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Variables</a:t>
            </a:r>
          </a:p>
          <a:p>
            <a:pPr lvl="1"/>
            <a:r>
              <a:rPr lang="en-US" dirty="0"/>
              <a:t>Variables can be used to store settings/parameters</a:t>
            </a:r>
          </a:p>
          <a:p>
            <a:pPr lvl="1"/>
            <a:r>
              <a:rPr lang="en-US" dirty="0"/>
              <a:t>Allow you to change one value rather than many hardcoded values</a:t>
            </a:r>
          </a:p>
          <a:p>
            <a:pPr lvl="1"/>
            <a:r>
              <a:rPr lang="en-US" dirty="0"/>
              <a:t>Bash variables do not have data types (i.e., string, </a:t>
            </a:r>
            <a:r>
              <a:rPr lang="en-US" dirty="0" err="1"/>
              <a:t>int</a:t>
            </a:r>
            <a:r>
              <a:rPr lang="en-US" dirty="0"/>
              <a:t>, character)</a:t>
            </a:r>
          </a:p>
          <a:p>
            <a:pPr lvl="1"/>
            <a:r>
              <a:rPr lang="en-US" dirty="0"/>
              <a:t>Variables are accessed by using ‘$’ in front of the variable name</a:t>
            </a:r>
          </a:p>
          <a:p>
            <a:pPr lvl="1"/>
            <a:r>
              <a:rPr lang="en-US" dirty="0"/>
              <a:t>Remember, no spaces!!</a:t>
            </a:r>
          </a:p>
        </p:txBody>
      </p:sp>
    </p:spTree>
    <p:extLst>
      <p:ext uri="{BB962C8B-B14F-4D97-AF65-F5344CB8AC3E}">
        <p14:creationId xmlns:p14="http://schemas.microsoft.com/office/powerpoint/2010/main" val="82403158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9438"/>
            <a:ext cx="10515600" cy="1325563"/>
          </a:xfrm>
        </p:spPr>
        <p:txBody>
          <a:bodyPr/>
          <a:lstStyle/>
          <a:p>
            <a:r>
              <a:rPr lang="en-US" dirty="0"/>
              <a:t>Arguments</a:t>
            </a:r>
          </a:p>
        </p:txBody>
      </p:sp>
      <p:sp>
        <p:nvSpPr>
          <p:cNvPr id="3" name="Content Placeholder 2"/>
          <p:cNvSpPr>
            <a:spLocks noGrp="1"/>
          </p:cNvSpPr>
          <p:nvPr>
            <p:ph idx="1"/>
          </p:nvPr>
        </p:nvSpPr>
        <p:spPr>
          <a:xfrm>
            <a:off x="838200" y="4033900"/>
            <a:ext cx="10515600" cy="2300225"/>
          </a:xfrm>
        </p:spPr>
        <p:txBody>
          <a:bodyPr/>
          <a:lstStyle/>
          <a:p>
            <a:r>
              <a:rPr lang="en-US" dirty="0" smtClean="0"/>
              <a:t>Arguments are used to pass information to a script at run-time</a:t>
            </a:r>
          </a:p>
          <a:p>
            <a:r>
              <a:rPr lang="en-US" dirty="0" smtClean="0"/>
              <a:t>Assigned to a value ($1, $2, $3, etc.)</a:t>
            </a:r>
          </a:p>
          <a:p>
            <a:pPr lvl="1"/>
            <a:r>
              <a:rPr lang="en-US" dirty="0" smtClean="0"/>
              <a:t>$0 stores the script name</a:t>
            </a:r>
          </a:p>
          <a:p>
            <a:pPr lvl="1"/>
            <a:r>
              <a:rPr lang="en-US" dirty="0" smtClean="0"/>
              <a:t>The rest are assign based on order</a:t>
            </a:r>
          </a:p>
          <a:p>
            <a:pPr lvl="1"/>
            <a:r>
              <a:rPr lang="en-US" dirty="0" smtClean="0"/>
              <a:t>$# stores the number of arguments</a:t>
            </a:r>
          </a:p>
          <a:p>
            <a:pPr marL="457200" lvl="1" indent="0">
              <a:buNone/>
            </a:pPr>
            <a:endParaRPr lang="en-US" dirty="0"/>
          </a:p>
        </p:txBody>
      </p:sp>
      <p:pic>
        <p:nvPicPr>
          <p:cNvPr id="4" name="Picture 3"/>
          <p:cNvPicPr>
            <a:picLocks noChangeAspect="1"/>
          </p:cNvPicPr>
          <p:nvPr/>
        </p:nvPicPr>
        <p:blipFill>
          <a:blip r:embed="rId3"/>
          <a:stretch>
            <a:fillRect/>
          </a:stretch>
        </p:blipFill>
        <p:spPr>
          <a:xfrm>
            <a:off x="1095375" y="1870858"/>
            <a:ext cx="3714750" cy="1616157"/>
          </a:xfrm>
          <a:prstGeom prst="rect">
            <a:avLst/>
          </a:prstGeom>
        </p:spPr>
      </p:pic>
      <p:pic>
        <p:nvPicPr>
          <p:cNvPr id="5" name="Picture 4"/>
          <p:cNvPicPr>
            <a:picLocks noChangeAspect="1"/>
          </p:cNvPicPr>
          <p:nvPr/>
        </p:nvPicPr>
        <p:blipFill>
          <a:blip r:embed="rId4"/>
          <a:stretch>
            <a:fillRect/>
          </a:stretch>
        </p:blipFill>
        <p:spPr>
          <a:xfrm>
            <a:off x="6015038" y="1870858"/>
            <a:ext cx="4376738" cy="1873678"/>
          </a:xfrm>
          <a:prstGeom prst="rect">
            <a:avLst/>
          </a:prstGeom>
        </p:spPr>
      </p:pic>
      <p:sp>
        <p:nvSpPr>
          <p:cNvPr id="6" name="TextBox 5"/>
          <p:cNvSpPr txBox="1"/>
          <p:nvPr/>
        </p:nvSpPr>
        <p:spPr>
          <a:xfrm>
            <a:off x="1076325" y="1308038"/>
            <a:ext cx="5019675" cy="400110"/>
          </a:xfrm>
          <a:prstGeom prst="rect">
            <a:avLst/>
          </a:prstGeom>
          <a:noFill/>
        </p:spPr>
        <p:txBody>
          <a:bodyPr wrap="square" rtlCol="0">
            <a:spAutoFit/>
          </a:bodyPr>
          <a:lstStyle/>
          <a:p>
            <a:r>
              <a:rPr lang="en-US" sz="2000" dirty="0" smtClean="0"/>
              <a:t>args.sh script is in the repo (Activities folder)</a:t>
            </a:r>
            <a:endParaRPr lang="en-US" sz="2000" dirty="0"/>
          </a:p>
        </p:txBody>
      </p:sp>
      <p:sp>
        <p:nvSpPr>
          <p:cNvPr id="7" name="Rectangle 6"/>
          <p:cNvSpPr/>
          <p:nvPr/>
        </p:nvSpPr>
        <p:spPr>
          <a:xfrm>
            <a:off x="6096000" y="2255033"/>
            <a:ext cx="3643312" cy="14204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66909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250"/>
                                        <p:tgtEl>
                                          <p:spTgt spid="7"/>
                                        </p:tgtEl>
                                      </p:cBhvr>
                                    </p:animEffect>
                                    <p:set>
                                      <p:cBhvr>
                                        <p:cTn id="7" dur="1" fill="hold">
                                          <p:stCondLst>
                                            <p:cond delay="249"/>
                                          </p:stCondLst>
                                        </p:cTn>
                                        <p:tgtEl>
                                          <p:spTgt spid="7"/>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25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p:bldP spid="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DFA1BB-F0C7-48B5-B3FA-90057E9F85DE}"/>
              </a:ext>
            </a:extLst>
          </p:cNvPr>
          <p:cNvSpPr>
            <a:spLocks noGrp="1"/>
          </p:cNvSpPr>
          <p:nvPr>
            <p:ph type="title"/>
          </p:nvPr>
        </p:nvSpPr>
        <p:spPr/>
        <p:txBody>
          <a:bodyPr/>
          <a:lstStyle/>
          <a:p>
            <a:r>
              <a:rPr lang="en-US" dirty="0">
                <a:cs typeface="Calibri Light"/>
              </a:rPr>
              <a:t>Conditionals and loops</a:t>
            </a:r>
            <a:endParaRPr lang="en-US" dirty="0"/>
          </a:p>
        </p:txBody>
      </p:sp>
      <p:sp>
        <p:nvSpPr>
          <p:cNvPr id="3" name="Content Placeholder 2">
            <a:extLst>
              <a:ext uri="{FF2B5EF4-FFF2-40B4-BE49-F238E27FC236}">
                <a16:creationId xmlns:a16="http://schemas.microsoft.com/office/drawing/2014/main" id="{4E04B9A2-F0E2-4B5C-B1EA-8A933B490C83}"/>
              </a:ext>
            </a:extLst>
          </p:cNvPr>
          <p:cNvSpPr>
            <a:spLocks noGrp="1"/>
          </p:cNvSpPr>
          <p:nvPr>
            <p:ph idx="1"/>
          </p:nvPr>
        </p:nvSpPr>
        <p:spPr>
          <a:xfrm>
            <a:off x="838200" y="1690688"/>
            <a:ext cx="10515600" cy="4108644"/>
          </a:xfrm>
        </p:spPr>
        <p:txBody>
          <a:bodyPr vert="horz" lIns="91440" tIns="45720" rIns="91440" bIns="45720" rtlCol="0" anchor="t">
            <a:normAutofit/>
          </a:bodyPr>
          <a:lstStyle/>
          <a:p>
            <a:r>
              <a:rPr lang="en-US" dirty="0">
                <a:cs typeface="Calibri"/>
              </a:rPr>
              <a:t>Conditionals: If statements</a:t>
            </a:r>
          </a:p>
          <a:p>
            <a:pPr lvl="1"/>
            <a:r>
              <a:rPr lang="en-US" dirty="0">
                <a:cs typeface="Calibri"/>
              </a:rPr>
              <a:t>What can we use these for?</a:t>
            </a:r>
          </a:p>
          <a:p>
            <a:pPr lvl="1"/>
            <a:r>
              <a:rPr lang="en-US" dirty="0">
                <a:cs typeface="Calibri"/>
              </a:rPr>
              <a:t>Generally used to check if an argument or variable meets a certain requirement</a:t>
            </a:r>
          </a:p>
          <a:p>
            <a:pPr marL="457200" lvl="1" indent="0">
              <a:buNone/>
            </a:pPr>
            <a:endParaRPr lang="en-US" dirty="0">
              <a:cs typeface="Calibri"/>
            </a:endParaRPr>
          </a:p>
          <a:p>
            <a:pPr lvl="1"/>
            <a:endParaRPr lang="en-US" dirty="0">
              <a:cs typeface="Calibri"/>
            </a:endParaRPr>
          </a:p>
          <a:p>
            <a:r>
              <a:rPr lang="en-US" dirty="0">
                <a:cs typeface="Calibri"/>
              </a:rPr>
              <a:t>Loops: for loops and while loops</a:t>
            </a:r>
          </a:p>
          <a:p>
            <a:pPr lvl="1"/>
            <a:r>
              <a:rPr lang="en-US" dirty="0">
                <a:cs typeface="Calibri"/>
              </a:rPr>
              <a:t>What can we use these for?</a:t>
            </a:r>
          </a:p>
          <a:p>
            <a:pPr lvl="1"/>
            <a:r>
              <a:rPr lang="en-US" dirty="0">
                <a:cs typeface="Calibri"/>
              </a:rPr>
              <a:t>Used to perform the same command or set of commands many times</a:t>
            </a:r>
          </a:p>
          <a:p>
            <a:pPr lvl="1"/>
            <a:endParaRPr lang="en-US" dirty="0">
              <a:cs typeface="Calibri"/>
            </a:endParaRPr>
          </a:p>
          <a:p>
            <a:endParaRPr lang="en-US" dirty="0">
              <a:cs typeface="Calibri"/>
            </a:endParaRPr>
          </a:p>
        </p:txBody>
      </p:sp>
    </p:spTree>
    <p:extLst>
      <p:ext uri="{BB962C8B-B14F-4D97-AF65-F5344CB8AC3E}">
        <p14:creationId xmlns:p14="http://schemas.microsoft.com/office/powerpoint/2010/main" val="1933698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25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5" end="5"/>
                                            </p:txEl>
                                          </p:spTgt>
                                        </p:tgtEl>
                                        <p:attrNameLst>
                                          <p:attrName>style.visibility</p:attrName>
                                        </p:attrNameLst>
                                      </p:cBhvr>
                                      <p:to>
                                        <p:strVal val="visible"/>
                                      </p:to>
                                    </p:set>
                                    <p:animEffect transition="in" filter="fade">
                                      <p:cBhvr>
                                        <p:cTn id="12" dur="250"/>
                                        <p:tgtEl>
                                          <p:spTgt spid="3">
                                            <p:txEl>
                                              <p:pRg st="5" end="5"/>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animEffect transition="in" filter="fade">
                                      <p:cBhvr>
                                        <p:cTn id="15" dur="250"/>
                                        <p:tgtEl>
                                          <p:spTgt spid="3">
                                            <p:txEl>
                                              <p:pRg st="6" end="6"/>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7" end="7"/>
                                            </p:txEl>
                                          </p:spTgt>
                                        </p:tgtEl>
                                        <p:attrNameLst>
                                          <p:attrName>style.visibility</p:attrName>
                                        </p:attrNameLst>
                                      </p:cBhvr>
                                      <p:to>
                                        <p:strVal val="visible"/>
                                      </p:to>
                                    </p:set>
                                    <p:animEffect transition="in" filter="fade">
                                      <p:cBhvr>
                                        <p:cTn id="20" dur="25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31086A-D459-459A-A660-98190FB25BE2}"/>
              </a:ext>
            </a:extLst>
          </p:cNvPr>
          <p:cNvSpPr>
            <a:spLocks noGrp="1"/>
          </p:cNvSpPr>
          <p:nvPr>
            <p:ph type="title"/>
          </p:nvPr>
        </p:nvSpPr>
        <p:spPr>
          <a:xfrm>
            <a:off x="285750" y="0"/>
            <a:ext cx="3600450" cy="1325563"/>
          </a:xfrm>
        </p:spPr>
        <p:txBody>
          <a:bodyPr/>
          <a:lstStyle/>
          <a:p>
            <a:r>
              <a:rPr lang="en-US" dirty="0"/>
              <a:t>If statements</a:t>
            </a:r>
          </a:p>
        </p:txBody>
      </p:sp>
      <p:sp>
        <p:nvSpPr>
          <p:cNvPr id="3" name="Content Placeholder 2">
            <a:extLst>
              <a:ext uri="{FF2B5EF4-FFF2-40B4-BE49-F238E27FC236}">
                <a16:creationId xmlns:a16="http://schemas.microsoft.com/office/drawing/2014/main" id="{8E90BC21-C55B-47A6-ACF8-1BECF7998047}"/>
              </a:ext>
            </a:extLst>
          </p:cNvPr>
          <p:cNvSpPr>
            <a:spLocks noGrp="1"/>
          </p:cNvSpPr>
          <p:nvPr>
            <p:ph idx="1"/>
          </p:nvPr>
        </p:nvSpPr>
        <p:spPr>
          <a:xfrm>
            <a:off x="771525" y="2987675"/>
            <a:ext cx="3603171" cy="4351338"/>
          </a:xfrm>
        </p:spPr>
        <p:txBody>
          <a:bodyPr>
            <a:normAutofit/>
          </a:bodyPr>
          <a:lstStyle/>
          <a:p>
            <a:pPr marL="0" indent="0">
              <a:buNone/>
            </a:pPr>
            <a:r>
              <a:rPr lang="en-US" u="sng" dirty="0"/>
              <a:t>Basic bash syntax</a:t>
            </a:r>
          </a:p>
          <a:p>
            <a:pPr marL="0" indent="0">
              <a:buNone/>
            </a:pPr>
            <a:r>
              <a:rPr lang="en-US" dirty="0"/>
              <a:t>if [commands]</a:t>
            </a:r>
          </a:p>
          <a:p>
            <a:pPr marL="0" indent="0">
              <a:buNone/>
            </a:pPr>
            <a:r>
              <a:rPr lang="en-US" dirty="0"/>
              <a:t>then</a:t>
            </a:r>
          </a:p>
          <a:p>
            <a:pPr marL="0" indent="0">
              <a:buNone/>
            </a:pPr>
            <a:r>
              <a:rPr lang="en-US" dirty="0"/>
              <a:t>	[if-statements]</a:t>
            </a:r>
          </a:p>
          <a:p>
            <a:pPr marL="0" indent="0">
              <a:buNone/>
            </a:pPr>
            <a:r>
              <a:rPr lang="en-US" dirty="0"/>
              <a:t>else </a:t>
            </a:r>
          </a:p>
          <a:p>
            <a:pPr marL="0" indent="0">
              <a:buNone/>
            </a:pPr>
            <a:r>
              <a:rPr lang="en-US" dirty="0"/>
              <a:t>	[if-statements]</a:t>
            </a:r>
          </a:p>
          <a:p>
            <a:pPr marL="0" indent="0">
              <a:buNone/>
            </a:pPr>
            <a:r>
              <a:rPr lang="en-US" dirty="0"/>
              <a:t>fi</a:t>
            </a:r>
          </a:p>
        </p:txBody>
      </p:sp>
      <p:sp>
        <p:nvSpPr>
          <p:cNvPr id="4" name="TextBox 3">
            <a:extLst>
              <a:ext uri="{FF2B5EF4-FFF2-40B4-BE49-F238E27FC236}">
                <a16:creationId xmlns:a16="http://schemas.microsoft.com/office/drawing/2014/main" id="{C6F77D20-459F-4B93-AEA2-3920CC209601}"/>
              </a:ext>
            </a:extLst>
          </p:cNvPr>
          <p:cNvSpPr txBox="1"/>
          <p:nvPr/>
        </p:nvSpPr>
        <p:spPr>
          <a:xfrm>
            <a:off x="803307" y="1055171"/>
            <a:ext cx="6851586" cy="2369880"/>
          </a:xfrm>
          <a:prstGeom prst="rect">
            <a:avLst/>
          </a:prstGeom>
          <a:noFill/>
        </p:spPr>
        <p:txBody>
          <a:bodyPr wrap="square" rtlCol="0">
            <a:spAutoFit/>
          </a:bodyPr>
          <a:lstStyle/>
          <a:p>
            <a:r>
              <a:rPr lang="en-US" sz="2800" u="sng" dirty="0"/>
              <a:t>Example</a:t>
            </a:r>
          </a:p>
          <a:p>
            <a:r>
              <a:rPr lang="en-US" sz="2000" dirty="0"/>
              <a:t>if grep “pattern” some_file.txt &gt; /dev/null</a:t>
            </a:r>
          </a:p>
          <a:p>
            <a:r>
              <a:rPr lang="en-US" sz="2000" dirty="0"/>
              <a:t>then</a:t>
            </a:r>
          </a:p>
          <a:p>
            <a:r>
              <a:rPr lang="en-US" sz="2000" dirty="0"/>
              <a:t>	echo “found ‘pattern’ in ‘some_file.txt’”</a:t>
            </a:r>
          </a:p>
          <a:p>
            <a:r>
              <a:rPr lang="en-US" sz="2000" dirty="0"/>
              <a:t>fi</a:t>
            </a:r>
          </a:p>
          <a:p>
            <a:endParaRPr lang="en-US" sz="2000" dirty="0"/>
          </a:p>
          <a:p>
            <a:r>
              <a:rPr lang="en-US" sz="2000" dirty="0"/>
              <a:t> </a:t>
            </a:r>
          </a:p>
        </p:txBody>
      </p:sp>
      <p:cxnSp>
        <p:nvCxnSpPr>
          <p:cNvPr id="6" name="Straight Arrow Connector 5"/>
          <p:cNvCxnSpPr/>
          <p:nvPr/>
        </p:nvCxnSpPr>
        <p:spPr>
          <a:xfrm>
            <a:off x="3193596" y="3743325"/>
            <a:ext cx="2540454"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4069896" y="4743450"/>
            <a:ext cx="1664154"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4069896" y="5781675"/>
            <a:ext cx="1664154"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6076950" y="3420159"/>
            <a:ext cx="2828925" cy="646331"/>
          </a:xfrm>
          <a:prstGeom prst="rect">
            <a:avLst/>
          </a:prstGeom>
          <a:noFill/>
        </p:spPr>
        <p:txBody>
          <a:bodyPr wrap="square" rtlCol="0">
            <a:spAutoFit/>
          </a:bodyPr>
          <a:lstStyle/>
          <a:p>
            <a:r>
              <a:rPr lang="en-US" dirty="0"/>
              <a:t>Any command, pipeline, or test condition to evaluate</a:t>
            </a:r>
          </a:p>
        </p:txBody>
      </p:sp>
      <p:sp>
        <p:nvSpPr>
          <p:cNvPr id="13" name="TextBox 12"/>
          <p:cNvSpPr txBox="1"/>
          <p:nvPr/>
        </p:nvSpPr>
        <p:spPr>
          <a:xfrm>
            <a:off x="6076949" y="4420284"/>
            <a:ext cx="2828925" cy="923330"/>
          </a:xfrm>
          <a:prstGeom prst="rect">
            <a:avLst/>
          </a:prstGeom>
          <a:noFill/>
        </p:spPr>
        <p:txBody>
          <a:bodyPr wrap="square" rtlCol="0">
            <a:spAutoFit/>
          </a:bodyPr>
          <a:lstStyle/>
          <a:p>
            <a:r>
              <a:rPr lang="en-US" dirty="0"/>
              <a:t>all statements/commands executed of [commands] evaluates to true/0</a:t>
            </a:r>
          </a:p>
        </p:txBody>
      </p:sp>
      <p:sp>
        <p:nvSpPr>
          <p:cNvPr id="14" name="TextBox 13"/>
          <p:cNvSpPr txBox="1"/>
          <p:nvPr/>
        </p:nvSpPr>
        <p:spPr>
          <a:xfrm>
            <a:off x="6076948" y="5425390"/>
            <a:ext cx="2828925" cy="1200329"/>
          </a:xfrm>
          <a:prstGeom prst="rect">
            <a:avLst/>
          </a:prstGeom>
          <a:noFill/>
        </p:spPr>
        <p:txBody>
          <a:bodyPr wrap="square" rtlCol="0">
            <a:spAutoFit/>
          </a:bodyPr>
          <a:lstStyle/>
          <a:p>
            <a:r>
              <a:rPr lang="en-US" dirty="0"/>
              <a:t>all statements/commands executed of [commands] evaluates to false/!0</a:t>
            </a:r>
          </a:p>
          <a:p>
            <a:r>
              <a:rPr lang="en-US" dirty="0"/>
              <a:t>This is optional</a:t>
            </a:r>
          </a:p>
        </p:txBody>
      </p:sp>
      <p:sp>
        <p:nvSpPr>
          <p:cNvPr id="15" name="TextBox 14"/>
          <p:cNvSpPr txBox="1"/>
          <p:nvPr/>
        </p:nvSpPr>
        <p:spPr>
          <a:xfrm>
            <a:off x="9391651" y="5580360"/>
            <a:ext cx="2552700" cy="923330"/>
          </a:xfrm>
          <a:prstGeom prst="rect">
            <a:avLst/>
          </a:prstGeom>
          <a:noFill/>
        </p:spPr>
        <p:txBody>
          <a:bodyPr wrap="square" rtlCol="0">
            <a:spAutoFit/>
          </a:bodyPr>
          <a:lstStyle/>
          <a:p>
            <a:r>
              <a:rPr lang="en-US" dirty="0"/>
              <a:t>Can also chain commands with logical operators (&amp;&amp; and ||)</a:t>
            </a:r>
          </a:p>
        </p:txBody>
      </p:sp>
    </p:spTree>
    <p:extLst>
      <p:ext uri="{BB962C8B-B14F-4D97-AF65-F5344CB8AC3E}">
        <p14:creationId xmlns:p14="http://schemas.microsoft.com/office/powerpoint/2010/main" val="132955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25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250"/>
                                        <p:tgtEl>
                                          <p:spTgt spid="6"/>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250"/>
                                        <p:tgtEl>
                                          <p:spTgt spid="12"/>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250"/>
                                        <p:tgtEl>
                                          <p:spTgt spid="9"/>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250"/>
                                        <p:tgtEl>
                                          <p:spTgt spid="13"/>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250"/>
                                        <p:tgtEl>
                                          <p:spTgt spid="11"/>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fade">
                                      <p:cBhvr>
                                        <p:cTn id="31" dur="250"/>
                                        <p:tgtEl>
                                          <p:spTgt spid="14"/>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5"/>
                                        </p:tgtEl>
                                        <p:attrNameLst>
                                          <p:attrName>style.visibility</p:attrName>
                                        </p:attrNameLst>
                                      </p:cBhvr>
                                      <p:to>
                                        <p:strVal val="visible"/>
                                      </p:to>
                                    </p:set>
                                    <p:animEffect transition="in" filter="fade">
                                      <p:cBhvr>
                                        <p:cTn id="36" dur="25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2" grpId="0"/>
      <p:bldP spid="13" grpId="0"/>
      <p:bldP spid="14" grpId="0"/>
      <p:bldP spid="1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12B18-BF0F-4D29-BA84-8DC81216E29C}"/>
              </a:ext>
            </a:extLst>
          </p:cNvPr>
          <p:cNvSpPr>
            <a:spLocks noGrp="1"/>
          </p:cNvSpPr>
          <p:nvPr>
            <p:ph type="title"/>
          </p:nvPr>
        </p:nvSpPr>
        <p:spPr>
          <a:xfrm>
            <a:off x="485775" y="0"/>
            <a:ext cx="10515600" cy="1325563"/>
          </a:xfrm>
        </p:spPr>
        <p:txBody>
          <a:bodyPr/>
          <a:lstStyle/>
          <a:p>
            <a:r>
              <a:rPr lang="en-US" dirty="0"/>
              <a:t>test</a:t>
            </a:r>
          </a:p>
        </p:txBody>
      </p:sp>
      <p:sp>
        <p:nvSpPr>
          <p:cNvPr id="3" name="Content Placeholder 2">
            <a:extLst>
              <a:ext uri="{FF2B5EF4-FFF2-40B4-BE49-F238E27FC236}">
                <a16:creationId xmlns:a16="http://schemas.microsoft.com/office/drawing/2014/main" id="{2D997E7C-7145-4AE3-87F4-5447418D1770}"/>
              </a:ext>
            </a:extLst>
          </p:cNvPr>
          <p:cNvSpPr>
            <a:spLocks noGrp="1"/>
          </p:cNvSpPr>
          <p:nvPr>
            <p:ph idx="1"/>
          </p:nvPr>
        </p:nvSpPr>
        <p:spPr>
          <a:xfrm>
            <a:off x="485774" y="1350963"/>
            <a:ext cx="4448175" cy="4941682"/>
          </a:xfrm>
        </p:spPr>
        <p:txBody>
          <a:bodyPr>
            <a:normAutofit/>
          </a:bodyPr>
          <a:lstStyle/>
          <a:p>
            <a:r>
              <a:rPr lang="en-US" dirty="0"/>
              <a:t>Indicates return value of the test specified through its arguments</a:t>
            </a:r>
          </a:p>
          <a:p>
            <a:r>
              <a:rPr lang="en-US" dirty="0"/>
              <a:t>C</a:t>
            </a:r>
            <a:r>
              <a:rPr lang="en-US" dirty="0" smtClean="0"/>
              <a:t>ommon uses include checking </a:t>
            </a:r>
            <a:r>
              <a:rPr lang="en-US" dirty="0"/>
              <a:t>whether input is a file or a directory or whether something exists.</a:t>
            </a:r>
          </a:p>
          <a:p>
            <a:pPr marL="0" indent="0">
              <a:buNone/>
            </a:pPr>
            <a:r>
              <a:rPr lang="en-US" dirty="0"/>
              <a:t>$ test –d </a:t>
            </a:r>
            <a:r>
              <a:rPr lang="en-US" dirty="0" err="1"/>
              <a:t>some_dir</a:t>
            </a:r>
            <a:r>
              <a:rPr lang="en-US" dirty="0"/>
              <a:t> ; echo $?</a:t>
            </a:r>
          </a:p>
          <a:p>
            <a:pPr marL="0" indent="0">
              <a:buNone/>
            </a:pPr>
            <a:endParaRPr lang="en-US" dirty="0"/>
          </a:p>
          <a:p>
            <a:r>
              <a:rPr lang="en-US" dirty="0"/>
              <a:t>Can combine with if statements</a:t>
            </a:r>
          </a:p>
        </p:txBody>
      </p:sp>
      <p:pic>
        <p:nvPicPr>
          <p:cNvPr id="5" name="Picture 4"/>
          <p:cNvPicPr>
            <a:picLocks noChangeAspect="1"/>
          </p:cNvPicPr>
          <p:nvPr/>
        </p:nvPicPr>
        <p:blipFill rotWithShape="1">
          <a:blip r:embed="rId3"/>
          <a:srcRect t="1" b="-1026"/>
          <a:stretch/>
        </p:blipFill>
        <p:spPr>
          <a:xfrm>
            <a:off x="6134099" y="4525963"/>
            <a:ext cx="3976805" cy="2352676"/>
          </a:xfrm>
          <a:prstGeom prst="rect">
            <a:avLst/>
          </a:prstGeom>
        </p:spPr>
      </p:pic>
      <p:pic>
        <p:nvPicPr>
          <p:cNvPr id="7" name="Picture 6"/>
          <p:cNvPicPr>
            <a:picLocks noChangeAspect="1"/>
          </p:cNvPicPr>
          <p:nvPr/>
        </p:nvPicPr>
        <p:blipFill>
          <a:blip r:embed="rId4"/>
          <a:stretch>
            <a:fillRect/>
          </a:stretch>
        </p:blipFill>
        <p:spPr>
          <a:xfrm>
            <a:off x="5169633" y="238125"/>
            <a:ext cx="6524625" cy="4267200"/>
          </a:xfrm>
          <a:prstGeom prst="rect">
            <a:avLst/>
          </a:prstGeom>
        </p:spPr>
      </p:pic>
    </p:spTree>
    <p:extLst>
      <p:ext uri="{BB962C8B-B14F-4D97-AF65-F5344CB8AC3E}">
        <p14:creationId xmlns:p14="http://schemas.microsoft.com/office/powerpoint/2010/main" val="290367271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379</TotalTime>
  <Words>1479</Words>
  <Application>Microsoft Office PowerPoint</Application>
  <PresentationFormat>Widescreen</PresentationFormat>
  <Paragraphs>216</Paragraphs>
  <Slides>25</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Calibri Light</vt:lpstr>
      <vt:lpstr>Wingdings</vt:lpstr>
      <vt:lpstr>office theme</vt:lpstr>
      <vt:lpstr>Bioinformatics shell scripting, writing pipelines, and parallelizing tasks</vt:lpstr>
      <vt:lpstr>Reproducibility and Robustness</vt:lpstr>
      <vt:lpstr>Bash scripting</vt:lpstr>
      <vt:lpstr>The anatomy of a script</vt:lpstr>
      <vt:lpstr>Running scripts and variables</vt:lpstr>
      <vt:lpstr>Arguments</vt:lpstr>
      <vt:lpstr>Conditionals and loops</vt:lpstr>
      <vt:lpstr>If statements</vt:lpstr>
      <vt:lpstr>test</vt:lpstr>
      <vt:lpstr>For loops</vt:lpstr>
      <vt:lpstr>PowerPoint Presentation</vt:lpstr>
      <vt:lpstr>Selecting files</vt:lpstr>
      <vt:lpstr>Notes on selecting files</vt:lpstr>
      <vt:lpstr>How can we test scripts/loops before running them?</vt:lpstr>
      <vt:lpstr>Looping, output, and other considerations</vt:lpstr>
      <vt:lpstr>Loops in other languages</vt:lpstr>
      <vt:lpstr>How can we make scripts/pipelines more reproducible and robust? </vt:lpstr>
      <vt:lpstr>Automating processes with find and xargs</vt:lpstr>
      <vt:lpstr>Let’s find some stuff</vt:lpstr>
      <vt:lpstr>find -exec</vt:lpstr>
      <vt:lpstr>xargs</vt:lpstr>
      <vt:lpstr>Other xargs tricks</vt:lpstr>
      <vt:lpstr>xargs and parallelization</vt:lpstr>
      <vt:lpstr>A quick note about Make</vt:lpstr>
      <vt:lpstr>Activity 2 and BLAST Challenge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Gansemer, Benjamin M</dc:creator>
  <cp:lastModifiedBy>Gansemer, Benjamin M</cp:lastModifiedBy>
  <cp:revision>148</cp:revision>
  <dcterms:created xsi:type="dcterms:W3CDTF">2013-07-15T20:26:40Z</dcterms:created>
  <dcterms:modified xsi:type="dcterms:W3CDTF">2019-04-04T14:24:01Z</dcterms:modified>
</cp:coreProperties>
</file>