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465a1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465a1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5d7bc09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5d7bc09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5d7bc09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5d7bc09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5d7bc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5d7bc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91c59bf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91c59bf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91c59bf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91c59bf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5d7bc09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5d7bc09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91c59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91c59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5d7bc09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5d7bc09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6316fb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6316fb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91c59b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91c59b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Study Group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7500" y="-476225"/>
            <a:ext cx="9641499" cy="609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 rot="-542941">
            <a:off x="2118268" y="1898238"/>
            <a:ext cx="4409986" cy="205264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Study Group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-454925" y="4985675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 University Location Markers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25" y="637075"/>
            <a:ext cx="7114476" cy="39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08150" y="4746900"/>
            <a:ext cx="3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5800"/>
            <a:ext cx="8520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 - universities markers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" y="803200"/>
            <a:ext cx="8080925" cy="38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0" y="474330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8575" y="4753550"/>
            <a:ext cx="2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0" y="50"/>
            <a:ext cx="4572000" cy="51435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-If we had had more time we would have added additional functionality to the website. eg Being able to search the study map for groups of a certain level or subject, and being able to generate links to webpages for the different </a:t>
            </a:r>
            <a:r>
              <a:rPr lang="en"/>
              <a:t>groups to meet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0" y="474330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82775" y="287825"/>
            <a:ext cx="779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Group</a:t>
            </a:r>
            <a:r>
              <a:rPr lang="en" sz="3500"/>
              <a:t> Members</a:t>
            </a:r>
            <a:endParaRPr sz="3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-Cy Miller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-Sara Ram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-Gorkem Varol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-Jacqueline Nguyen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-Helen Akinyele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366325" y="0"/>
            <a:ext cx="3777900" cy="5143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607725" y="2905975"/>
            <a:ext cx="3415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set out to create a website that pairs students in need of study partners with others who are studying the same subject at the same level. We do this by having the student fill out a form and then storing the data. </a:t>
            </a:r>
            <a:endParaRPr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9275" y="4799975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11725"/>
            <a:ext cx="85206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Study Group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71500" y="874725"/>
            <a:ext cx="79608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00" y="875125"/>
            <a:ext cx="7401001" cy="3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3525" y="477172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75750"/>
            <a:ext cx="85206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Flask API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" y="762425"/>
            <a:ext cx="7241674" cy="3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50" y="1356074"/>
            <a:ext cx="4328199" cy="32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6750" y="4870200"/>
            <a:ext cx="3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3980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- Study group table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275" y="4827825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5" y="899225"/>
            <a:ext cx="7769202" cy="40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75750"/>
            <a:ext cx="85206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Chart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91825" y="971150"/>
            <a:ext cx="864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5" y="863450"/>
            <a:ext cx="6521955" cy="36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-1429" l="11280" r="-11280" t="1430"/>
          <a:stretch/>
        </p:blipFill>
        <p:spPr>
          <a:xfrm>
            <a:off x="5585850" y="1484163"/>
            <a:ext cx="329565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91825" y="475982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47875"/>
            <a:ext cx="8520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 DashBoard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94075" y="1152475"/>
            <a:ext cx="71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4743300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63" y="830475"/>
            <a:ext cx="7097226" cy="3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 Bar and Pie charts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1" y="1152475"/>
            <a:ext cx="4948725" cy="36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525" y="1664662"/>
            <a:ext cx="3727150" cy="2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877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 API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62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1054388"/>
            <a:ext cx="5155526" cy="3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425" y="1437350"/>
            <a:ext cx="4839774" cy="29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27800" y="4759825"/>
            <a:ext cx="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