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413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g.org/" TargetMode="External"/><Relationship Id="rId2" Type="http://schemas.openxmlformats.org/officeDocument/2006/relationships/hyperlink" Target="https://www.chromium.org/blink/webi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wiftlang.ng.bluemix.net/#/rep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FFI for Node.js Native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By @</a:t>
            </a:r>
            <a:r>
              <a:rPr lang="en-US" dirty="0" err="1" smtClean="0"/>
              <a:t>curtisman</a:t>
            </a:r>
            <a:r>
              <a:rPr lang="en-US" dirty="0" smtClean="0"/>
              <a:t>, @</a:t>
            </a:r>
            <a:r>
              <a:rPr lang="en-US" dirty="0" err="1" smtClean="0"/>
              <a:t>ofrobots</a:t>
            </a:r>
            <a:r>
              <a:rPr lang="en-US" dirty="0" smtClean="0"/>
              <a:t>, @</a:t>
            </a:r>
            <a:r>
              <a:rPr lang="en-US" dirty="0" err="1" smtClean="0"/>
              <a:t>orangemocha</a:t>
            </a:r>
            <a:r>
              <a:rPr lang="en-US" dirty="0" smtClean="0"/>
              <a:t>, @</a:t>
            </a:r>
            <a:r>
              <a:rPr lang="en-US" dirty="0" err="1" smtClean="0"/>
              <a:t>piscisaureus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7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current v8 </a:t>
            </a:r>
            <a:r>
              <a:rPr lang="en-US" dirty="0" smtClean="0"/>
              <a:t>API for native modules is a form of FFI. How is this FFI proposal different?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Declarative approach. Parameter marshalling is automated behind the scenes, rather than explicitly coded by user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Expose </a:t>
            </a:r>
            <a:r>
              <a:rPr lang="en-US" dirty="0"/>
              <a:t>to the native world little or no knowledge of the JS type </a:t>
            </a:r>
            <a:r>
              <a:rPr lang="en-US" dirty="0" smtClean="0"/>
              <a:t>system and the VM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used to invoke existing </a:t>
            </a:r>
            <a:r>
              <a:rPr lang="en-US" dirty="0"/>
              <a:t>native </a:t>
            </a:r>
            <a:r>
              <a:rPr lang="en-US" dirty="0" smtClean="0"/>
              <a:t>libraries from JS without intermediate </a:t>
            </a:r>
            <a:r>
              <a:rPr lang="en-US" dirty="0"/>
              <a:t>layers, in most common cases</a:t>
            </a:r>
          </a:p>
        </p:txBody>
      </p:sp>
    </p:spTree>
    <p:extLst>
      <p:ext uri="{BB962C8B-B14F-4D97-AF65-F5344CB8AC3E}">
        <p14:creationId xmlns:p14="http://schemas.microsoft.com/office/powerpoint/2010/main" val="20351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Focused on invoking C native functions (though extensions to other languages are imaginable)</a:t>
            </a:r>
          </a:p>
          <a:p>
            <a:r>
              <a:rPr lang="en-US" dirty="0" smtClean="0"/>
              <a:t>Minimalistic functionality, to cover most common cases. Future extensions possible for more advanced use cases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6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ABI </a:t>
            </a:r>
            <a:r>
              <a:rPr lang="en-US" dirty="0" smtClean="0"/>
              <a:t>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hidden marshalling glue can be expressed either: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In terms of a VM-neutral API (static)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In terms of </a:t>
            </a:r>
            <a:r>
              <a:rPr lang="en-US" dirty="0" smtClean="0"/>
              <a:t>VM-specific bindings generated at runtime (</a:t>
            </a:r>
            <a:r>
              <a:rPr lang="en-US" dirty="0"/>
              <a:t>dynamic)</a:t>
            </a:r>
            <a:endParaRPr lang="en-US" dirty="0" smtClean="0"/>
          </a:p>
          <a:p>
            <a:pPr marL="514350" indent="-457200"/>
            <a:r>
              <a:rPr lang="en-US" dirty="0" smtClean="0"/>
              <a:t>Conclusion: </a:t>
            </a:r>
            <a:r>
              <a:rPr lang="en-US" dirty="0"/>
              <a:t>FFI as a viable alternative to a VM-neutral API would have to rely on VM-specific JIT-generated </a:t>
            </a:r>
            <a:r>
              <a:rPr lang="en-US" dirty="0" smtClean="0"/>
              <a:t>bindings</a:t>
            </a:r>
          </a:p>
          <a:p>
            <a:pPr marL="514350" indent="-457200"/>
            <a:r>
              <a:rPr lang="en-US" dirty="0"/>
              <a:t>We haven’t really considered the static route fully in the meeting because we wanted to explore alternatives to the VM-neutral API.  But instead </a:t>
            </a:r>
            <a:r>
              <a:rPr lang="en-US"/>
              <a:t>of </a:t>
            </a:r>
            <a:r>
              <a:rPr lang="en-US" smtClean="0"/>
              <a:t>waiting </a:t>
            </a:r>
            <a:r>
              <a:rPr lang="en-US" dirty="0"/>
              <a:t>for the VM-neutral API first, it can be explored concurrently, so that it can inform the design VM-neutral marshalling API and make sure the API is rich and robust enough to support generated marshaling glue from a FFI system. </a:t>
            </a:r>
          </a:p>
        </p:txBody>
      </p:sp>
    </p:spTree>
    <p:extLst>
      <p:ext uri="{BB962C8B-B14F-4D97-AF65-F5344CB8AC3E}">
        <p14:creationId xmlns:p14="http://schemas.microsoft.com/office/powerpoint/2010/main" val="61771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call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Needs standardized low-level IDL to be fed to the VM</a:t>
            </a:r>
          </a:p>
          <a:p>
            <a:r>
              <a:rPr lang="en-US" dirty="0" smtClean="0"/>
              <a:t>IDL could be specified in multiple places (e.g. by static or dynamic export from C, directly in JS, with a separate metadata file)</a:t>
            </a:r>
          </a:p>
          <a:p>
            <a:r>
              <a:rPr lang="en-US" dirty="0" smtClean="0"/>
              <a:t>Simple C prototypes are not enough. Signatures need to be augmented to specify important semantics: </a:t>
            </a:r>
            <a:r>
              <a:rPr lang="en-US" dirty="0" err="1" smtClean="0"/>
              <a:t>byref</a:t>
            </a:r>
            <a:r>
              <a:rPr lang="en-US" dirty="0"/>
              <a:t> </a:t>
            </a:r>
            <a:r>
              <a:rPr lang="en-US" dirty="0" smtClean="0"/>
              <a:t>vs </a:t>
            </a:r>
            <a:r>
              <a:rPr lang="en-US" dirty="0" err="1" smtClean="0"/>
              <a:t>byvalue</a:t>
            </a:r>
            <a:r>
              <a:rPr lang="en-US" dirty="0" smtClean="0"/>
              <a:t>, in/out, boxed vs primitive, lifecycle management/ownership transfer, string encodings, etc.</a:t>
            </a:r>
          </a:p>
          <a:p>
            <a:r>
              <a:rPr lang="en-US" dirty="0" smtClean="0"/>
              <a:t>Actual IDL format is TBD. We should try to leverage existing, mature formats as much as possible. Examples:</a:t>
            </a:r>
          </a:p>
          <a:p>
            <a:pPr lvl="1"/>
            <a:r>
              <a:rPr lang="en-US" dirty="0"/>
              <a:t>Blink's </a:t>
            </a:r>
            <a:r>
              <a:rPr lang="en-US" dirty="0" err="1"/>
              <a:t>WebIDL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https://www.chromium.org/blink/webidl </a:t>
            </a:r>
            <a:endParaRPr lang="en-US" u="sng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://www.swig.org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User-friendly syntaxes can be provided as syntactic sugar on top of the low level format, possibly by third-party tools/modules</a:t>
            </a:r>
          </a:p>
          <a:p>
            <a:r>
              <a:rPr lang="en-US" dirty="0" smtClean="0"/>
              <a:t>Super-intuitive approaches are not enough for 100% of use cases, though they might work for simple cases, using defaults:</a:t>
            </a:r>
          </a:p>
          <a:p>
            <a:pPr lvl="1"/>
            <a:r>
              <a:rPr lang="en-US" dirty="0" smtClean="0"/>
              <a:t>Copy &amp; paste C prototype into a JS string</a:t>
            </a:r>
          </a:p>
          <a:p>
            <a:pPr lvl="1"/>
            <a:r>
              <a:rPr lang="en-US" dirty="0" smtClean="0"/>
              <a:t>Specify import name, and its signature is automatically found from system headers (</a:t>
            </a:r>
            <a:r>
              <a:rPr lang="en-US" dirty="0">
                <a:hlinkClick r:id="rId4"/>
              </a:rPr>
              <a:t>https://swiftlang.ng.bluemix.net/#/</a:t>
            </a:r>
            <a:r>
              <a:rPr lang="en-US" dirty="0" smtClean="0">
                <a:hlinkClick r:id="rId4"/>
              </a:rPr>
              <a:t>repl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7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benefits of FFI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JIT generated bindings can be as fast </a:t>
            </a:r>
            <a:r>
              <a:rPr lang="en-US" dirty="0" smtClean="0"/>
              <a:t>as the current v8 marshalling approach in </a:t>
            </a:r>
            <a:r>
              <a:rPr lang="en-US" dirty="0"/>
              <a:t>most scenarios, and may be faster on some </a:t>
            </a:r>
            <a:r>
              <a:rPr lang="en-US" dirty="0" smtClean="0"/>
              <a:t>scenarios. </a:t>
            </a:r>
          </a:p>
          <a:p>
            <a:pPr lvl="2"/>
            <a:r>
              <a:rPr lang="en-US" dirty="0" smtClean="0"/>
              <a:t>Hence, faster than a VM-neutral API built on top of VM-specific APIs</a:t>
            </a:r>
          </a:p>
          <a:p>
            <a:pPr lvl="2"/>
            <a:r>
              <a:rPr lang="en-US" dirty="0" smtClean="0"/>
              <a:t>Hence, usable to replace current native binding for built-in modules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tcp</a:t>
            </a:r>
            <a:r>
              <a:rPr lang="en-US" dirty="0" smtClean="0"/>
              <a:t>, </a:t>
            </a:r>
            <a:r>
              <a:rPr lang="en-US" dirty="0" err="1" smtClean="0"/>
              <a:t>http_parser</a:t>
            </a:r>
            <a:r>
              <a:rPr lang="en-US" dirty="0" smtClean="0"/>
              <a:t>). Benefit: simplify the job to support multiple VMs in Node</a:t>
            </a:r>
          </a:p>
          <a:p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Provides native </a:t>
            </a:r>
            <a:r>
              <a:rPr lang="en-US" dirty="0"/>
              <a:t>module developer an easier way to create and maintain </a:t>
            </a:r>
            <a:r>
              <a:rPr lang="en-US" dirty="0" smtClean="0"/>
              <a:t>bindings</a:t>
            </a:r>
            <a:r>
              <a:rPr lang="en-US" dirty="0"/>
              <a:t>, instead of writing </a:t>
            </a:r>
            <a:r>
              <a:rPr lang="en-US" dirty="0" smtClean="0"/>
              <a:t>them </a:t>
            </a:r>
            <a:r>
              <a:rPr lang="en-US" dirty="0"/>
              <a:t>in C/C++.</a:t>
            </a:r>
          </a:p>
          <a:p>
            <a:pPr lvl="1"/>
            <a:endParaRPr lang="en-US" dirty="0"/>
          </a:p>
          <a:p>
            <a:r>
              <a:rPr lang="en-US" dirty="0" smtClean="0"/>
              <a:t>Stability</a:t>
            </a:r>
            <a:endParaRPr lang="en-US" b="1" dirty="0" smtClean="0"/>
          </a:p>
          <a:p>
            <a:pPr lvl="1"/>
            <a:r>
              <a:rPr lang="en-US" dirty="0" smtClean="0"/>
              <a:t>Given </a:t>
            </a:r>
            <a:r>
              <a:rPr lang="en-US" dirty="0"/>
              <a:t>the </a:t>
            </a:r>
            <a:r>
              <a:rPr lang="en-US" dirty="0" smtClean="0"/>
              <a:t>higher </a:t>
            </a:r>
            <a:r>
              <a:rPr lang="en-US" dirty="0"/>
              <a:t>level of insulation from </a:t>
            </a:r>
            <a:r>
              <a:rPr lang="en-US" dirty="0" smtClean="0"/>
              <a:t>JS/VM internals, the FFI approach is </a:t>
            </a:r>
            <a:r>
              <a:rPr lang="en-US" dirty="0"/>
              <a:t>expected to have a higher chance of providing a </a:t>
            </a:r>
            <a:r>
              <a:rPr lang="en-US" b="1" dirty="0"/>
              <a:t>stable</a:t>
            </a:r>
            <a:r>
              <a:rPr lang="en-US" dirty="0"/>
              <a:t> interface for native modules.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/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approach </a:t>
            </a:r>
            <a:r>
              <a:rPr lang="en-US" dirty="0" smtClean="0"/>
              <a:t>(without a VM neutral API) requires every VM to have the capability to generated dynamic bindings, thus imposing a barrier to </a:t>
            </a:r>
            <a:r>
              <a:rPr lang="en-US" dirty="0"/>
              <a:t>entry for </a:t>
            </a:r>
            <a:r>
              <a:rPr lang="en-US" dirty="0" smtClean="0"/>
              <a:t>new VMs. Some </a:t>
            </a:r>
            <a:r>
              <a:rPr lang="en-US" dirty="0"/>
              <a:t>VM might not even have a JIT which makes providing this capability even harder. </a:t>
            </a:r>
          </a:p>
          <a:p>
            <a:r>
              <a:rPr lang="en-US" dirty="0" smtClean="0"/>
              <a:t>Even </a:t>
            </a:r>
            <a:r>
              <a:rPr lang="en-US" dirty="0"/>
              <a:t>though it might be possible to cover </a:t>
            </a:r>
            <a:r>
              <a:rPr lang="en-US" dirty="0" smtClean="0"/>
              <a:t>the most </a:t>
            </a:r>
            <a:r>
              <a:rPr lang="en-US" dirty="0"/>
              <a:t>common </a:t>
            </a:r>
            <a:r>
              <a:rPr lang="en-US" dirty="0" smtClean="0"/>
              <a:t>cases </a:t>
            </a:r>
            <a:r>
              <a:rPr lang="en-US" dirty="0"/>
              <a:t>in the long term, </a:t>
            </a:r>
            <a:r>
              <a:rPr lang="en-US" dirty="0" smtClean="0"/>
              <a:t>the </a:t>
            </a:r>
            <a:r>
              <a:rPr lang="en-US" dirty="0"/>
              <a:t>cost is pretty high to implement and maintain.  The first implementation may only cover a small portion of native module scenarios as </a:t>
            </a:r>
            <a:r>
              <a:rPr lang="en-US" dirty="0" smtClean="0"/>
              <a:t>compared </a:t>
            </a:r>
            <a:r>
              <a:rPr lang="en-US" dirty="0"/>
              <a:t>to the VM-neutral marshalling, and we may </a:t>
            </a:r>
            <a:r>
              <a:rPr lang="en-US"/>
              <a:t>still </a:t>
            </a:r>
            <a:r>
              <a:rPr lang="en-US" smtClean="0"/>
              <a:t>need </a:t>
            </a:r>
            <a:r>
              <a:rPr lang="en-US" dirty="0"/>
              <a:t>to implement VM-neutral marshalling API for the scenarios that we don’t cover (and for other VM as mentioned above). </a:t>
            </a:r>
          </a:p>
        </p:txBody>
      </p:sp>
    </p:spTree>
    <p:extLst>
      <p:ext uri="{BB962C8B-B14F-4D97-AF65-F5344CB8AC3E}">
        <p14:creationId xmlns:p14="http://schemas.microsoft.com/office/powerpoint/2010/main" val="184646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 and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smtClean="0"/>
              <a:t>Next </a:t>
            </a:r>
            <a:r>
              <a:rPr lang="en-US" dirty="0"/>
              <a:t>steps: @</a:t>
            </a:r>
            <a:r>
              <a:rPr lang="en-US" dirty="0" err="1"/>
              <a:t>ofrobots</a:t>
            </a:r>
            <a:r>
              <a:rPr lang="en-US" dirty="0"/>
              <a:t> to discuss with v8 team and find out if they are willing to commit resources to the investigation / implementation. If </a:t>
            </a:r>
            <a:r>
              <a:rPr lang="en-US" dirty="0" smtClean="0"/>
              <a:t>so, </a:t>
            </a:r>
            <a:r>
              <a:rPr lang="en-US" dirty="0"/>
              <a:t>then Chakra will also commit resources.</a:t>
            </a:r>
          </a:p>
          <a:p>
            <a:r>
              <a:rPr lang="en-US" dirty="0"/>
              <a:t>Rough estimate from TBD start time (highly </a:t>
            </a:r>
            <a:r>
              <a:rPr lang="en-US" dirty="0" smtClean="0"/>
              <a:t>dependent </a:t>
            </a:r>
            <a:r>
              <a:rPr lang="en-US" dirty="0"/>
              <a:t>on communication and commitment between teams)</a:t>
            </a:r>
          </a:p>
          <a:p>
            <a:pPr lvl="1" fontAlgn="base"/>
            <a:r>
              <a:rPr lang="en-US" dirty="0"/>
              <a:t>Spec draft / EP: 2 months</a:t>
            </a:r>
          </a:p>
          <a:p>
            <a:pPr lvl="1" fontAlgn="base"/>
            <a:r>
              <a:rPr lang="en-US" dirty="0"/>
              <a:t>First usable implementation: 6 months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7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FFI for Node.js Native Modules</vt:lpstr>
      <vt:lpstr>Design philosophy</vt:lpstr>
      <vt:lpstr>Design choices</vt:lpstr>
      <vt:lpstr>Achieving ABI stability</vt:lpstr>
      <vt:lpstr>Describing call signatures</vt:lpstr>
      <vt:lpstr>Potential benefits of FFI approach</vt:lpstr>
      <vt:lpstr>Concerns / Drawbacks</vt:lpstr>
      <vt:lpstr>Next steps and 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2016-05-18T10:50:47Z</dcterms:created>
  <dcterms:modified xsi:type="dcterms:W3CDTF">2016-05-18T10:51:12Z</dcterms:modified>
</cp:coreProperties>
</file>