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74" r:id="rId5"/>
    <p:sldId id="258" r:id="rId6"/>
    <p:sldId id="268" r:id="rId7"/>
    <p:sldId id="269" r:id="rId8"/>
    <p:sldId id="270" r:id="rId9"/>
    <p:sldId id="273" r:id="rId10"/>
    <p:sldId id="272" r:id="rId11"/>
    <p:sldId id="26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847D9-3AC7-4029-89F1-2C38D0F47612}" v="487" dt="2024-12-03T21:11:44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" y="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Fehrmann" userId="2638216af7f729d4" providerId="LiveId" clId="{871847D9-3AC7-4029-89F1-2C38D0F47612}"/>
    <pc:docChg chg="undo custSel addSld delSld modSld sldOrd">
      <pc:chgData name="James Fehrmann" userId="2638216af7f729d4" providerId="LiveId" clId="{871847D9-3AC7-4029-89F1-2C38D0F47612}" dt="2024-12-08T23:06:33.507" v="6621" actId="20577"/>
      <pc:docMkLst>
        <pc:docMk/>
      </pc:docMkLst>
      <pc:sldChg chg="addSp delSp modSp mod">
        <pc:chgData name="James Fehrmann" userId="2638216af7f729d4" providerId="LiveId" clId="{871847D9-3AC7-4029-89F1-2C38D0F47612}" dt="2024-12-03T21:11:59.904" v="6449" actId="1076"/>
        <pc:sldMkLst>
          <pc:docMk/>
          <pc:sldMk cId="706968557" sldId="256"/>
        </pc:sldMkLst>
        <pc:spChg chg="mod">
          <ac:chgData name="James Fehrmann" userId="2638216af7f729d4" providerId="LiveId" clId="{871847D9-3AC7-4029-89F1-2C38D0F47612}" dt="2024-12-03T21:11:31.879" v="6429" actId="14100"/>
          <ac:spMkLst>
            <pc:docMk/>
            <pc:sldMk cId="706968557" sldId="256"/>
            <ac:spMk id="2" creationId="{35583995-3B04-7EE6-DC37-654CCE99D47C}"/>
          </ac:spMkLst>
        </pc:spChg>
        <pc:spChg chg="mod">
          <ac:chgData name="James Fehrmann" userId="2638216af7f729d4" providerId="LiveId" clId="{871847D9-3AC7-4029-89F1-2C38D0F47612}" dt="2024-12-03T21:11:27.350" v="6428" actId="1035"/>
          <ac:spMkLst>
            <pc:docMk/>
            <pc:sldMk cId="706968557" sldId="256"/>
            <ac:spMk id="3" creationId="{4B8D832F-B1B2-8BB3-308F-2B5202E7A801}"/>
          </ac:spMkLst>
        </pc:spChg>
        <pc:spChg chg="add mod">
          <ac:chgData name="James Fehrmann" userId="2638216af7f729d4" providerId="LiveId" clId="{871847D9-3AC7-4029-89F1-2C38D0F47612}" dt="2024-12-03T21:11:59.904" v="6449" actId="1076"/>
          <ac:spMkLst>
            <pc:docMk/>
            <pc:sldMk cId="706968557" sldId="256"/>
            <ac:spMk id="7" creationId="{59E5C336-3F8E-A106-59E7-2922C2DB8CD0}"/>
          </ac:spMkLst>
        </pc:spChg>
        <pc:picChg chg="add del mod">
          <ac:chgData name="James Fehrmann" userId="2638216af7f729d4" providerId="LiveId" clId="{871847D9-3AC7-4029-89F1-2C38D0F47612}" dt="2024-12-03T21:09:43.433" v="6369" actId="478"/>
          <ac:picMkLst>
            <pc:docMk/>
            <pc:sldMk cId="706968557" sldId="256"/>
            <ac:picMk id="4" creationId="{2D94EF15-5246-4E18-0EEE-3EDB2CDFBE4F}"/>
          </ac:picMkLst>
        </pc:picChg>
        <pc:picChg chg="add mod ord">
          <ac:chgData name="James Fehrmann" userId="2638216af7f729d4" providerId="LiveId" clId="{871847D9-3AC7-4029-89F1-2C38D0F47612}" dt="2024-12-03T21:10:09.183" v="6376" actId="1076"/>
          <ac:picMkLst>
            <pc:docMk/>
            <pc:sldMk cId="706968557" sldId="256"/>
            <ac:picMk id="5" creationId="{0E6631A5-FABE-8218-608A-0937FAF87A7D}"/>
          </ac:picMkLst>
        </pc:picChg>
        <pc:picChg chg="add mod ord">
          <ac:chgData name="James Fehrmann" userId="2638216af7f729d4" providerId="LiveId" clId="{871847D9-3AC7-4029-89F1-2C38D0F47612}" dt="2024-12-03T21:11:17.497" v="6383" actId="1076"/>
          <ac:picMkLst>
            <pc:docMk/>
            <pc:sldMk cId="706968557" sldId="256"/>
            <ac:picMk id="6" creationId="{2690D286-81BD-FFB5-D6A8-ED593DD0D609}"/>
          </ac:picMkLst>
        </pc:picChg>
      </pc:sldChg>
      <pc:sldChg chg="addSp delSp modSp new mod">
        <pc:chgData name="James Fehrmann" userId="2638216af7f729d4" providerId="LiveId" clId="{871847D9-3AC7-4029-89F1-2C38D0F47612}" dt="2024-12-05T16:22:30.696" v="6461" actId="27636"/>
        <pc:sldMkLst>
          <pc:docMk/>
          <pc:sldMk cId="3100772411" sldId="257"/>
        </pc:sldMkLst>
        <pc:spChg chg="mod">
          <ac:chgData name="James Fehrmann" userId="2638216af7f729d4" providerId="LiveId" clId="{871847D9-3AC7-4029-89F1-2C38D0F47612}" dt="2024-12-02T01:11:57.486" v="75" actId="20577"/>
          <ac:spMkLst>
            <pc:docMk/>
            <pc:sldMk cId="3100772411" sldId="257"/>
            <ac:spMk id="2" creationId="{6199C1D7-99C5-6152-CC8B-05D0F65E7D00}"/>
          </ac:spMkLst>
        </pc:spChg>
        <pc:spChg chg="mod">
          <ac:chgData name="James Fehrmann" userId="2638216af7f729d4" providerId="LiveId" clId="{871847D9-3AC7-4029-89F1-2C38D0F47612}" dt="2024-12-05T16:22:30.696" v="6461" actId="27636"/>
          <ac:spMkLst>
            <pc:docMk/>
            <pc:sldMk cId="3100772411" sldId="257"/>
            <ac:spMk id="3" creationId="{4D276BF2-828C-49FB-B3AD-8716FE51F7B4}"/>
          </ac:spMkLst>
        </pc:spChg>
        <pc:picChg chg="add mod">
          <ac:chgData name="James Fehrmann" userId="2638216af7f729d4" providerId="LiveId" clId="{871847D9-3AC7-4029-89F1-2C38D0F47612}" dt="2024-12-03T03:18:45.105" v="6352" actId="1076"/>
          <ac:picMkLst>
            <pc:docMk/>
            <pc:sldMk cId="3100772411" sldId="257"/>
            <ac:picMk id="4" creationId="{4AD89FF2-9981-41F0-65F4-9713A6E46249}"/>
          </ac:picMkLst>
        </pc:picChg>
        <pc:picChg chg="add del mod ord">
          <ac:chgData name="James Fehrmann" userId="2638216af7f729d4" providerId="LiveId" clId="{871847D9-3AC7-4029-89F1-2C38D0F47612}" dt="2024-12-02T18:06:46.790" v="4067" actId="21"/>
          <ac:picMkLst>
            <pc:docMk/>
            <pc:sldMk cId="3100772411" sldId="257"/>
            <ac:picMk id="5" creationId="{6655FD35-0589-75CC-3705-891D17FD6BB1}"/>
          </ac:picMkLst>
        </pc:picChg>
      </pc:sldChg>
      <pc:sldChg chg="addSp delSp modSp new mod">
        <pc:chgData name="James Fehrmann" userId="2638216af7f729d4" providerId="LiveId" clId="{871847D9-3AC7-4029-89F1-2C38D0F47612}" dt="2024-12-02T19:36:36.113" v="5455" actId="1076"/>
        <pc:sldMkLst>
          <pc:docMk/>
          <pc:sldMk cId="987377707" sldId="258"/>
        </pc:sldMkLst>
        <pc:spChg chg="mod">
          <ac:chgData name="James Fehrmann" userId="2638216af7f729d4" providerId="LiveId" clId="{871847D9-3AC7-4029-89F1-2C38D0F47612}" dt="2024-12-02T01:15:01.057" v="280" actId="20577"/>
          <ac:spMkLst>
            <pc:docMk/>
            <pc:sldMk cId="987377707" sldId="258"/>
            <ac:spMk id="2" creationId="{9108EDDA-D030-C988-8107-433C2CC59442}"/>
          </ac:spMkLst>
        </pc:spChg>
        <pc:spChg chg="del">
          <ac:chgData name="James Fehrmann" userId="2638216af7f729d4" providerId="LiveId" clId="{871847D9-3AC7-4029-89F1-2C38D0F47612}" dt="2024-12-02T01:15:33.501" v="281" actId="22"/>
          <ac:spMkLst>
            <pc:docMk/>
            <pc:sldMk cId="987377707" sldId="258"/>
            <ac:spMk id="3" creationId="{E7360B33-4185-1B5C-4AEE-AA9DF138E000}"/>
          </ac:spMkLst>
        </pc:spChg>
        <pc:spChg chg="add del mod">
          <ac:chgData name="James Fehrmann" userId="2638216af7f729d4" providerId="LiveId" clId="{871847D9-3AC7-4029-89F1-2C38D0F47612}" dt="2024-12-02T19:31:18.644" v="5348" actId="22"/>
          <ac:spMkLst>
            <pc:docMk/>
            <pc:sldMk cId="987377707" sldId="258"/>
            <ac:spMk id="4" creationId="{FE891BBD-963D-6D0E-7917-26C14A252970}"/>
          </ac:spMkLst>
        </pc:spChg>
        <pc:spChg chg="add del mod">
          <ac:chgData name="James Fehrmann" userId="2638216af7f729d4" providerId="LiveId" clId="{871847D9-3AC7-4029-89F1-2C38D0F47612}" dt="2024-12-02T18:36:11.097" v="5341"/>
          <ac:spMkLst>
            <pc:docMk/>
            <pc:sldMk cId="987377707" sldId="258"/>
            <ac:spMk id="8" creationId="{A4DFEF93-872F-E2FC-2AD6-183A86A59B85}"/>
          </ac:spMkLst>
        </pc:spChg>
        <pc:picChg chg="add mod ord">
          <ac:chgData name="James Fehrmann" userId="2638216af7f729d4" providerId="LiveId" clId="{871847D9-3AC7-4029-89F1-2C38D0F47612}" dt="2024-12-02T19:36:36.113" v="5455" actId="1076"/>
          <ac:picMkLst>
            <pc:docMk/>
            <pc:sldMk cId="987377707" sldId="258"/>
            <ac:picMk id="5" creationId="{6A5766B8-6F00-E7FC-983A-89E6E5337764}"/>
          </ac:picMkLst>
        </pc:picChg>
        <pc:picChg chg="add del mod ord">
          <ac:chgData name="James Fehrmann" userId="2638216af7f729d4" providerId="LiveId" clId="{871847D9-3AC7-4029-89F1-2C38D0F47612}" dt="2024-12-02T18:35:59.648" v="5335" actId="478"/>
          <ac:picMkLst>
            <pc:docMk/>
            <pc:sldMk cId="987377707" sldId="258"/>
            <ac:picMk id="5" creationId="{75316C82-321E-226A-A8A3-C41E6150FDBB}"/>
          </ac:picMkLst>
        </pc:picChg>
        <pc:picChg chg="add del mod">
          <ac:chgData name="James Fehrmann" userId="2638216af7f729d4" providerId="LiveId" clId="{871847D9-3AC7-4029-89F1-2C38D0F47612}" dt="2024-12-02T19:35:38.368" v="5350" actId="478"/>
          <ac:picMkLst>
            <pc:docMk/>
            <pc:sldMk cId="987377707" sldId="258"/>
            <ac:picMk id="6" creationId="{D9A63EFA-316D-4DCF-DDEE-46D5766788D1}"/>
          </ac:picMkLst>
        </pc:picChg>
        <pc:picChg chg="add del mod">
          <ac:chgData name="James Fehrmann" userId="2638216af7f729d4" providerId="LiveId" clId="{871847D9-3AC7-4029-89F1-2C38D0F47612}" dt="2024-12-02T18:36:02.687" v="5336" actId="478"/>
          <ac:picMkLst>
            <pc:docMk/>
            <pc:sldMk cId="987377707" sldId="258"/>
            <ac:picMk id="7" creationId="{93D66D69-7A0A-B18F-E9CB-348202B2D53A}"/>
          </ac:picMkLst>
        </pc:picChg>
        <pc:picChg chg="add mod">
          <ac:chgData name="James Fehrmann" userId="2638216af7f729d4" providerId="LiveId" clId="{871847D9-3AC7-4029-89F1-2C38D0F47612}" dt="2024-12-02T19:36:31.897" v="5454" actId="14100"/>
          <ac:picMkLst>
            <pc:docMk/>
            <pc:sldMk cId="987377707" sldId="258"/>
            <ac:picMk id="8" creationId="{BD5A178A-5695-6A88-A557-1D79CB0954C2}"/>
          </ac:picMkLst>
        </pc:picChg>
      </pc:sldChg>
      <pc:sldChg chg="addSp delSp modSp new del mod">
        <pc:chgData name="James Fehrmann" userId="2638216af7f729d4" providerId="LiveId" clId="{871847D9-3AC7-4029-89F1-2C38D0F47612}" dt="2024-12-02T18:36:24.357" v="5344" actId="2696"/>
        <pc:sldMkLst>
          <pc:docMk/>
          <pc:sldMk cId="208645628" sldId="259"/>
        </pc:sldMkLst>
        <pc:spChg chg="mod">
          <ac:chgData name="James Fehrmann" userId="2638216af7f729d4" providerId="LiveId" clId="{871847D9-3AC7-4029-89F1-2C38D0F47612}" dt="2024-12-02T01:17:58.729" v="371" actId="20577"/>
          <ac:spMkLst>
            <pc:docMk/>
            <pc:sldMk cId="208645628" sldId="259"/>
            <ac:spMk id="2" creationId="{BA65968C-035C-F9A6-598C-9CFC34F0533C}"/>
          </ac:spMkLst>
        </pc:spChg>
        <pc:spChg chg="del">
          <ac:chgData name="James Fehrmann" userId="2638216af7f729d4" providerId="LiveId" clId="{871847D9-3AC7-4029-89F1-2C38D0F47612}" dt="2024-12-02T01:18:23.013" v="372" actId="22"/>
          <ac:spMkLst>
            <pc:docMk/>
            <pc:sldMk cId="208645628" sldId="259"/>
            <ac:spMk id="3" creationId="{F5188D09-0032-FCA6-1D2E-7B779B9B5371}"/>
          </ac:spMkLst>
        </pc:spChg>
        <pc:spChg chg="add del mod">
          <ac:chgData name="James Fehrmann" userId="2638216af7f729d4" providerId="LiveId" clId="{871847D9-3AC7-4029-89F1-2C38D0F47612}" dt="2024-12-02T18:06:49.382" v="4068"/>
          <ac:spMkLst>
            <pc:docMk/>
            <pc:sldMk cId="208645628" sldId="259"/>
            <ac:spMk id="4" creationId="{BC1C9156-EE89-F25B-41BC-E4594DAF84D2}"/>
          </ac:spMkLst>
        </pc:spChg>
        <pc:spChg chg="add mod">
          <ac:chgData name="James Fehrmann" userId="2638216af7f729d4" providerId="LiveId" clId="{871847D9-3AC7-4029-89F1-2C38D0F47612}" dt="2024-12-02T01:18:33.242" v="375" actId="1076"/>
          <ac:spMkLst>
            <pc:docMk/>
            <pc:sldMk cId="208645628" sldId="259"/>
            <ac:spMk id="6" creationId="{77609E62-93A1-3D04-FC2C-3726BEA5159A}"/>
          </ac:spMkLst>
        </pc:spChg>
        <pc:picChg chg="add del mod ord">
          <ac:chgData name="James Fehrmann" userId="2638216af7f729d4" providerId="LiveId" clId="{871847D9-3AC7-4029-89F1-2C38D0F47612}" dt="2024-12-02T18:05:56.940" v="4056" actId="21"/>
          <ac:picMkLst>
            <pc:docMk/>
            <pc:sldMk cId="208645628" sldId="259"/>
            <ac:picMk id="5" creationId="{6655FD35-0589-75CC-3705-891D17FD6BB1}"/>
          </ac:picMkLst>
        </pc:picChg>
        <pc:picChg chg="add mod">
          <ac:chgData name="James Fehrmann" userId="2638216af7f729d4" providerId="LiveId" clId="{871847D9-3AC7-4029-89F1-2C38D0F47612}" dt="2024-12-02T18:06:49.382" v="4068"/>
          <ac:picMkLst>
            <pc:docMk/>
            <pc:sldMk cId="208645628" sldId="259"/>
            <ac:picMk id="7" creationId="{6655FD35-0589-75CC-3705-891D17FD6BB1}"/>
          </ac:picMkLst>
        </pc:picChg>
      </pc:sldChg>
      <pc:sldChg chg="addSp delSp modSp new mod ord modClrScheme chgLayout">
        <pc:chgData name="James Fehrmann" userId="2638216af7f729d4" providerId="LiveId" clId="{871847D9-3AC7-4029-89F1-2C38D0F47612}" dt="2024-12-02T18:17:26.551" v="4334" actId="1076"/>
        <pc:sldMkLst>
          <pc:docMk/>
          <pc:sldMk cId="4087594408" sldId="260"/>
        </pc:sldMkLst>
        <pc:spChg chg="mod ord">
          <ac:chgData name="James Fehrmann" userId="2638216af7f729d4" providerId="LiveId" clId="{871847D9-3AC7-4029-89F1-2C38D0F47612}" dt="2024-12-02T18:16:03.828" v="4237" actId="700"/>
          <ac:spMkLst>
            <pc:docMk/>
            <pc:sldMk cId="4087594408" sldId="260"/>
            <ac:spMk id="2" creationId="{41CD1A05-7AAC-C24B-2FD1-BA8EFD619925}"/>
          </ac:spMkLst>
        </pc:spChg>
        <pc:spChg chg="del">
          <ac:chgData name="James Fehrmann" userId="2638216af7f729d4" providerId="LiveId" clId="{871847D9-3AC7-4029-89F1-2C38D0F47612}" dt="2024-12-02T01:19:48.141" v="400" actId="22"/>
          <ac:spMkLst>
            <pc:docMk/>
            <pc:sldMk cId="4087594408" sldId="260"/>
            <ac:spMk id="3" creationId="{22F1D677-0412-B76E-3852-96DF7E74CCFC}"/>
          </ac:spMkLst>
        </pc:spChg>
        <pc:spChg chg="add del mod">
          <ac:chgData name="James Fehrmann" userId="2638216af7f729d4" providerId="LiveId" clId="{871847D9-3AC7-4029-89F1-2C38D0F47612}" dt="2024-12-02T18:15:49.221" v="4231" actId="478"/>
          <ac:spMkLst>
            <pc:docMk/>
            <pc:sldMk cId="4087594408" sldId="260"/>
            <ac:spMk id="4" creationId="{F85AE1CE-6784-76BD-A418-30F0FEC29BE4}"/>
          </ac:spMkLst>
        </pc:spChg>
        <pc:spChg chg="add del mod ord">
          <ac:chgData name="James Fehrmann" userId="2638216af7f729d4" providerId="LiveId" clId="{871847D9-3AC7-4029-89F1-2C38D0F47612}" dt="2024-12-02T18:15:58.217" v="4234"/>
          <ac:spMkLst>
            <pc:docMk/>
            <pc:sldMk cId="4087594408" sldId="260"/>
            <ac:spMk id="6" creationId="{24C792F6-5CF4-BF26-5C91-D7099A566F76}"/>
          </ac:spMkLst>
        </pc:spChg>
        <pc:spChg chg="add del mod ord">
          <ac:chgData name="James Fehrmann" userId="2638216af7f729d4" providerId="LiveId" clId="{871847D9-3AC7-4029-89F1-2C38D0F47612}" dt="2024-12-02T18:16:01.079" v="4236"/>
          <ac:spMkLst>
            <pc:docMk/>
            <pc:sldMk cId="4087594408" sldId="260"/>
            <ac:spMk id="8" creationId="{9B694131-6D49-431B-2BEA-122A1D53BA66}"/>
          </ac:spMkLst>
        </pc:spChg>
        <pc:spChg chg="add mod ord">
          <ac:chgData name="James Fehrmann" userId="2638216af7f729d4" providerId="LiveId" clId="{871847D9-3AC7-4029-89F1-2C38D0F47612}" dt="2024-12-02T18:17:14.032" v="4329" actId="1076"/>
          <ac:spMkLst>
            <pc:docMk/>
            <pc:sldMk cId="4087594408" sldId="260"/>
            <ac:spMk id="12" creationId="{A6A4D322-4A47-EF86-F107-7282254B6D64}"/>
          </ac:spMkLst>
        </pc:spChg>
        <pc:spChg chg="add mod ord">
          <ac:chgData name="James Fehrmann" userId="2638216af7f729d4" providerId="LiveId" clId="{871847D9-3AC7-4029-89F1-2C38D0F47612}" dt="2024-12-02T18:17:14.032" v="4329" actId="1076"/>
          <ac:spMkLst>
            <pc:docMk/>
            <pc:sldMk cId="4087594408" sldId="260"/>
            <ac:spMk id="13" creationId="{3CF770D2-03A8-FFC9-094A-E639A4635109}"/>
          </ac:spMkLst>
        </pc:spChg>
        <pc:picChg chg="add del mod ord">
          <ac:chgData name="James Fehrmann" userId="2638216af7f729d4" providerId="LiveId" clId="{871847D9-3AC7-4029-89F1-2C38D0F47612}" dt="2024-12-02T18:15:24.340" v="4223" actId="21"/>
          <ac:picMkLst>
            <pc:docMk/>
            <pc:sldMk cId="4087594408" sldId="260"/>
            <ac:picMk id="5" creationId="{91BB0641-EBF4-0494-3051-B33A899AD80E}"/>
          </ac:picMkLst>
        </pc:picChg>
        <pc:picChg chg="add del mod">
          <ac:chgData name="James Fehrmann" userId="2638216af7f729d4" providerId="LiveId" clId="{871847D9-3AC7-4029-89F1-2C38D0F47612}" dt="2024-12-02T18:15:56.532" v="4233" actId="21"/>
          <ac:picMkLst>
            <pc:docMk/>
            <pc:sldMk cId="4087594408" sldId="260"/>
            <ac:picMk id="7" creationId="{42D15230-BC66-A042-3FED-BD65D028617F}"/>
          </ac:picMkLst>
        </pc:picChg>
        <pc:picChg chg="add del mod">
          <ac:chgData name="James Fehrmann" userId="2638216af7f729d4" providerId="LiveId" clId="{871847D9-3AC7-4029-89F1-2C38D0F47612}" dt="2024-12-02T18:16:00.143" v="4235" actId="21"/>
          <ac:picMkLst>
            <pc:docMk/>
            <pc:sldMk cId="4087594408" sldId="260"/>
            <ac:picMk id="9" creationId="{637CB5E5-8670-1C77-5B21-091B0F9C77C5}"/>
          </ac:picMkLst>
        </pc:picChg>
        <pc:picChg chg="add mod ord">
          <ac:chgData name="James Fehrmann" userId="2638216af7f729d4" providerId="LiveId" clId="{871847D9-3AC7-4029-89F1-2C38D0F47612}" dt="2024-12-02T18:17:17.783" v="4331" actId="14100"/>
          <ac:picMkLst>
            <pc:docMk/>
            <pc:sldMk cId="4087594408" sldId="260"/>
            <ac:picMk id="10" creationId="{42D15230-BC66-A042-3FED-BD65D028617F}"/>
          </ac:picMkLst>
        </pc:picChg>
        <pc:picChg chg="add mod ord">
          <ac:chgData name="James Fehrmann" userId="2638216af7f729d4" providerId="LiveId" clId="{871847D9-3AC7-4029-89F1-2C38D0F47612}" dt="2024-12-02T18:17:26.551" v="4334" actId="1076"/>
          <ac:picMkLst>
            <pc:docMk/>
            <pc:sldMk cId="4087594408" sldId="260"/>
            <ac:picMk id="11" creationId="{637CB5E5-8670-1C77-5B21-091B0F9C77C5}"/>
          </ac:picMkLst>
        </pc:picChg>
      </pc:sldChg>
      <pc:sldChg chg="addSp delSp modSp new del mod">
        <pc:chgData name="James Fehrmann" userId="2638216af7f729d4" providerId="LiveId" clId="{871847D9-3AC7-4029-89F1-2C38D0F47612}" dt="2024-12-02T18:04:32.887" v="4002" actId="47"/>
        <pc:sldMkLst>
          <pc:docMk/>
          <pc:sldMk cId="4100581346" sldId="261"/>
        </pc:sldMkLst>
        <pc:spChg chg="mod">
          <ac:chgData name="James Fehrmann" userId="2638216af7f729d4" providerId="LiveId" clId="{871847D9-3AC7-4029-89F1-2C38D0F47612}" dt="2024-12-02T01:21:36.516" v="451" actId="20577"/>
          <ac:spMkLst>
            <pc:docMk/>
            <pc:sldMk cId="4100581346" sldId="261"/>
            <ac:spMk id="2" creationId="{18722BB3-923F-9503-B3BE-4B563231512D}"/>
          </ac:spMkLst>
        </pc:spChg>
        <pc:spChg chg="del">
          <ac:chgData name="James Fehrmann" userId="2638216af7f729d4" providerId="LiveId" clId="{871847D9-3AC7-4029-89F1-2C38D0F47612}" dt="2024-12-02T01:24:36.421" v="455" actId="478"/>
          <ac:spMkLst>
            <pc:docMk/>
            <pc:sldMk cId="4100581346" sldId="261"/>
            <ac:spMk id="3" creationId="{10915DC0-D546-32EE-61F7-984388C132F4}"/>
          </ac:spMkLst>
        </pc:spChg>
        <pc:picChg chg="add del mod">
          <ac:chgData name="James Fehrmann" userId="2638216af7f729d4" providerId="LiveId" clId="{871847D9-3AC7-4029-89F1-2C38D0F47612}" dt="2024-12-02T01:26:59.985" v="461" actId="478"/>
          <ac:picMkLst>
            <pc:docMk/>
            <pc:sldMk cId="4100581346" sldId="261"/>
            <ac:picMk id="5" creationId="{A2EF06DA-063E-E2DE-715C-31A4C80845A2}"/>
          </ac:picMkLst>
        </pc:picChg>
        <pc:picChg chg="add del mod">
          <ac:chgData name="James Fehrmann" userId="2638216af7f729d4" providerId="LiveId" clId="{871847D9-3AC7-4029-89F1-2C38D0F47612}" dt="2024-12-02T01:27:13.865" v="465" actId="478"/>
          <ac:picMkLst>
            <pc:docMk/>
            <pc:sldMk cId="4100581346" sldId="261"/>
            <ac:picMk id="7" creationId="{928EF7E6-B9E8-C4CA-2258-ECD605B8BC18}"/>
          </ac:picMkLst>
        </pc:picChg>
        <pc:picChg chg="add mod">
          <ac:chgData name="James Fehrmann" userId="2638216af7f729d4" providerId="LiveId" clId="{871847D9-3AC7-4029-89F1-2C38D0F47612}" dt="2024-12-02T01:28:45.868" v="478" actId="1076"/>
          <ac:picMkLst>
            <pc:docMk/>
            <pc:sldMk cId="4100581346" sldId="261"/>
            <ac:picMk id="9" creationId="{ADBEF70A-AD64-AB08-7F98-5D4F82A44195}"/>
          </ac:picMkLst>
        </pc:picChg>
        <pc:picChg chg="add mod">
          <ac:chgData name="James Fehrmann" userId="2638216af7f729d4" providerId="LiveId" clId="{871847D9-3AC7-4029-89F1-2C38D0F47612}" dt="2024-12-02T01:28:48.376" v="480" actId="1076"/>
          <ac:picMkLst>
            <pc:docMk/>
            <pc:sldMk cId="4100581346" sldId="261"/>
            <ac:picMk id="11" creationId="{31345F9B-A5F9-D444-831B-B0232BE5B09D}"/>
          </ac:picMkLst>
        </pc:picChg>
        <pc:picChg chg="add mod">
          <ac:chgData name="James Fehrmann" userId="2638216af7f729d4" providerId="LiveId" clId="{871847D9-3AC7-4029-89F1-2C38D0F47612}" dt="2024-12-02T01:28:47.084" v="479" actId="1076"/>
          <ac:picMkLst>
            <pc:docMk/>
            <pc:sldMk cId="4100581346" sldId="261"/>
            <ac:picMk id="13" creationId="{E4D9FA91-FB8F-AEB9-5369-C352C0E52AD2}"/>
          </ac:picMkLst>
        </pc:picChg>
      </pc:sldChg>
      <pc:sldChg chg="addSp delSp modSp new del mod">
        <pc:chgData name="James Fehrmann" userId="2638216af7f729d4" providerId="LiveId" clId="{871847D9-3AC7-4029-89F1-2C38D0F47612}" dt="2024-12-02T18:04:32.887" v="4002" actId="47"/>
        <pc:sldMkLst>
          <pc:docMk/>
          <pc:sldMk cId="3306311830" sldId="262"/>
        </pc:sldMkLst>
        <pc:spChg chg="mod">
          <ac:chgData name="James Fehrmann" userId="2638216af7f729d4" providerId="LiveId" clId="{871847D9-3AC7-4029-89F1-2C38D0F47612}" dt="2024-12-02T17:52:34.509" v="3129" actId="20577"/>
          <ac:spMkLst>
            <pc:docMk/>
            <pc:sldMk cId="3306311830" sldId="262"/>
            <ac:spMk id="2" creationId="{B784749A-A44D-9B5F-64E3-7DC97FD18A99}"/>
          </ac:spMkLst>
        </pc:spChg>
        <pc:spChg chg="del">
          <ac:chgData name="James Fehrmann" userId="2638216af7f729d4" providerId="LiveId" clId="{871847D9-3AC7-4029-89F1-2C38D0F47612}" dt="2024-12-02T01:30:26.597" v="502" actId="22"/>
          <ac:spMkLst>
            <pc:docMk/>
            <pc:sldMk cId="3306311830" sldId="262"/>
            <ac:spMk id="3" creationId="{F193FB8C-4FBA-F0E8-ECF6-B1FEA374950C}"/>
          </ac:spMkLst>
        </pc:spChg>
        <pc:picChg chg="add mod ord">
          <ac:chgData name="James Fehrmann" userId="2638216af7f729d4" providerId="LiveId" clId="{871847D9-3AC7-4029-89F1-2C38D0F47612}" dt="2024-12-02T01:33:09.795" v="513" actId="1076"/>
          <ac:picMkLst>
            <pc:docMk/>
            <pc:sldMk cId="3306311830" sldId="262"/>
            <ac:picMk id="5" creationId="{F7E310C5-4D76-F99C-199C-49AF2CEA7305}"/>
          </ac:picMkLst>
        </pc:picChg>
        <pc:picChg chg="add mod">
          <ac:chgData name="James Fehrmann" userId="2638216af7f729d4" providerId="LiveId" clId="{871847D9-3AC7-4029-89F1-2C38D0F47612}" dt="2024-12-02T01:33:33.195" v="516" actId="1076"/>
          <ac:picMkLst>
            <pc:docMk/>
            <pc:sldMk cId="3306311830" sldId="262"/>
            <ac:picMk id="7" creationId="{56A456CF-F8C4-B3A8-8079-EA4A1A906C5A}"/>
          </ac:picMkLst>
        </pc:picChg>
        <pc:picChg chg="add mod">
          <ac:chgData name="James Fehrmann" userId="2638216af7f729d4" providerId="LiveId" clId="{871847D9-3AC7-4029-89F1-2C38D0F47612}" dt="2024-12-02T01:33:32.079" v="515" actId="1076"/>
          <ac:picMkLst>
            <pc:docMk/>
            <pc:sldMk cId="3306311830" sldId="262"/>
            <ac:picMk id="9" creationId="{1770C5C6-061C-F53E-427A-383517006053}"/>
          </ac:picMkLst>
        </pc:picChg>
      </pc:sldChg>
      <pc:sldChg chg="addSp delSp modSp new del mod ord">
        <pc:chgData name="James Fehrmann" userId="2638216af7f729d4" providerId="LiveId" clId="{871847D9-3AC7-4029-89F1-2C38D0F47612}" dt="2024-12-02T18:04:36.914" v="4003" actId="47"/>
        <pc:sldMkLst>
          <pc:docMk/>
          <pc:sldMk cId="985389222" sldId="263"/>
        </pc:sldMkLst>
        <pc:spChg chg="mod">
          <ac:chgData name="James Fehrmann" userId="2638216af7f729d4" providerId="LiveId" clId="{871847D9-3AC7-4029-89F1-2C38D0F47612}" dt="2024-12-02T01:33:55.892" v="540" actId="20577"/>
          <ac:spMkLst>
            <pc:docMk/>
            <pc:sldMk cId="985389222" sldId="263"/>
            <ac:spMk id="2" creationId="{B65736F2-FA3D-22A9-AE7E-B36AA69989DA}"/>
          </ac:spMkLst>
        </pc:spChg>
        <pc:spChg chg="del">
          <ac:chgData name="James Fehrmann" userId="2638216af7f729d4" providerId="LiveId" clId="{871847D9-3AC7-4029-89F1-2C38D0F47612}" dt="2024-12-02T01:35:04.600" v="541" actId="22"/>
          <ac:spMkLst>
            <pc:docMk/>
            <pc:sldMk cId="985389222" sldId="263"/>
            <ac:spMk id="3" creationId="{2FB70312-7597-6734-E1E4-62D59A089807}"/>
          </ac:spMkLst>
        </pc:spChg>
        <pc:picChg chg="add mod ord">
          <ac:chgData name="James Fehrmann" userId="2638216af7f729d4" providerId="LiveId" clId="{871847D9-3AC7-4029-89F1-2C38D0F47612}" dt="2024-12-02T01:36:38.221" v="551" actId="1076"/>
          <ac:picMkLst>
            <pc:docMk/>
            <pc:sldMk cId="985389222" sldId="263"/>
            <ac:picMk id="5" creationId="{2382905C-66CC-55E4-3F70-B63849C34D4F}"/>
          </ac:picMkLst>
        </pc:picChg>
        <pc:picChg chg="add mod">
          <ac:chgData name="James Fehrmann" userId="2638216af7f729d4" providerId="LiveId" clId="{871847D9-3AC7-4029-89F1-2C38D0F47612}" dt="2024-12-02T01:35:50.065" v="546" actId="1076"/>
          <ac:picMkLst>
            <pc:docMk/>
            <pc:sldMk cId="985389222" sldId="263"/>
            <ac:picMk id="7" creationId="{FF6CA0AE-CA72-8B33-504B-45ADBCC4B3B5}"/>
          </ac:picMkLst>
        </pc:picChg>
        <pc:picChg chg="add mod">
          <ac:chgData name="James Fehrmann" userId="2638216af7f729d4" providerId="LiveId" clId="{871847D9-3AC7-4029-89F1-2C38D0F47612}" dt="2024-12-02T17:27:38.410" v="2136" actId="1076"/>
          <ac:picMkLst>
            <pc:docMk/>
            <pc:sldMk cId="985389222" sldId="263"/>
            <ac:picMk id="9" creationId="{2CE00EEC-7D9E-D3AA-827E-81F8B9727BC2}"/>
          </ac:picMkLst>
        </pc:picChg>
      </pc:sldChg>
      <pc:sldChg chg="addSp delSp modSp new del mod">
        <pc:chgData name="James Fehrmann" userId="2638216af7f729d4" providerId="LiveId" clId="{871847D9-3AC7-4029-89F1-2C38D0F47612}" dt="2024-12-02T18:04:32.887" v="4002" actId="47"/>
        <pc:sldMkLst>
          <pc:docMk/>
          <pc:sldMk cId="626818995" sldId="264"/>
        </pc:sldMkLst>
        <pc:spChg chg="mod">
          <ac:chgData name="James Fehrmann" userId="2638216af7f729d4" providerId="LiveId" clId="{871847D9-3AC7-4029-89F1-2C38D0F47612}" dt="2024-12-02T01:37:04.725" v="569" actId="20577"/>
          <ac:spMkLst>
            <pc:docMk/>
            <pc:sldMk cId="626818995" sldId="264"/>
            <ac:spMk id="2" creationId="{94675D6E-C53E-EEEC-FAC9-B2E73B7FC225}"/>
          </ac:spMkLst>
        </pc:spChg>
        <pc:spChg chg="del">
          <ac:chgData name="James Fehrmann" userId="2638216af7f729d4" providerId="LiveId" clId="{871847D9-3AC7-4029-89F1-2C38D0F47612}" dt="2024-12-02T01:38:21.432" v="570" actId="22"/>
          <ac:spMkLst>
            <pc:docMk/>
            <pc:sldMk cId="626818995" sldId="264"/>
            <ac:spMk id="3" creationId="{E98628B6-E18A-928C-5C11-22E4C434B954}"/>
          </ac:spMkLst>
        </pc:spChg>
        <pc:spChg chg="add mod">
          <ac:chgData name="James Fehrmann" userId="2638216af7f729d4" providerId="LiveId" clId="{871847D9-3AC7-4029-89F1-2C38D0F47612}" dt="2024-12-02T18:02:16.239" v="3916" actId="21"/>
          <ac:spMkLst>
            <pc:docMk/>
            <pc:sldMk cId="626818995" sldId="264"/>
            <ac:spMk id="4" creationId="{B12AD189-045C-6854-83B0-3881C4C82E05}"/>
          </ac:spMkLst>
        </pc:spChg>
        <pc:picChg chg="add del mod ord">
          <ac:chgData name="James Fehrmann" userId="2638216af7f729d4" providerId="LiveId" clId="{871847D9-3AC7-4029-89F1-2C38D0F47612}" dt="2024-12-02T18:02:16.239" v="3916" actId="21"/>
          <ac:picMkLst>
            <pc:docMk/>
            <pc:sldMk cId="626818995" sldId="264"/>
            <ac:picMk id="5" creationId="{58DD438B-8554-CD4E-D2D4-F5B30727A0A4}"/>
          </ac:picMkLst>
        </pc:picChg>
        <pc:picChg chg="add mod">
          <ac:chgData name="James Fehrmann" userId="2638216af7f729d4" providerId="LiveId" clId="{871847D9-3AC7-4029-89F1-2C38D0F47612}" dt="2024-12-02T01:41:17.949" v="591" actId="1076"/>
          <ac:picMkLst>
            <pc:docMk/>
            <pc:sldMk cId="626818995" sldId="264"/>
            <ac:picMk id="7" creationId="{1057064B-CF01-65DC-7530-27D26A89F484}"/>
          </ac:picMkLst>
        </pc:picChg>
        <pc:picChg chg="add mod">
          <ac:chgData name="James Fehrmann" userId="2638216af7f729d4" providerId="LiveId" clId="{871847D9-3AC7-4029-89F1-2C38D0F47612}" dt="2024-12-02T01:41:17.115" v="590" actId="1076"/>
          <ac:picMkLst>
            <pc:docMk/>
            <pc:sldMk cId="626818995" sldId="264"/>
            <ac:picMk id="9" creationId="{D0BF1955-C13D-A93C-AFF0-02EE0C24EBEC}"/>
          </ac:picMkLst>
        </pc:picChg>
        <pc:picChg chg="add mod">
          <ac:chgData name="James Fehrmann" userId="2638216af7f729d4" providerId="LiveId" clId="{871847D9-3AC7-4029-89F1-2C38D0F47612}" dt="2024-12-02T01:41:14.831" v="588" actId="1076"/>
          <ac:picMkLst>
            <pc:docMk/>
            <pc:sldMk cId="626818995" sldId="264"/>
            <ac:picMk id="11" creationId="{B9A7BF07-0806-0E87-CA35-C0A3AB80B952}"/>
          </ac:picMkLst>
        </pc:picChg>
        <pc:picChg chg="add mod">
          <ac:chgData name="James Fehrmann" userId="2638216af7f729d4" providerId="LiveId" clId="{871847D9-3AC7-4029-89F1-2C38D0F47612}" dt="2024-12-02T01:41:15.893" v="589" actId="1076"/>
          <ac:picMkLst>
            <pc:docMk/>
            <pc:sldMk cId="626818995" sldId="264"/>
            <ac:picMk id="13" creationId="{EAFEFE3B-CC79-03AC-B2FD-9436ECCF2C32}"/>
          </ac:picMkLst>
        </pc:picChg>
        <pc:picChg chg="add mod">
          <ac:chgData name="James Fehrmann" userId="2638216af7f729d4" providerId="LiveId" clId="{871847D9-3AC7-4029-89F1-2C38D0F47612}" dt="2024-12-02T01:42:14.510" v="600" actId="1076"/>
          <ac:picMkLst>
            <pc:docMk/>
            <pc:sldMk cId="626818995" sldId="264"/>
            <ac:picMk id="15" creationId="{FFA2CB02-7347-433C-A0F5-FB3F727E548A}"/>
          </ac:picMkLst>
        </pc:picChg>
        <pc:picChg chg="add mod">
          <ac:chgData name="James Fehrmann" userId="2638216af7f729d4" providerId="LiveId" clId="{871847D9-3AC7-4029-89F1-2C38D0F47612}" dt="2024-12-02T01:42:15.497" v="601" actId="1076"/>
          <ac:picMkLst>
            <pc:docMk/>
            <pc:sldMk cId="626818995" sldId="264"/>
            <ac:picMk id="17" creationId="{31307540-E71F-A6BF-2B54-438DD351BD6F}"/>
          </ac:picMkLst>
        </pc:picChg>
      </pc:sldChg>
      <pc:sldChg chg="modSp new mod ord">
        <pc:chgData name="James Fehrmann" userId="2638216af7f729d4" providerId="LiveId" clId="{871847D9-3AC7-4029-89F1-2C38D0F47612}" dt="2024-12-02T18:24:54.234" v="4780" actId="20577"/>
        <pc:sldMkLst>
          <pc:docMk/>
          <pc:sldMk cId="3345404821" sldId="265"/>
        </pc:sldMkLst>
        <pc:spChg chg="mod">
          <ac:chgData name="James Fehrmann" userId="2638216af7f729d4" providerId="LiveId" clId="{871847D9-3AC7-4029-89F1-2C38D0F47612}" dt="2024-12-02T01:43:02.075" v="612" actId="20577"/>
          <ac:spMkLst>
            <pc:docMk/>
            <pc:sldMk cId="3345404821" sldId="265"/>
            <ac:spMk id="2" creationId="{E7B64CEF-F3DA-59D1-635C-0E5B1E451996}"/>
          </ac:spMkLst>
        </pc:spChg>
        <pc:spChg chg="mod">
          <ac:chgData name="James Fehrmann" userId="2638216af7f729d4" providerId="LiveId" clId="{871847D9-3AC7-4029-89F1-2C38D0F47612}" dt="2024-12-02T18:24:54.234" v="4780" actId="20577"/>
          <ac:spMkLst>
            <pc:docMk/>
            <pc:sldMk cId="3345404821" sldId="265"/>
            <ac:spMk id="3" creationId="{5E4A7BA7-28CD-F9F3-671E-DA8789A690B8}"/>
          </ac:spMkLst>
        </pc:spChg>
      </pc:sldChg>
      <pc:sldChg chg="modSp new mod ord">
        <pc:chgData name="James Fehrmann" userId="2638216af7f729d4" providerId="LiveId" clId="{871847D9-3AC7-4029-89F1-2C38D0F47612}" dt="2024-12-02T18:34:15.703" v="5278" actId="14100"/>
        <pc:sldMkLst>
          <pc:docMk/>
          <pc:sldMk cId="930185401" sldId="266"/>
        </pc:sldMkLst>
        <pc:spChg chg="mod">
          <ac:chgData name="James Fehrmann" userId="2638216af7f729d4" providerId="LiveId" clId="{871847D9-3AC7-4029-89F1-2C38D0F47612}" dt="2024-12-02T01:52:39.127" v="1078" actId="20577"/>
          <ac:spMkLst>
            <pc:docMk/>
            <pc:sldMk cId="930185401" sldId="266"/>
            <ac:spMk id="2" creationId="{CC752541-C640-EB34-0577-241262F37DDD}"/>
          </ac:spMkLst>
        </pc:spChg>
        <pc:spChg chg="mod">
          <ac:chgData name="James Fehrmann" userId="2638216af7f729d4" providerId="LiveId" clId="{871847D9-3AC7-4029-89F1-2C38D0F47612}" dt="2024-12-02T18:34:15.703" v="5278" actId="14100"/>
          <ac:spMkLst>
            <pc:docMk/>
            <pc:sldMk cId="930185401" sldId="266"/>
            <ac:spMk id="3" creationId="{DB49E725-1196-840B-4C06-CA257E323CBE}"/>
          </ac:spMkLst>
        </pc:spChg>
      </pc:sldChg>
      <pc:sldChg chg="addSp delSp modSp new del mod">
        <pc:chgData name="James Fehrmann" userId="2638216af7f729d4" providerId="LiveId" clId="{871847D9-3AC7-4029-89F1-2C38D0F47612}" dt="2024-12-02T18:04:32.887" v="4002" actId="47"/>
        <pc:sldMkLst>
          <pc:docMk/>
          <pc:sldMk cId="1424077012" sldId="267"/>
        </pc:sldMkLst>
        <pc:spChg chg="mod">
          <ac:chgData name="James Fehrmann" userId="2638216af7f729d4" providerId="LiveId" clId="{871847D9-3AC7-4029-89F1-2C38D0F47612}" dt="2024-12-02T02:12:53.769" v="2135" actId="20577"/>
          <ac:spMkLst>
            <pc:docMk/>
            <pc:sldMk cId="1424077012" sldId="267"/>
            <ac:spMk id="2" creationId="{98FE6822-770B-5124-2268-0D5F8E108D92}"/>
          </ac:spMkLst>
        </pc:spChg>
        <pc:spChg chg="del">
          <ac:chgData name="James Fehrmann" userId="2638216af7f729d4" providerId="LiveId" clId="{871847D9-3AC7-4029-89F1-2C38D0F47612}" dt="2024-12-02T02:09:32.522" v="2058" actId="22"/>
          <ac:spMkLst>
            <pc:docMk/>
            <pc:sldMk cId="1424077012" sldId="267"/>
            <ac:spMk id="3" creationId="{E7DD795C-C982-4030-EDC0-237FD24CCFC4}"/>
          </ac:spMkLst>
        </pc:spChg>
        <pc:spChg chg="add mod">
          <ac:chgData name="James Fehrmann" userId="2638216af7f729d4" providerId="LiveId" clId="{871847D9-3AC7-4029-89F1-2C38D0F47612}" dt="2024-12-02T02:12:40.410" v="2107" actId="1076"/>
          <ac:spMkLst>
            <pc:docMk/>
            <pc:sldMk cId="1424077012" sldId="267"/>
            <ac:spMk id="6" creationId="{D7A67607-C9D9-D668-0B13-02D11C30D061}"/>
          </ac:spMkLst>
        </pc:spChg>
        <pc:picChg chg="add mod ord">
          <ac:chgData name="James Fehrmann" userId="2638216af7f729d4" providerId="LiveId" clId="{871847D9-3AC7-4029-89F1-2C38D0F47612}" dt="2024-12-02T17:56:00.408" v="3436" actId="1076"/>
          <ac:picMkLst>
            <pc:docMk/>
            <pc:sldMk cId="1424077012" sldId="267"/>
            <ac:picMk id="5" creationId="{644E56F8-570B-B723-B437-3E39D1F7DC60}"/>
          </ac:picMkLst>
        </pc:picChg>
        <pc:picChg chg="add mod">
          <ac:chgData name="James Fehrmann" userId="2638216af7f729d4" providerId="LiveId" clId="{871847D9-3AC7-4029-89F1-2C38D0F47612}" dt="2024-12-02T02:12:36.922" v="2105" actId="1076"/>
          <ac:picMkLst>
            <pc:docMk/>
            <pc:sldMk cId="1424077012" sldId="267"/>
            <ac:picMk id="8" creationId="{522D057E-A578-3E34-98E7-EDCFD21B427F}"/>
          </ac:picMkLst>
        </pc:picChg>
        <pc:picChg chg="add mod">
          <ac:chgData name="James Fehrmann" userId="2638216af7f729d4" providerId="LiveId" clId="{871847D9-3AC7-4029-89F1-2C38D0F47612}" dt="2024-12-02T02:12:37.905" v="2106" actId="1076"/>
          <ac:picMkLst>
            <pc:docMk/>
            <pc:sldMk cId="1424077012" sldId="267"/>
            <ac:picMk id="10" creationId="{22260502-F64B-78CF-4727-2F42D276EE34}"/>
          </ac:picMkLst>
        </pc:picChg>
        <pc:picChg chg="add mod">
          <ac:chgData name="James Fehrmann" userId="2638216af7f729d4" providerId="LiveId" clId="{871847D9-3AC7-4029-89F1-2C38D0F47612}" dt="2024-12-02T02:12:34.016" v="2103" actId="1076"/>
          <ac:picMkLst>
            <pc:docMk/>
            <pc:sldMk cId="1424077012" sldId="267"/>
            <ac:picMk id="12" creationId="{52BE88E5-8ECE-2BE2-34F7-DC079350593F}"/>
          </ac:picMkLst>
        </pc:picChg>
        <pc:picChg chg="add mod">
          <ac:chgData name="James Fehrmann" userId="2638216af7f729d4" providerId="LiveId" clId="{871847D9-3AC7-4029-89F1-2C38D0F47612}" dt="2024-12-02T02:12:35.821" v="2104" actId="1076"/>
          <ac:picMkLst>
            <pc:docMk/>
            <pc:sldMk cId="1424077012" sldId="267"/>
            <ac:picMk id="14" creationId="{8A312A72-A1FF-1142-45CE-7025EF1E3E0D}"/>
          </ac:picMkLst>
        </pc:picChg>
        <pc:picChg chg="add mod">
          <ac:chgData name="James Fehrmann" userId="2638216af7f729d4" providerId="LiveId" clId="{871847D9-3AC7-4029-89F1-2C38D0F47612}" dt="2024-12-02T02:12:30.854" v="2101" actId="1076"/>
          <ac:picMkLst>
            <pc:docMk/>
            <pc:sldMk cId="1424077012" sldId="267"/>
            <ac:picMk id="16" creationId="{89869A70-9342-78AB-FAF9-FF262E078685}"/>
          </ac:picMkLst>
        </pc:picChg>
      </pc:sldChg>
      <pc:sldChg chg="modSp new mod">
        <pc:chgData name="James Fehrmann" userId="2638216af7f729d4" providerId="LiveId" clId="{871847D9-3AC7-4029-89F1-2C38D0F47612}" dt="2024-12-02T17:39:26.682" v="2569" actId="20577"/>
        <pc:sldMkLst>
          <pc:docMk/>
          <pc:sldMk cId="2211210796" sldId="268"/>
        </pc:sldMkLst>
        <pc:spChg chg="mod">
          <ac:chgData name="James Fehrmann" userId="2638216af7f729d4" providerId="LiveId" clId="{871847D9-3AC7-4029-89F1-2C38D0F47612}" dt="2024-12-02T17:28:10.209" v="2164" actId="20577"/>
          <ac:spMkLst>
            <pc:docMk/>
            <pc:sldMk cId="2211210796" sldId="268"/>
            <ac:spMk id="2" creationId="{FBED2F84-5480-2D8D-D365-C32BD9977610}"/>
          </ac:spMkLst>
        </pc:spChg>
        <pc:spChg chg="mod">
          <ac:chgData name="James Fehrmann" userId="2638216af7f729d4" providerId="LiveId" clId="{871847D9-3AC7-4029-89F1-2C38D0F47612}" dt="2024-12-02T17:39:26.682" v="2569" actId="20577"/>
          <ac:spMkLst>
            <pc:docMk/>
            <pc:sldMk cId="2211210796" sldId="268"/>
            <ac:spMk id="3" creationId="{15B60A14-2FC1-62EA-3CF1-5558C41D305A}"/>
          </ac:spMkLst>
        </pc:spChg>
      </pc:sldChg>
      <pc:sldChg chg="addSp modSp new mod">
        <pc:chgData name="James Fehrmann" userId="2638216af7f729d4" providerId="LiveId" clId="{871847D9-3AC7-4029-89F1-2C38D0F47612}" dt="2024-12-02T17:56:32.033" v="3442" actId="20577"/>
        <pc:sldMkLst>
          <pc:docMk/>
          <pc:sldMk cId="426381451" sldId="269"/>
        </pc:sldMkLst>
        <pc:spChg chg="mod">
          <ac:chgData name="James Fehrmann" userId="2638216af7f729d4" providerId="LiveId" clId="{871847D9-3AC7-4029-89F1-2C38D0F47612}" dt="2024-12-02T17:56:32.033" v="3442" actId="20577"/>
          <ac:spMkLst>
            <pc:docMk/>
            <pc:sldMk cId="426381451" sldId="269"/>
            <ac:spMk id="2" creationId="{7AD7B8BF-0D8C-8B3E-9342-0108283803A6}"/>
          </ac:spMkLst>
        </pc:spChg>
        <pc:spChg chg="mod">
          <ac:chgData name="James Fehrmann" userId="2638216af7f729d4" providerId="LiveId" clId="{871847D9-3AC7-4029-89F1-2C38D0F47612}" dt="2024-12-02T17:51:25.061" v="3087" actId="20577"/>
          <ac:spMkLst>
            <pc:docMk/>
            <pc:sldMk cId="426381451" sldId="269"/>
            <ac:spMk id="3" creationId="{93DDBF1B-4850-9A9F-B25D-AF69F33D163B}"/>
          </ac:spMkLst>
        </pc:spChg>
        <pc:picChg chg="add mod">
          <ac:chgData name="James Fehrmann" userId="2638216af7f729d4" providerId="LiveId" clId="{871847D9-3AC7-4029-89F1-2C38D0F47612}" dt="2024-12-02T17:51:12.332" v="3081" actId="1035"/>
          <ac:picMkLst>
            <pc:docMk/>
            <pc:sldMk cId="426381451" sldId="269"/>
            <ac:picMk id="4" creationId="{DBD95F6B-C93D-0BAF-E6C4-0DA04C65949D}"/>
          </ac:picMkLst>
        </pc:picChg>
        <pc:picChg chg="add mod">
          <ac:chgData name="James Fehrmann" userId="2638216af7f729d4" providerId="LiveId" clId="{871847D9-3AC7-4029-89F1-2C38D0F47612}" dt="2024-12-02T17:51:10.035" v="3080" actId="1036"/>
          <ac:picMkLst>
            <pc:docMk/>
            <pc:sldMk cId="426381451" sldId="269"/>
            <ac:picMk id="5" creationId="{C2DD017E-AF36-66AF-6A61-13E426DC7A77}"/>
          </ac:picMkLst>
        </pc:picChg>
        <pc:picChg chg="add mod">
          <ac:chgData name="James Fehrmann" userId="2638216af7f729d4" providerId="LiveId" clId="{871847D9-3AC7-4029-89F1-2C38D0F47612}" dt="2024-12-02T17:50:58.563" v="3075" actId="1076"/>
          <ac:picMkLst>
            <pc:docMk/>
            <pc:sldMk cId="426381451" sldId="269"/>
            <ac:picMk id="6" creationId="{C38F4904-483A-E32E-30F8-084733F66223}"/>
          </ac:picMkLst>
        </pc:picChg>
      </pc:sldChg>
      <pc:sldChg chg="addSp delSp modSp new mod ord modClrScheme chgLayout">
        <pc:chgData name="James Fehrmann" userId="2638216af7f729d4" providerId="LiveId" clId="{871847D9-3AC7-4029-89F1-2C38D0F47612}" dt="2024-12-02T18:37:14.297" v="5346" actId="20577"/>
        <pc:sldMkLst>
          <pc:docMk/>
          <pc:sldMk cId="3545420021" sldId="270"/>
        </pc:sldMkLst>
        <pc:spChg chg="mod ord">
          <ac:chgData name="James Fehrmann" userId="2638216af7f729d4" providerId="LiveId" clId="{871847D9-3AC7-4029-89F1-2C38D0F47612}" dt="2024-12-02T17:54:46.955" v="3337" actId="700"/>
          <ac:spMkLst>
            <pc:docMk/>
            <pc:sldMk cId="3545420021" sldId="270"/>
            <ac:spMk id="2" creationId="{D31C9C62-683E-9A2F-55FA-DD2D7350FD38}"/>
          </ac:spMkLst>
        </pc:spChg>
        <pc:spChg chg="mod ord">
          <ac:chgData name="James Fehrmann" userId="2638216af7f729d4" providerId="LiveId" clId="{871847D9-3AC7-4029-89F1-2C38D0F47612}" dt="2024-12-02T18:37:14.297" v="5346" actId="20577"/>
          <ac:spMkLst>
            <pc:docMk/>
            <pc:sldMk cId="3545420021" sldId="270"/>
            <ac:spMk id="3" creationId="{57460174-7576-25E4-3384-A8C8E871BDE9}"/>
          </ac:spMkLst>
        </pc:spChg>
        <pc:spChg chg="add del mod ord">
          <ac:chgData name="James Fehrmann" userId="2638216af7f729d4" providerId="LiveId" clId="{871847D9-3AC7-4029-89F1-2C38D0F47612}" dt="2024-12-02T17:54:51.048" v="3339"/>
          <ac:spMkLst>
            <pc:docMk/>
            <pc:sldMk cId="3545420021" sldId="270"/>
            <ac:spMk id="5" creationId="{AA363A62-7B47-4561-F9A1-1725896B8AC9}"/>
          </ac:spMkLst>
        </pc:spChg>
        <pc:picChg chg="add del mod">
          <ac:chgData name="James Fehrmann" userId="2638216af7f729d4" providerId="LiveId" clId="{871847D9-3AC7-4029-89F1-2C38D0F47612}" dt="2024-12-02T17:54:49.185" v="3338" actId="21"/>
          <ac:picMkLst>
            <pc:docMk/>
            <pc:sldMk cId="3545420021" sldId="270"/>
            <ac:picMk id="4" creationId="{10155EF9-33C9-0485-3288-E06DF8A42A58}"/>
          </ac:picMkLst>
        </pc:picChg>
        <pc:picChg chg="add mod">
          <ac:chgData name="James Fehrmann" userId="2638216af7f729d4" providerId="LiveId" clId="{871847D9-3AC7-4029-89F1-2C38D0F47612}" dt="2024-12-02T17:54:51.048" v="3339"/>
          <ac:picMkLst>
            <pc:docMk/>
            <pc:sldMk cId="3545420021" sldId="270"/>
            <ac:picMk id="6" creationId="{10155EF9-33C9-0485-3288-E06DF8A42A58}"/>
          </ac:picMkLst>
        </pc:picChg>
        <pc:picChg chg="add mod">
          <ac:chgData name="James Fehrmann" userId="2638216af7f729d4" providerId="LiveId" clId="{871847D9-3AC7-4029-89F1-2C38D0F47612}" dt="2024-12-02T17:56:18.291" v="3439" actId="1076"/>
          <ac:picMkLst>
            <pc:docMk/>
            <pc:sldMk cId="3545420021" sldId="270"/>
            <ac:picMk id="7" creationId="{70F6363A-2FCD-8509-CA11-986053991A4F}"/>
          </ac:picMkLst>
        </pc:picChg>
      </pc:sldChg>
      <pc:sldChg chg="addSp delSp modSp new mod ord modClrScheme chgLayout">
        <pc:chgData name="James Fehrmann" userId="2638216af7f729d4" providerId="LiveId" clId="{871847D9-3AC7-4029-89F1-2C38D0F47612}" dt="2024-12-05T16:18:16.843" v="6453"/>
        <pc:sldMkLst>
          <pc:docMk/>
          <pc:sldMk cId="1720339887" sldId="271"/>
        </pc:sldMkLst>
        <pc:spChg chg="mod ord">
          <ac:chgData name="James Fehrmann" userId="2638216af7f729d4" providerId="LiveId" clId="{871847D9-3AC7-4029-89F1-2C38D0F47612}" dt="2024-12-02T18:01:54.451" v="3912" actId="700"/>
          <ac:spMkLst>
            <pc:docMk/>
            <pc:sldMk cId="1720339887" sldId="271"/>
            <ac:spMk id="2" creationId="{E986811C-738B-EC89-5F1F-3940E174CF0D}"/>
          </ac:spMkLst>
        </pc:spChg>
        <pc:spChg chg="mod ord">
          <ac:chgData name="James Fehrmann" userId="2638216af7f729d4" providerId="LiveId" clId="{871847D9-3AC7-4029-89F1-2C38D0F47612}" dt="2024-12-02T18:10:03.634" v="4186" actId="20577"/>
          <ac:spMkLst>
            <pc:docMk/>
            <pc:sldMk cId="1720339887" sldId="271"/>
            <ac:spMk id="3" creationId="{0BEA74A4-85D3-F469-D0ED-5592B209367E}"/>
          </ac:spMkLst>
        </pc:spChg>
        <pc:spChg chg="add del mod ord">
          <ac:chgData name="James Fehrmann" userId="2638216af7f729d4" providerId="LiveId" clId="{871847D9-3AC7-4029-89F1-2C38D0F47612}" dt="2024-12-02T18:02:04.343" v="3915"/>
          <ac:spMkLst>
            <pc:docMk/>
            <pc:sldMk cId="1720339887" sldId="271"/>
            <ac:spMk id="4" creationId="{359A014A-B469-92A1-5C17-0A8F3936C617}"/>
          </ac:spMkLst>
        </pc:spChg>
        <pc:picChg chg="add mod">
          <ac:chgData name="James Fehrmann" userId="2638216af7f729d4" providerId="LiveId" clId="{871847D9-3AC7-4029-89F1-2C38D0F47612}" dt="2024-12-02T18:03:20.532" v="3993" actId="14100"/>
          <ac:picMkLst>
            <pc:docMk/>
            <pc:sldMk cId="1720339887" sldId="271"/>
            <ac:picMk id="5" creationId="{B80B2C3B-A952-0CEC-7EE7-2CFF1B8E5064}"/>
          </ac:picMkLst>
        </pc:picChg>
        <pc:picChg chg="add del mod">
          <ac:chgData name="James Fehrmann" userId="2638216af7f729d4" providerId="LiveId" clId="{871847D9-3AC7-4029-89F1-2C38D0F47612}" dt="2024-12-02T18:03:17.894" v="3992" actId="478"/>
          <ac:picMkLst>
            <pc:docMk/>
            <pc:sldMk cId="1720339887" sldId="271"/>
            <ac:picMk id="6" creationId="{58DD438B-8554-CD4E-D2D4-F5B30727A0A4}"/>
          </ac:picMkLst>
        </pc:picChg>
      </pc:sldChg>
      <pc:sldChg chg="addSp delSp modSp new mod ord modClrScheme chgLayout">
        <pc:chgData name="James Fehrmann" userId="2638216af7f729d4" providerId="LiveId" clId="{871847D9-3AC7-4029-89F1-2C38D0F47612}" dt="2024-12-03T03:18:02.621" v="6349" actId="1076"/>
        <pc:sldMkLst>
          <pc:docMk/>
          <pc:sldMk cId="3936455484" sldId="272"/>
        </pc:sldMkLst>
        <pc:spChg chg="del mod ord">
          <ac:chgData name="James Fehrmann" userId="2638216af7f729d4" providerId="LiveId" clId="{871847D9-3AC7-4029-89F1-2C38D0F47612}" dt="2024-12-02T18:14:41.186" v="4189" actId="700"/>
          <ac:spMkLst>
            <pc:docMk/>
            <pc:sldMk cId="3936455484" sldId="272"/>
            <ac:spMk id="2" creationId="{AA33DA3C-C232-698F-9B1D-C360B4E95CF4}"/>
          </ac:spMkLst>
        </pc:spChg>
        <pc:spChg chg="del mod ord">
          <ac:chgData name="James Fehrmann" userId="2638216af7f729d4" providerId="LiveId" clId="{871847D9-3AC7-4029-89F1-2C38D0F47612}" dt="2024-12-02T18:14:41.186" v="4189" actId="700"/>
          <ac:spMkLst>
            <pc:docMk/>
            <pc:sldMk cId="3936455484" sldId="272"/>
            <ac:spMk id="3" creationId="{B1A60E33-54F3-8FE0-D484-EEE6A42D3A2E}"/>
          </ac:spMkLst>
        </pc:spChg>
        <pc:spChg chg="add mod ord">
          <ac:chgData name="James Fehrmann" userId="2638216af7f729d4" providerId="LiveId" clId="{871847D9-3AC7-4029-89F1-2C38D0F47612}" dt="2024-12-02T18:14:48.449" v="4200" actId="20577"/>
          <ac:spMkLst>
            <pc:docMk/>
            <pc:sldMk cId="3936455484" sldId="272"/>
            <ac:spMk id="4" creationId="{4ACC1EEE-CA0F-7F11-ED2D-EFB651C0C86D}"/>
          </ac:spMkLst>
        </pc:spChg>
        <pc:spChg chg="add del mod ord">
          <ac:chgData name="James Fehrmann" userId="2638216af7f729d4" providerId="LiveId" clId="{871847D9-3AC7-4029-89F1-2C38D0F47612}" dt="2024-12-03T03:10:27.172" v="6201" actId="478"/>
          <ac:spMkLst>
            <pc:docMk/>
            <pc:sldMk cId="3936455484" sldId="272"/>
            <ac:spMk id="5" creationId="{0684CF09-DF60-9299-9178-3BCD65588F77}"/>
          </ac:spMkLst>
        </pc:spChg>
        <pc:spChg chg="add del mod ord">
          <ac:chgData name="James Fehrmann" userId="2638216af7f729d4" providerId="LiveId" clId="{871847D9-3AC7-4029-89F1-2C38D0F47612}" dt="2024-12-02T18:14:42.255" v="4190"/>
          <ac:spMkLst>
            <pc:docMk/>
            <pc:sldMk cId="3936455484" sldId="272"/>
            <ac:spMk id="6" creationId="{4C38F887-0357-2659-0D2D-3A8A72F28B54}"/>
          </ac:spMkLst>
        </pc:spChg>
        <pc:spChg chg="add del mod">
          <ac:chgData name="James Fehrmann" userId="2638216af7f729d4" providerId="LiveId" clId="{871847D9-3AC7-4029-89F1-2C38D0F47612}" dt="2024-12-03T03:10:30.756" v="6202" actId="478"/>
          <ac:spMkLst>
            <pc:docMk/>
            <pc:sldMk cId="3936455484" sldId="272"/>
            <ac:spMk id="7" creationId="{65F13EE9-C495-F53D-4178-A3495B433B90}"/>
          </ac:spMkLst>
        </pc:spChg>
        <pc:picChg chg="add mod ord">
          <ac:chgData name="James Fehrmann" userId="2638216af7f729d4" providerId="LiveId" clId="{871847D9-3AC7-4029-89F1-2C38D0F47612}" dt="2024-12-03T03:13:11.605" v="6331" actId="1076"/>
          <ac:picMkLst>
            <pc:docMk/>
            <pc:sldMk cId="3936455484" sldId="272"/>
            <ac:picMk id="3" creationId="{75791418-AFFB-06C5-EB99-CECCEF3E30E0}"/>
          </ac:picMkLst>
        </pc:picChg>
        <pc:picChg chg="add mod ord">
          <ac:chgData name="James Fehrmann" userId="2638216af7f729d4" providerId="LiveId" clId="{871847D9-3AC7-4029-89F1-2C38D0F47612}" dt="2024-12-03T03:13:54.703" v="6342" actId="1076"/>
          <ac:picMkLst>
            <pc:docMk/>
            <pc:sldMk cId="3936455484" sldId="272"/>
            <ac:picMk id="8" creationId="{CC987D88-D268-E08E-16C9-039E069A0C05}"/>
          </ac:picMkLst>
        </pc:picChg>
        <pc:picChg chg="add del mod ord">
          <ac:chgData name="James Fehrmann" userId="2638216af7f729d4" providerId="LiveId" clId="{871847D9-3AC7-4029-89F1-2C38D0F47612}" dt="2024-12-03T03:17:31.872" v="6344" actId="478"/>
          <ac:picMkLst>
            <pc:docMk/>
            <pc:sldMk cId="3936455484" sldId="272"/>
            <ac:picMk id="9" creationId="{91BB0641-EBF4-0494-3051-B33A899AD80E}"/>
          </ac:picMkLst>
        </pc:picChg>
        <pc:picChg chg="add mod">
          <ac:chgData name="James Fehrmann" userId="2638216af7f729d4" providerId="LiveId" clId="{871847D9-3AC7-4029-89F1-2C38D0F47612}" dt="2024-12-03T03:18:02.621" v="6349" actId="1076"/>
          <ac:picMkLst>
            <pc:docMk/>
            <pc:sldMk cId="3936455484" sldId="272"/>
            <ac:picMk id="11" creationId="{67E19568-DE11-2D30-4E7C-F6BCC226F0EE}"/>
          </ac:picMkLst>
        </pc:picChg>
      </pc:sldChg>
      <pc:sldChg chg="addSp delSp modSp new mod ord modClrScheme chgLayout">
        <pc:chgData name="James Fehrmann" userId="2638216af7f729d4" providerId="LiveId" clId="{871847D9-3AC7-4029-89F1-2C38D0F47612}" dt="2024-12-05T16:18:06.659" v="6451"/>
        <pc:sldMkLst>
          <pc:docMk/>
          <pc:sldMk cId="519568144" sldId="273"/>
        </pc:sldMkLst>
        <pc:spChg chg="del mod ord">
          <ac:chgData name="James Fehrmann" userId="2638216af7f729d4" providerId="LiveId" clId="{871847D9-3AC7-4029-89F1-2C38D0F47612}" dt="2024-12-02T18:35:12.263" v="5280" actId="700"/>
          <ac:spMkLst>
            <pc:docMk/>
            <pc:sldMk cId="519568144" sldId="273"/>
            <ac:spMk id="2" creationId="{8ECF694E-C633-3C0B-C8CD-994C7007E006}"/>
          </ac:spMkLst>
        </pc:spChg>
        <pc:spChg chg="add del mod">
          <ac:chgData name="James Fehrmann" userId="2638216af7f729d4" providerId="LiveId" clId="{871847D9-3AC7-4029-89F1-2C38D0F47612}" dt="2024-12-03T21:02:22.416" v="6354" actId="22"/>
          <ac:spMkLst>
            <pc:docMk/>
            <pc:sldMk cId="519568144" sldId="273"/>
            <ac:spMk id="3" creationId="{7A759564-7269-6428-498A-B39659962DFF}"/>
          </ac:spMkLst>
        </pc:spChg>
        <pc:spChg chg="del">
          <ac:chgData name="James Fehrmann" userId="2638216af7f729d4" providerId="LiveId" clId="{871847D9-3AC7-4029-89F1-2C38D0F47612}" dt="2024-12-02T18:35:12.263" v="5280" actId="700"/>
          <ac:spMkLst>
            <pc:docMk/>
            <pc:sldMk cId="519568144" sldId="273"/>
            <ac:spMk id="3" creationId="{F0AD7CA6-86F1-D2BE-5511-F49D25A28D3B}"/>
          </ac:spMkLst>
        </pc:spChg>
        <pc:spChg chg="del mod ord">
          <ac:chgData name="James Fehrmann" userId="2638216af7f729d4" providerId="LiveId" clId="{871847D9-3AC7-4029-89F1-2C38D0F47612}" dt="2024-12-02T18:35:12.263" v="5280" actId="700"/>
          <ac:spMkLst>
            <pc:docMk/>
            <pc:sldMk cId="519568144" sldId="273"/>
            <ac:spMk id="4" creationId="{3718DEE3-B762-CB7B-5715-3A17E549DFAE}"/>
          </ac:spMkLst>
        </pc:spChg>
        <pc:spChg chg="del">
          <ac:chgData name="James Fehrmann" userId="2638216af7f729d4" providerId="LiveId" clId="{871847D9-3AC7-4029-89F1-2C38D0F47612}" dt="2024-12-02T18:35:12.263" v="5280" actId="700"/>
          <ac:spMkLst>
            <pc:docMk/>
            <pc:sldMk cId="519568144" sldId="273"/>
            <ac:spMk id="5" creationId="{3A89F84B-4319-1143-F13C-1416DA294489}"/>
          </ac:spMkLst>
        </pc:spChg>
        <pc:spChg chg="add mod">
          <ac:chgData name="James Fehrmann" userId="2638216af7f729d4" providerId="LiveId" clId="{871847D9-3AC7-4029-89F1-2C38D0F47612}" dt="2024-12-03T21:07:46.820" v="6368" actId="1076"/>
          <ac:spMkLst>
            <pc:docMk/>
            <pc:sldMk cId="519568144" sldId="273"/>
            <ac:spMk id="6" creationId="{9D342156-A437-4ECF-5FE3-9E366D589EAC}"/>
          </ac:spMkLst>
        </pc:spChg>
        <pc:spChg chg="del">
          <ac:chgData name="James Fehrmann" userId="2638216af7f729d4" providerId="LiveId" clId="{871847D9-3AC7-4029-89F1-2C38D0F47612}" dt="2024-12-02T18:35:12.263" v="5280" actId="700"/>
          <ac:spMkLst>
            <pc:docMk/>
            <pc:sldMk cId="519568144" sldId="273"/>
            <ac:spMk id="6" creationId="{E9B3B5F9-351F-A7DB-616D-E94B846EE9F7}"/>
          </ac:spMkLst>
        </pc:spChg>
        <pc:spChg chg="add mod ord">
          <ac:chgData name="James Fehrmann" userId="2638216af7f729d4" providerId="LiveId" clId="{871847D9-3AC7-4029-89F1-2C38D0F47612}" dt="2024-12-02T18:35:13.831" v="5284" actId="20577"/>
          <ac:spMkLst>
            <pc:docMk/>
            <pc:sldMk cId="519568144" sldId="273"/>
            <ac:spMk id="7" creationId="{1C80A701-33A3-BA14-009A-00CE928FD4DA}"/>
          </ac:spMkLst>
        </pc:spChg>
        <pc:spChg chg="add del mod ord">
          <ac:chgData name="James Fehrmann" userId="2638216af7f729d4" providerId="LiveId" clId="{871847D9-3AC7-4029-89F1-2C38D0F47612}" dt="2024-12-03T21:02:19.692" v="6353" actId="478"/>
          <ac:spMkLst>
            <pc:docMk/>
            <pc:sldMk cId="519568144" sldId="273"/>
            <ac:spMk id="8" creationId="{3C3ED0DA-3F24-886D-7986-1EE57275004F}"/>
          </ac:spMkLst>
        </pc:spChg>
        <pc:picChg chg="add mod ord">
          <ac:chgData name="James Fehrmann" userId="2638216af7f729d4" providerId="LiveId" clId="{871847D9-3AC7-4029-89F1-2C38D0F47612}" dt="2024-12-03T21:07:43.296" v="6367" actId="1076"/>
          <ac:picMkLst>
            <pc:docMk/>
            <pc:sldMk cId="519568144" sldId="273"/>
            <ac:picMk id="5" creationId="{5A954A2C-D5DE-9A17-DCEA-33582740F98B}"/>
          </ac:picMkLst>
        </pc:picChg>
      </pc:sldChg>
      <pc:sldChg chg="addSp modSp new mod ord modClrScheme chgLayout">
        <pc:chgData name="James Fehrmann" userId="2638216af7f729d4" providerId="LiveId" clId="{871847D9-3AC7-4029-89F1-2C38D0F47612}" dt="2024-12-02T20:47:19.057" v="6185"/>
        <pc:sldMkLst>
          <pc:docMk/>
          <pc:sldMk cId="939453026" sldId="274"/>
        </pc:sldMkLst>
        <pc:spChg chg="mod ord">
          <ac:chgData name="James Fehrmann" userId="2638216af7f729d4" providerId="LiveId" clId="{871847D9-3AC7-4029-89F1-2C38D0F47612}" dt="2024-12-02T20:44:31.972" v="6101" actId="20577"/>
          <ac:spMkLst>
            <pc:docMk/>
            <pc:sldMk cId="939453026" sldId="274"/>
            <ac:spMk id="2" creationId="{7D87DED9-8756-451D-9910-82E6BF6CA011}"/>
          </ac:spMkLst>
        </pc:spChg>
        <pc:spChg chg="mod ord">
          <ac:chgData name="James Fehrmann" userId="2638216af7f729d4" providerId="LiveId" clId="{871847D9-3AC7-4029-89F1-2C38D0F47612}" dt="2024-12-02T20:44:15.622" v="6065" actId="207"/>
          <ac:spMkLst>
            <pc:docMk/>
            <pc:sldMk cId="939453026" sldId="274"/>
            <ac:spMk id="3" creationId="{84A870D8-02E3-0787-AE7B-44C9DAF77A68}"/>
          </ac:spMkLst>
        </pc:spChg>
        <pc:spChg chg="add mod ord">
          <ac:chgData name="James Fehrmann" userId="2638216af7f729d4" providerId="LiveId" clId="{871847D9-3AC7-4029-89F1-2C38D0F47612}" dt="2024-12-02T20:44:08.998" v="6061" actId="207"/>
          <ac:spMkLst>
            <pc:docMk/>
            <pc:sldMk cId="939453026" sldId="274"/>
            <ac:spMk id="4" creationId="{FECB17CF-AD42-3577-7C68-62282C5254F2}"/>
          </ac:spMkLst>
        </pc:spChg>
        <pc:spChg chg="add mod">
          <ac:chgData name="James Fehrmann" userId="2638216af7f729d4" providerId="LiveId" clId="{871847D9-3AC7-4029-89F1-2C38D0F47612}" dt="2024-12-02T20:46:33.298" v="6183" actId="1076"/>
          <ac:spMkLst>
            <pc:docMk/>
            <pc:sldMk cId="939453026" sldId="274"/>
            <ac:spMk id="5" creationId="{BAA5D502-5A85-5B3F-123F-9BBD3F6EA189}"/>
          </ac:spMkLst>
        </pc:spChg>
      </pc:sldChg>
      <pc:sldChg chg="addSp delSp modSp new mod ord modClrScheme chgLayout">
        <pc:chgData name="James Fehrmann" userId="2638216af7f729d4" providerId="LiveId" clId="{871847D9-3AC7-4029-89F1-2C38D0F47612}" dt="2024-12-08T23:06:33.507" v="6621" actId="20577"/>
        <pc:sldMkLst>
          <pc:docMk/>
          <pc:sldMk cId="3603234376" sldId="275"/>
        </pc:sldMkLst>
        <pc:spChg chg="del mod ord">
          <ac:chgData name="James Fehrmann" userId="2638216af7f729d4" providerId="LiveId" clId="{871847D9-3AC7-4029-89F1-2C38D0F47612}" dt="2024-12-08T23:05:03.502" v="6465" actId="700"/>
          <ac:spMkLst>
            <pc:docMk/>
            <pc:sldMk cId="3603234376" sldId="275"/>
            <ac:spMk id="2" creationId="{1D70BEAC-CEA0-2676-E0BA-27024415DFB5}"/>
          </ac:spMkLst>
        </pc:spChg>
        <pc:spChg chg="del mod ord">
          <ac:chgData name="James Fehrmann" userId="2638216af7f729d4" providerId="LiveId" clId="{871847D9-3AC7-4029-89F1-2C38D0F47612}" dt="2024-12-08T23:05:03.502" v="6465" actId="700"/>
          <ac:spMkLst>
            <pc:docMk/>
            <pc:sldMk cId="3603234376" sldId="275"/>
            <ac:spMk id="3" creationId="{9CB2AF7C-A8B5-575C-EDE0-968AE6207E15}"/>
          </ac:spMkLst>
        </pc:spChg>
        <pc:spChg chg="add del mod ord">
          <ac:chgData name="James Fehrmann" userId="2638216af7f729d4" providerId="LiveId" clId="{871847D9-3AC7-4029-89F1-2C38D0F47612}" dt="2024-12-08T23:06:13.787" v="6613" actId="478"/>
          <ac:spMkLst>
            <pc:docMk/>
            <pc:sldMk cId="3603234376" sldId="275"/>
            <ac:spMk id="4" creationId="{B1EB1D39-D075-9F85-2277-03426E20E9DA}"/>
          </ac:spMkLst>
        </pc:spChg>
        <pc:spChg chg="add mod ord">
          <ac:chgData name="James Fehrmann" userId="2638216af7f729d4" providerId="LiveId" clId="{871847D9-3AC7-4029-89F1-2C38D0F47612}" dt="2024-12-08T23:06:33.507" v="6621" actId="20577"/>
          <ac:spMkLst>
            <pc:docMk/>
            <pc:sldMk cId="3603234376" sldId="275"/>
            <ac:spMk id="5" creationId="{10C29DBC-3484-E66B-CDD4-A32C4BB29E57}"/>
          </ac:spMkLst>
        </pc:spChg>
        <pc:spChg chg="add del mod">
          <ac:chgData name="James Fehrmann" userId="2638216af7f729d4" providerId="LiveId" clId="{871847D9-3AC7-4029-89F1-2C38D0F47612}" dt="2024-12-08T23:06:16.309" v="6614" actId="478"/>
          <ac:spMkLst>
            <pc:docMk/>
            <pc:sldMk cId="3603234376" sldId="275"/>
            <ac:spMk id="7" creationId="{75F2B684-0858-EDD8-6B30-7EAC5295D5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1A64-5F5B-3019-B291-DB228109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C7A70-B412-A46D-B8A8-8DB290F3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0E50-E7B2-9409-DF30-15E0F24A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83AA-7297-21F6-E02A-0733B909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7911-9EEF-6DBB-E62D-C9D2E992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5A67-520D-A1B4-E70D-5CA94C80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A3C47-6717-F33E-0CA9-38F3F5F8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E624-858A-69A1-6564-5A5B712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E424-E358-FD12-3E6B-69CF61A2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D319-2CA2-8E32-0489-CD42C49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D241-083B-DEB0-7C4A-3118760F7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1245-6D85-6281-8B7B-C66C639D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F591-9EE9-8BF9-1AE3-7B8BF618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C185-8F72-94BB-FF35-12573B4C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FA2D-6ED4-9D63-DBD7-2F66FBF3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1A81-EBAA-8789-A4C9-5BC3FE0B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03A-78ED-A42C-DCF4-CF1D70A7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6CF1-1391-C6CF-7ADC-9462BFE1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CEFA-DAFA-2F3C-31FD-9C3C7D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0EA1-F5D2-A594-53A6-5F966AF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98E5-7A74-6207-EC54-4825E0B8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CFD2-2AA8-10F8-CEFF-FD7694F87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0F1B-96EB-CE5B-1CBB-6B1A5BCA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77EA-36F2-3058-BD59-014124D7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FFE2-9470-0D2E-D3AB-D9287CFE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DEA3-6765-D383-E346-FDC1C775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E7F6-B9EA-D5B5-28A7-1CA6E437D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DBFD4-4C0B-FF61-813F-7FC2FFC3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85B1-D3E3-73A3-1DD8-9116D37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63049-AB1C-C688-A0CD-9CAA5C74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6A9E-54A7-B633-4316-71B76151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4BD1-75D8-2A32-71C6-DA468F6A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43AA-BDC7-032E-D7B2-BB69BB0E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E6729-D118-20B2-1558-614F2433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A51FC-FFD7-5383-8A8D-F7E832CE7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9141E-8F12-E3E9-2ECF-174C5AE7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75A8D-E174-1F7C-B2CE-05A09FC8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C4429-394D-D245-6F7E-4D812343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98E6-97C0-DF01-B6B7-41EAA07D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D54D-40D8-8482-E7FB-1B63ADC7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062B7-0F8A-FAD7-A6DD-3493FB38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4C001-D92B-C142-6795-78BCEE8F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2499-B716-E1CD-D547-F08989B3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DA5EF-7E6E-E2B3-EFB8-98B7944B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4E31-D4A5-597A-B45D-7D645166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4B9C-785F-6AB7-F3E3-14D7BDF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3A03-74F8-F646-C5D0-499B42D2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A500-F769-0112-183F-140A5908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D3713-58AC-023B-A9A1-38344EC7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13F7D-1375-B2A6-6CE5-B28C2464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8523-8FEB-7C76-9612-D821FD7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E0475-4A5F-233E-5851-755025A6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57F-67A8-C708-D45E-6B8BD894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20D03-D33D-FEE1-3098-08D1D26FF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3F0B0-E440-D3D0-E2B8-432B72A0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77FD6-6B93-FB78-4CFF-0DFF3FB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E3DD0-7E57-C438-F5E7-70CD74EB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86AC5-674D-526E-7A25-6E875BF3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74A29-F1AF-55AC-8FDD-C7D61B9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FAFB-1B4D-01D4-7D61-35914461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8DF1-6BB7-73A7-99E8-1082530BB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5C170-4FEE-40E8-800B-74CA0A565E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7BE4-E84E-6366-3B87-800136070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05EF-22A5-8FFB-02F6-DFE4BAEFB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446AE-3C60-452A-B7F2-46BE0220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0C29DBC-3484-E66B-CDD4-A32C4BB2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7402"/>
            <a:ext cx="9144000" cy="1655762"/>
          </a:xfrm>
        </p:spPr>
        <p:txBody>
          <a:bodyPr/>
          <a:lstStyle/>
          <a:p>
            <a:r>
              <a:rPr lang="en-US" dirty="0"/>
              <a:t>For reference, the in-class presentation file is included </a:t>
            </a:r>
            <a:br>
              <a:rPr lang="en-US" dirty="0"/>
            </a:br>
            <a:r>
              <a:rPr lang="en-US" dirty="0"/>
              <a:t>after this page</a:t>
            </a:r>
          </a:p>
        </p:txBody>
      </p:sp>
    </p:spTree>
    <p:extLst>
      <p:ext uri="{BB962C8B-B14F-4D97-AF65-F5344CB8AC3E}">
        <p14:creationId xmlns:p14="http://schemas.microsoft.com/office/powerpoint/2010/main" val="360323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rawing of a rectangular object&#10;&#10;Description automatically generated">
            <a:extLst>
              <a:ext uri="{FF2B5EF4-FFF2-40B4-BE49-F238E27FC236}">
                <a16:creationId xmlns:a16="http://schemas.microsoft.com/office/drawing/2014/main" id="{CC987D88-D268-E08E-16C9-039E069A0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1" y="1339403"/>
            <a:ext cx="4626938" cy="50570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791418-AFFB-06C5-EB99-CECCEF3E3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845" y="390726"/>
            <a:ext cx="5642794" cy="60765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CC1EEE-CA0F-7F11-ED2D-EFB651C0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E19568-DE11-2D30-4E7C-F6BCC226F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87" y="3004469"/>
            <a:ext cx="3390387" cy="18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1A05-7AAC-C24B-2FD1-BA8EFD61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Table Validation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A4D322-4A47-EF86-F107-7282254B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27629"/>
            <a:ext cx="5157787" cy="623723"/>
          </a:xfrm>
        </p:spPr>
        <p:txBody>
          <a:bodyPr/>
          <a:lstStyle/>
          <a:p>
            <a:r>
              <a:rPr lang="en-US" dirty="0"/>
              <a:t>Transform Modeling in Excel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D15230-BC66-A042-3FED-BD65D0286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2473" y="2294867"/>
            <a:ext cx="3563306" cy="402191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F770D2-03A8-FFC9-094A-E639A463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27629"/>
            <a:ext cx="5183188" cy="623723"/>
          </a:xfrm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solidFill>
                  <a:schemeClr val="accent2"/>
                </a:solidFill>
              </a:rPr>
              <a:t>terp2_monitor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7CB5E5-8670-1C77-5B21-091B0F9C77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653995"/>
            <a:ext cx="5617779" cy="28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811C-738B-EC89-5F1F-3940E174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74A4-85D3-F469-D0ED-5592B209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9614"/>
            <a:ext cx="5982994" cy="469812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Worked from OSRF docker image,</a:t>
            </a:r>
            <a:br>
              <a:rPr lang="en-US" dirty="0"/>
            </a:br>
            <a:r>
              <a:rPr lang="en-US" b="1" i="1" dirty="0" err="1">
                <a:solidFill>
                  <a:schemeClr val="accent2"/>
                </a:solidFill>
              </a:rPr>
              <a:t>osrf</a:t>
            </a:r>
            <a:r>
              <a:rPr lang="en-US" b="1" i="1" dirty="0">
                <a:solidFill>
                  <a:schemeClr val="accent2"/>
                </a:solidFill>
              </a:rPr>
              <a:t>/ros:humble-desktop-full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Runtime and Development environment fully codified in Docker.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Developers working on Ubuntu, Arch, and Windows WSL environments.  </a:t>
            </a:r>
          </a:p>
          <a:p>
            <a:pPr lvl="1"/>
            <a:r>
              <a:rPr lang="en-US" dirty="0"/>
              <a:t>No local dependencies except </a:t>
            </a:r>
            <a:r>
              <a:rPr lang="en-US" b="1" dirty="0">
                <a:solidFill>
                  <a:schemeClr val="accent2"/>
                </a:solidFill>
              </a:rPr>
              <a:t>git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docker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Codify anything useful as a bash script.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Clean workflow facilitates fast iterative testing:</a:t>
            </a:r>
          </a:p>
          <a:p>
            <a:pPr lvl="1"/>
            <a:r>
              <a:rPr lang="en-US" dirty="0"/>
              <a:t>checkout code</a:t>
            </a:r>
          </a:p>
          <a:p>
            <a:pPr lvl="1"/>
            <a:r>
              <a:rPr lang="en-US" dirty="0"/>
              <a:t>update image (if required)</a:t>
            </a:r>
          </a:p>
          <a:p>
            <a:pPr lvl="1"/>
            <a:r>
              <a:rPr lang="en-US" dirty="0"/>
              <a:t>launch container</a:t>
            </a:r>
          </a:p>
          <a:p>
            <a:pPr lvl="1"/>
            <a:r>
              <a:rPr lang="en-US" dirty="0"/>
              <a:t>make edits</a:t>
            </a:r>
          </a:p>
          <a:p>
            <a:pPr lvl="1"/>
            <a:r>
              <a:rPr lang="en-US" dirty="0"/>
              <a:t>build and run scripts</a:t>
            </a:r>
          </a:p>
          <a:p>
            <a:pPr lvl="1"/>
            <a:r>
              <a:rPr lang="en-US" dirty="0"/>
              <a:t>push code updates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B2C3B-A952-0CEC-7EE7-2CFF1B8E50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6428" y="930012"/>
            <a:ext cx="3802138" cy="52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CEF-F3DA-59D1-635C-0E5B1E45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7BA7-28CD-F9F3-671E-DA8789A6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34"/>
            <a:ext cx="10515600" cy="466872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Ambitious Project Scope:  </a:t>
            </a:r>
            <a:r>
              <a:rPr lang="en-US" dirty="0"/>
              <a:t>Many topics were new to everyone.  Lots of “hack/slash” to get things working without fully understanding each software component.  </a:t>
            </a:r>
            <a:br>
              <a:rPr lang="en-US" dirty="0"/>
            </a:br>
            <a:endParaRPr lang="en-US" dirty="0"/>
          </a:p>
          <a:p>
            <a:pPr lvl="1"/>
            <a:r>
              <a:rPr lang="en-US" i="1" dirty="0"/>
              <a:t>No time for refinement or major changes.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Systemic Fragility:  </a:t>
            </a:r>
            <a:r>
              <a:rPr lang="en-US" dirty="0"/>
              <a:t>Too many sources for issues: tedious math, ROS and its ecosystem of plugins, multiple programming languages.  </a:t>
            </a:r>
            <a:br>
              <a:rPr lang="en-US" dirty="0"/>
            </a:br>
            <a:endParaRPr lang="en-US" dirty="0"/>
          </a:p>
          <a:p>
            <a:pPr lvl="1"/>
            <a:r>
              <a:rPr lang="en-US" i="1" dirty="0"/>
              <a:t>Very hard to narrow down and find root causes. 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Time Management:  </a:t>
            </a:r>
            <a:r>
              <a:rPr lang="en-US" dirty="0"/>
              <a:t>Hard to balance time between learning mathematics modeling topics and spending time debugging ROS issues. </a:t>
            </a:r>
            <a:br>
              <a:rPr lang="en-US" dirty="0"/>
            </a:br>
            <a:endParaRPr lang="en-US" dirty="0"/>
          </a:p>
          <a:p>
            <a:pPr lvl="1"/>
            <a:r>
              <a:rPr lang="en-US" i="1" dirty="0"/>
              <a:t>Accept best efforts over best outcomes.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Role Management:  </a:t>
            </a:r>
            <a:r>
              <a:rPr lang="en-US" dirty="0"/>
              <a:t>Time pressures forced team members into fixed roles.  No time or capacity to switch roles.</a:t>
            </a:r>
            <a:br>
              <a:rPr lang="en-US" dirty="0"/>
            </a:br>
            <a:endParaRPr lang="en-US" dirty="0"/>
          </a:p>
          <a:p>
            <a:pPr lvl="1"/>
            <a:r>
              <a:rPr lang="en-US" i="1" dirty="0"/>
              <a:t>No opportunity to step outside comfort zone.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2541-C640-EB34-0577-241262F3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E725-1196-840B-4C06-CA257E32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28"/>
            <a:ext cx="10515600" cy="4890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DevOps:  </a:t>
            </a:r>
            <a:r>
              <a:rPr lang="en-US" dirty="0"/>
              <a:t>Codified and portable runtime and dev environment will be tremendously useful for future project.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ROS:  </a:t>
            </a:r>
            <a:r>
              <a:rPr lang="en-US" dirty="0"/>
              <a:t>Learned basic ROS concepts such as spawning a robot, creating nodes, topics, parameters, etc.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PID Controller:  </a:t>
            </a:r>
            <a:r>
              <a:rPr lang="en-US" dirty="0"/>
              <a:t>Implementing a PID Controller and seeing how changes to values affect the robot’s motion. 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Quaternion Math:  </a:t>
            </a:r>
            <a:r>
              <a:rPr lang="en-US" dirty="0"/>
              <a:t>Worked with quaternion representations for robot orientation, and converting to roll-pitch-yaw, Euler angles, and Transform matrices.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Gazebo:  </a:t>
            </a:r>
            <a:r>
              <a:rPr lang="en-US" dirty="0"/>
              <a:t>Gained experience working in Gazebo and parsing Gazebo state data.</a:t>
            </a:r>
          </a:p>
        </p:txBody>
      </p:sp>
    </p:spTree>
    <p:extLst>
      <p:ext uri="{BB962C8B-B14F-4D97-AF65-F5344CB8AC3E}">
        <p14:creationId xmlns:p14="http://schemas.microsoft.com/office/powerpoint/2010/main" val="9301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690D286-81BD-FFB5-D6A8-ED593DD0D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893522"/>
            <a:ext cx="3266906" cy="596447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631A5-FABE-8218-608A-0937FAF8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5094" y="893523"/>
            <a:ext cx="3266906" cy="5964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83995-3B04-7EE6-DC37-654CCE99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824"/>
            <a:ext cx="9144000" cy="1712534"/>
          </a:xfrm>
        </p:spPr>
        <p:txBody>
          <a:bodyPr/>
          <a:lstStyle/>
          <a:p>
            <a:r>
              <a:rPr lang="en-US" dirty="0"/>
              <a:t>Project 2 – 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D832F-B1B2-8BB3-308F-2B5202E7A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0433"/>
            <a:ext cx="9144000" cy="1655762"/>
          </a:xfrm>
        </p:spPr>
        <p:txBody>
          <a:bodyPr/>
          <a:lstStyle/>
          <a:p>
            <a:r>
              <a:rPr lang="en-US" dirty="0"/>
              <a:t>ENPM662 – Introduction to Robot Modeling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E5C336-3F8E-A106-59E7-2922C2DB8CD0}"/>
              </a:ext>
            </a:extLst>
          </p:cNvPr>
          <p:cNvSpPr txBox="1">
            <a:spLocks/>
          </p:cNvSpPr>
          <p:nvPr/>
        </p:nvSpPr>
        <p:spPr>
          <a:xfrm>
            <a:off x="1524000" y="38757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Library Robot</a:t>
            </a:r>
          </a:p>
        </p:txBody>
      </p:sp>
    </p:spTree>
    <p:extLst>
      <p:ext uri="{BB962C8B-B14F-4D97-AF65-F5344CB8AC3E}">
        <p14:creationId xmlns:p14="http://schemas.microsoft.com/office/powerpoint/2010/main" val="70696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C1D7-99C5-6152-CC8B-05D0F65E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6BF2-828C-49FB-B3AD-8716FE51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Robot Design</a:t>
            </a:r>
          </a:p>
          <a:p>
            <a:r>
              <a:rPr lang="en-US" dirty="0"/>
              <a:t>ROS Nodes and Controllers</a:t>
            </a:r>
          </a:p>
          <a:p>
            <a:r>
              <a:rPr lang="en-US" dirty="0"/>
              <a:t>Autonomous Mode</a:t>
            </a:r>
          </a:p>
          <a:p>
            <a:r>
              <a:rPr lang="en-US" dirty="0"/>
              <a:t>Teleop Control</a:t>
            </a:r>
          </a:p>
          <a:p>
            <a:r>
              <a:rPr lang="en-US" dirty="0"/>
              <a:t>Demo</a:t>
            </a:r>
          </a:p>
          <a:p>
            <a:r>
              <a:rPr lang="en-US"/>
              <a:t>DH Table and Validation</a:t>
            </a:r>
          </a:p>
          <a:p>
            <a:r>
              <a:rPr lang="en-US"/>
              <a:t>Deployment </a:t>
            </a:r>
            <a:r>
              <a:rPr lang="en-US" dirty="0"/>
              <a:t>Model</a:t>
            </a:r>
          </a:p>
          <a:p>
            <a:r>
              <a:rPr lang="en-US" dirty="0"/>
              <a:t>Challenges and Success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D89FF2-9981-41F0-65F4-9713A6E46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33000" contras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1092" y="1026459"/>
            <a:ext cx="6283505" cy="48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7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DED9-8756-451D-9910-82E6BF6C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70D8-02E3-0787-AE7B-44C9DAF77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Anne-Michelle</a:t>
            </a:r>
            <a:r>
              <a:rPr lang="en-US" dirty="0"/>
              <a:t>, EE </a:t>
            </a:r>
          </a:p>
          <a:p>
            <a:pPr lvl="1"/>
            <a:r>
              <a:rPr lang="en-US" dirty="0"/>
              <a:t>ROS Development</a:t>
            </a:r>
          </a:p>
          <a:p>
            <a:pPr lvl="1"/>
            <a:r>
              <a:rPr lang="en-US" dirty="0"/>
              <a:t>Demo Orchestration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Chris Collins</a:t>
            </a:r>
            <a:r>
              <a:rPr lang="en-US" dirty="0"/>
              <a:t>, AE</a:t>
            </a:r>
          </a:p>
          <a:p>
            <a:pPr lvl="1"/>
            <a:r>
              <a:rPr lang="en-US" dirty="0"/>
              <a:t>ROS Development</a:t>
            </a:r>
          </a:p>
          <a:p>
            <a:pPr lvl="1"/>
            <a:r>
              <a:rPr lang="en-US" dirty="0"/>
              <a:t>World 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17CF-AD42-3577-7C68-62282C525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Daniel </a:t>
            </a:r>
            <a:r>
              <a:rPr lang="en-US" b="1" dirty="0" err="1">
                <a:solidFill>
                  <a:schemeClr val="accent2"/>
                </a:solidFill>
              </a:rPr>
              <a:t>Zinobile</a:t>
            </a:r>
            <a:r>
              <a:rPr lang="en-US" dirty="0"/>
              <a:t>, ME</a:t>
            </a:r>
          </a:p>
          <a:p>
            <a:pPr lvl="1"/>
            <a:r>
              <a:rPr lang="en-US" dirty="0"/>
              <a:t>Robot Design</a:t>
            </a:r>
          </a:p>
          <a:p>
            <a:pPr lvl="1"/>
            <a:r>
              <a:rPr lang="en-US" dirty="0"/>
              <a:t>SolidWorks Modeling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James Fehrmann</a:t>
            </a:r>
            <a:r>
              <a:rPr lang="en-US" dirty="0"/>
              <a:t>, CS</a:t>
            </a:r>
          </a:p>
          <a:p>
            <a:pPr lvl="1"/>
            <a:r>
              <a:rPr lang="en-US" dirty="0"/>
              <a:t>DevOps</a:t>
            </a:r>
          </a:p>
          <a:p>
            <a:pPr lvl="1"/>
            <a:r>
              <a:rPr lang="en-US" dirty="0"/>
              <a:t>ROS Development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5D502-5A85-5B3F-123F-9BBD3F6EA189}"/>
              </a:ext>
            </a:extLst>
          </p:cNvPr>
          <p:cNvSpPr txBox="1"/>
          <p:nvPr/>
        </p:nvSpPr>
        <p:spPr>
          <a:xfrm>
            <a:off x="2175642" y="5517930"/>
            <a:ext cx="619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Collective ROS Knowledge as of September 1, 2024:  </a:t>
            </a:r>
            <a:r>
              <a:rPr lang="en-US" b="1" dirty="0">
                <a:solidFill>
                  <a:schemeClr val="accent2"/>
                </a:solidFill>
              </a:rPr>
              <a:t>0 Hours</a:t>
            </a:r>
          </a:p>
        </p:txBody>
      </p:sp>
    </p:spTree>
    <p:extLst>
      <p:ext uri="{BB962C8B-B14F-4D97-AF65-F5344CB8AC3E}">
        <p14:creationId xmlns:p14="http://schemas.microsoft.com/office/powerpoint/2010/main" val="93945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EDDA-D030-C988-8107-433C2CC5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766B8-6F00-E7FC-983A-89E6E5337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7452" y="1581218"/>
            <a:ext cx="2383346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A178A-5695-6A88-A557-1D79CB095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1262" y="6014"/>
            <a:ext cx="7233893" cy="65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2F84-5480-2D8D-D365-C32BD997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Nodes and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0A14-2FC1-62EA-3CF1-5558C41D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</a:rPr>
              <a:t>terp2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launch file with nodes for robot state and control management. (python) 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2"/>
                </a:solidFill>
              </a:rPr>
              <a:t>terp2_controller </a:t>
            </a:r>
            <a:r>
              <a:rPr lang="en-US" dirty="0"/>
              <a:t>node for autonomous mode control. (cpp) 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2"/>
                </a:solidFill>
              </a:rPr>
              <a:t>terp2_teleop </a:t>
            </a:r>
            <a:r>
              <a:rPr lang="en-US" dirty="0"/>
              <a:t>node for manual control. (python) 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2"/>
                </a:solidFill>
              </a:rPr>
              <a:t>terp2_monitor </a:t>
            </a:r>
            <a:r>
              <a:rPr lang="en-US" dirty="0"/>
              <a:t>node for continuous monitoring of pose data. (cpp)</a:t>
            </a:r>
          </a:p>
        </p:txBody>
      </p:sp>
    </p:spTree>
    <p:extLst>
      <p:ext uri="{BB962C8B-B14F-4D97-AF65-F5344CB8AC3E}">
        <p14:creationId xmlns:p14="http://schemas.microsoft.com/office/powerpoint/2010/main" val="221121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B8BF-0D8C-8B3E-9342-01082838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BF1B-4850-9A9F-B25D-AF69F33D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terp2_controller designed to respond to various 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i="1" dirty="0">
                <a:solidFill>
                  <a:schemeClr val="accent2"/>
                </a:solidFill>
              </a:rPr>
              <a:t>goal {x, y} </a:t>
            </a:r>
            <a:r>
              <a:rPr lang="en-US" dirty="0"/>
              <a:t>parameter to send robot to specific location.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i="1" dirty="0" err="1">
                <a:solidFill>
                  <a:schemeClr val="accent2"/>
                </a:solidFill>
              </a:rPr>
              <a:t>arm_goal</a:t>
            </a:r>
            <a:r>
              <a:rPr lang="en-US" b="1" i="1" dirty="0">
                <a:solidFill>
                  <a:schemeClr val="accent2"/>
                </a:solidFill>
              </a:rPr>
              <a:t> {a, b, c, d, e} </a:t>
            </a:r>
            <a:r>
              <a:rPr lang="en-US" dirty="0"/>
              <a:t>parameter to recall position of each arm joint.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i="1" dirty="0" err="1">
                <a:solidFill>
                  <a:schemeClr val="accent2"/>
                </a:solidFill>
              </a:rPr>
              <a:t>gripper_goal</a:t>
            </a:r>
            <a:r>
              <a:rPr lang="en-US" b="1" i="1" dirty="0">
                <a:solidFill>
                  <a:schemeClr val="accent2"/>
                </a:solidFill>
              </a:rPr>
              <a:t> {a, b, c, d} </a:t>
            </a:r>
            <a:r>
              <a:rPr lang="en-US" dirty="0"/>
              <a:t>parameter to orient and manipulate the gripper.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parameter calls can be chained together in bash script files to orchestrate complex sequences.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95F6B-C93D-0BAF-E6C4-0DA04C65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08" y="3786504"/>
            <a:ext cx="6909256" cy="20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D017E-AF36-66AF-6A61-13E426DC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08" y="4620142"/>
            <a:ext cx="6909256" cy="257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F4904-483A-E32E-30F8-084733F6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808" y="2892765"/>
            <a:ext cx="6909256" cy="2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C62-683E-9A2F-55FA-DD2D735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Teleop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0174-7576-25E4-3384-A8C8E871BD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Pressing movement keys increments velocity or changes yaw orientation.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Pressing joint and gripper controls step the joints forwards and backwards.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Screen displays values that can be transcribed into autonomous mode script files.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0155EF9-33C9-0485-3288-E06DF8A42A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0F6363A-2FCD-8509-CA11-98605399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11" y="615917"/>
            <a:ext cx="6632676" cy="7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80A701-33A3-BA14-009A-00CE928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54A2C-D5DE-9A17-DCEA-33582740F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011" y="1539582"/>
            <a:ext cx="7055978" cy="36981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42156-A437-4ECF-5FE3-9E366D589EAC}"/>
              </a:ext>
            </a:extLst>
          </p:cNvPr>
          <p:cNvSpPr txBox="1"/>
          <p:nvPr/>
        </p:nvSpPr>
        <p:spPr>
          <a:xfrm>
            <a:off x="3633764" y="5393599"/>
            <a:ext cx="514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https://www.youtube.com/watch?v=lB9bhnnsFkw</a:t>
            </a:r>
          </a:p>
        </p:txBody>
      </p:sp>
    </p:spTree>
    <p:extLst>
      <p:ext uri="{BB962C8B-B14F-4D97-AF65-F5344CB8AC3E}">
        <p14:creationId xmlns:p14="http://schemas.microsoft.com/office/powerpoint/2010/main" val="5195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623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Project 2 – Group 1</vt:lpstr>
      <vt:lpstr>Topics</vt:lpstr>
      <vt:lpstr>Team Members</vt:lpstr>
      <vt:lpstr>Robot Design</vt:lpstr>
      <vt:lpstr>ROS Nodes and Controllers</vt:lpstr>
      <vt:lpstr>Autonomous Mode</vt:lpstr>
      <vt:lpstr>Teleop Control</vt:lpstr>
      <vt:lpstr>Demo</vt:lpstr>
      <vt:lpstr>DH Table</vt:lpstr>
      <vt:lpstr>DH Table Validation</vt:lpstr>
      <vt:lpstr>Deployment Model</vt:lpstr>
      <vt:lpstr>Challenges</vt:lpstr>
      <vt:lpstr>Successes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Fehrmann</dc:creator>
  <cp:lastModifiedBy>James Fehrmann</cp:lastModifiedBy>
  <cp:revision>1</cp:revision>
  <dcterms:created xsi:type="dcterms:W3CDTF">2024-12-02T01:10:48Z</dcterms:created>
  <dcterms:modified xsi:type="dcterms:W3CDTF">2024-12-08T23:06:37Z</dcterms:modified>
</cp:coreProperties>
</file>