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536e52f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536e52f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536e52f1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536e52f1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536e52f1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536e52f1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536e52f1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536e52f1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536e52f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536e52f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536e52f1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536e52f1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536e52f1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536e52f1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536e52f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536e52f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536e52f1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536e52f1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536e52f1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536e52f1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536e52f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536e52f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536e52f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536e52f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536e52f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536e52f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536e52f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536e52f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536e52f1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536e52f1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python.org/3/howto/sockets.html" TargetMode="External"/><Relationship Id="rId4" Type="http://schemas.openxmlformats.org/officeDocument/2006/relationships/hyperlink" Target="https://requests.readthedocs.io/en/latest/" TargetMode="External"/><Relationship Id="rId5" Type="http://schemas.openxmlformats.org/officeDocument/2006/relationships/hyperlink" Target="https://docs.python.org/3/library/http.server.html" TargetMode="External"/><Relationship Id="rId6" Type="http://schemas.openxmlformats.org/officeDocument/2006/relationships/hyperlink" Target="https://www.python-httpx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ZhenbangYou/Computer-Systems-Learning-Resources-A-Recommended-List" TargetMode="External"/><Relationship Id="rId4" Type="http://schemas.openxmlformats.org/officeDocument/2006/relationships/hyperlink" Target="https://csdiy.wiki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zhenbangyou@pku.edu.c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ICS Essentials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Zhenbang You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8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4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Actually I think </a:t>
            </a:r>
            <a:r>
              <a:rPr lang="en"/>
              <a:t>you</a:t>
            </a:r>
            <a:r>
              <a:rPr lang="en"/>
              <a:t> should learn threads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Threads are much more useful and have a much nice programming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seldom create processes in my programs, but I use threads very frequently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two kinds of exceptions are important in this course: system call, page fault (you’ll learn this in chapter 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ideas are sufficient. Details don’t matter. Don’t block on ugly features of x86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 the basic ideas. Details don’t matter. Don’t worry about the details of process-related system calls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the following process-related system calls are important for now: fork, exec, wait, exit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(Advanced) Signals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Advanced feature of OSes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now, even if you don’t understand it, it won’t matter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I’ve never used them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9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4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mapping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optimizations of page tables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(Space optimization) Multi-level page table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(Time optimization) TLB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ideas of wh</a:t>
            </a:r>
            <a:r>
              <a:rPr lang="en"/>
              <a:t>en page fault occurs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need to worry about how to handle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memory allocation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most important: difference between heap and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Knowing the basic ideas of dynamic memory allocation is enough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Garbage collection (GC)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Knowing there’s GC is enough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safety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C with modern languages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10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important: know how to do I/O in modern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need to remember any of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need to remember any file-related system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Aware that some I/O functions have a buffer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there are three tables (details are not that important for now, though they are important in OSes)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descriptor (FD)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file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V-node table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11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chapter is extremely bad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suggestion: learn socket programming and http programming in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Socket: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https://docs.python.org/3/howto/sockets.html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requests: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https://requests.readthedocs.io/en/latest/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server: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https://docs.python.org/3/library/http.server.html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(Advanced) HTTPX: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https://www.python-httpx.org/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Asynchronous</a:t>
            </a:r>
            <a:r>
              <a:rPr lang="en"/>
              <a:t> </a:t>
            </a:r>
            <a:r>
              <a:rPr lang="en"/>
              <a:t>programming</a:t>
            </a:r>
            <a:r>
              <a:rPr lang="en"/>
              <a:t> is widely used in HTTPX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12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4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Multithreading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Thread manipulation (the most </a:t>
            </a:r>
            <a:r>
              <a:rPr lang="en"/>
              <a:t>important ones: </a:t>
            </a:r>
            <a:r>
              <a:rPr lang="en"/>
              <a:t>create, join)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POSIX thread API (the one introduced in CSAPP) is hard to use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Learn modern multithreading programming instead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E.g., C++ std::thread, std::jthread, Java thread, Python thread (poor performance)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Synchronization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Semaphores are very hard to use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Try to learn modern synchronization mechanisms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E.g., mutex/rwlock, channels, atomic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(Extremely advanced) Asynchronous 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Stackful coroutines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E.g., Go (goroutine), Java 21 (virtual threads)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Stackless coroutines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E.g., Python (asyncio), C# (task), Kotlin (coroutines), JavaScript (async/await), Rust (futures, tokio)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89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Computer Systems Learning Resources: A Recommended List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https://github.com/ZhenbangYou/Computer-Systems-Learning-Resources-A-Recommended-List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CSDIY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https://csdiy.wiki/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Yingbo Sun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mainly working on software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have very broad interest in systems, so feel free to ask me any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interested in hardware but I don’t design it, so the slides will emphasize less on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slides are from a modern perspective, so it can be </a:t>
            </a:r>
            <a:r>
              <a:rPr lang="en"/>
              <a:t>drastically</a:t>
            </a:r>
            <a:r>
              <a:rPr lang="en"/>
              <a:t> different from what you see in CSAPP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you have any questions, feel free to email me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zhenbangyou@pku.edu.cn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know any of my friends, you can also add me by WeChat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Notes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ICS is about system programming, rather than system construction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far as I can recall, no API in CSAPP is worth memorizing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time your memory is used when learning ICS, you’re wrong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Never try to remember things in 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CS textbook can be good enough for 20 years without major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know what I 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open-minded when learning CS. Much less things are necessary than you expect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2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Two’s Complement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Floating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IEEE 754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Understand what fraction and exponent are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need to worry about details like denormalized numbers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instructions look like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Focus on basic instructions, leave alone FP or SIMD instructions, or complex instructions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Operands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Registers, Memory, Immediate numbers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Control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Sequential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Conditional Branch =&gt; if/else, loop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Key </a:t>
            </a:r>
            <a:r>
              <a:rPr lang="en"/>
              <a:t>abstraction: </a:t>
            </a:r>
            <a:r>
              <a:rPr lang="en"/>
              <a:t>Procedures =&gt; functions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Layout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Homogeneous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Array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Heterogeneous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Struct</a:t>
            </a:r>
            <a:endParaRPr/>
          </a:p>
          <a:p>
            <a:pPr indent="-304164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Alignment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Try to understand address space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Challenges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modern language features are translated to assembly code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E.g., inheritance, virtual functions &amp; interfaces, generics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Common optimizations of gcc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X86 is ugly. Don’t spend too much time fighting with its legacy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8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Indeed, you can go without this chapter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important thing for software programmers is understanding the dependency among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to understand the relationship between dependencies and parallelism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E.g., dependencies among instructions prevent instruction-level parallelism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can understand some potential methods to eliminate </a:t>
            </a:r>
            <a:r>
              <a:rPr lang="en"/>
              <a:t>dependencies</a:t>
            </a:r>
            <a:r>
              <a:rPr lang="en"/>
              <a:t>, it will be great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Details of processors don’t matter, unless you work on computer architecture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5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Personally speaking, I think this chapter is not that good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should be called “prevent performance deterioration” rather than “performance optimizations”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engineering is a very big deal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Stanford CS 149 is recommended after ICS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6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Latency vs throughput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Temporal locality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Spatial locality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memory system is a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cache works roughly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how LRU works roughly; details don’t matter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You’ll be impressed by the </a:t>
            </a:r>
            <a:r>
              <a:rPr lang="en"/>
              <a:t>power</a:t>
            </a:r>
            <a:r>
              <a:rPr lang="en"/>
              <a:t> of locality when you do parallel computing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7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covered in CSAPP hardly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learn a modern build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build tools of Java, C#, JavaScript, Rust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major differences among three kinds of objective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Relocatable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basic ideas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linking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Foreign function interface (FFI)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