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3" r:id="rId3"/>
    <p:sldId id="335" r:id="rId5"/>
    <p:sldId id="901" r:id="rId6"/>
    <p:sldId id="982" r:id="rId7"/>
    <p:sldId id="985" r:id="rId8"/>
    <p:sldId id="986" r:id="rId9"/>
    <p:sldId id="987" r:id="rId10"/>
    <p:sldId id="988" r:id="rId11"/>
    <p:sldId id="983" r:id="rId12"/>
    <p:sldId id="991" r:id="rId13"/>
    <p:sldId id="989" r:id="rId14"/>
    <p:sldId id="990" r:id="rId15"/>
    <p:sldId id="992" r:id="rId16"/>
    <p:sldId id="993" r:id="rId17"/>
    <p:sldId id="995" r:id="rId18"/>
    <p:sldId id="996" r:id="rId19"/>
    <p:sldId id="984" r:id="rId20"/>
    <p:sldId id="997" r:id="rId21"/>
    <p:sldId id="999" r:id="rId22"/>
    <p:sldId id="1000" r:id="rId23"/>
    <p:sldId id="1002" r:id="rId24"/>
    <p:sldId id="1003" r:id="rId25"/>
    <p:sldId id="1004" r:id="rId26"/>
    <p:sldId id="1006" r:id="rId27"/>
    <p:sldId id="1007" r:id="rId28"/>
    <p:sldId id="1008" r:id="rId29"/>
    <p:sldId id="1009" r:id="rId30"/>
    <p:sldId id="1010" r:id="rId31"/>
    <p:sldId id="1011" r:id="rId32"/>
    <p:sldId id="1012" r:id="rId33"/>
    <p:sldId id="1014" r:id="rId34"/>
    <p:sldId id="1015" r:id="rId35"/>
    <p:sldId id="1019" r:id="rId36"/>
    <p:sldId id="1016" r:id="rId37"/>
    <p:sldId id="1017" r:id="rId38"/>
    <p:sldId id="1018" r:id="rId39"/>
    <p:sldId id="1021" r:id="rId40"/>
    <p:sldId id="1022" r:id="rId41"/>
    <p:sldId id="1023" r:id="rId42"/>
    <p:sldId id="1024" r:id="rId43"/>
    <p:sldId id="1025" r:id="rId44"/>
    <p:sldId id="1027" r:id="rId45"/>
    <p:sldId id="1028" r:id="rId46"/>
    <p:sldId id="1029" r:id="rId47"/>
    <p:sldId id="1030" r:id="rId48"/>
    <p:sldId id="1031" r:id="rId49"/>
    <p:sldId id="1033" r:id="rId50"/>
    <p:sldId id="1034" r:id="rId51"/>
    <p:sldId id="1035" r:id="rId52"/>
    <p:sldId id="1036" r:id="rId53"/>
    <p:sldId id="1037" r:id="rId54"/>
    <p:sldId id="1038" r:id="rId55"/>
    <p:sldId id="1039" r:id="rId56"/>
    <p:sldId id="1040" r:id="rId57"/>
    <p:sldId id="1041" r:id="rId58"/>
    <p:sldId id="1042" r:id="rId59"/>
    <p:sldId id="1043" r:id="rId60"/>
    <p:sldId id="1044" r:id="rId61"/>
    <p:sldId id="1046" r:id="rId62"/>
    <p:sldId id="1045" r:id="rId63"/>
    <p:sldId id="1052" r:id="rId64"/>
    <p:sldId id="1053" r:id="rId65"/>
    <p:sldId id="1054" r:id="rId66"/>
    <p:sldId id="1055" r:id="rId67"/>
    <p:sldId id="1056" r:id="rId68"/>
    <p:sldId id="1058" r:id="rId69"/>
    <p:sldId id="1059" r:id="rId70"/>
    <p:sldId id="1060" r:id="rId71"/>
    <p:sldId id="1061" r:id="rId72"/>
    <p:sldId id="1062" r:id="rId73"/>
    <p:sldId id="1063" r:id="rId74"/>
    <p:sldId id="1065" r:id="rId75"/>
    <p:sldId id="1066" r:id="rId76"/>
    <p:sldId id="1067" r:id="rId77"/>
    <p:sldId id="1068" r:id="rId78"/>
    <p:sldId id="1069" r:id="rId79"/>
    <p:sldId id="1072" r:id="rId80"/>
    <p:sldId id="1070" r:id="rId81"/>
    <p:sldId id="1071" r:id="rId82"/>
    <p:sldId id="1074" r:id="rId83"/>
    <p:sldId id="1076" r:id="rId84"/>
    <p:sldId id="1077" r:id="rId85"/>
    <p:sldId id="1078" r:id="rId86"/>
    <p:sldId id="1079" r:id="rId87"/>
    <p:sldId id="482" r:id="rId88"/>
  </p:sldIdLst>
  <p:sldSz cx="12192000" cy="6858000"/>
  <p:notesSz cx="6858000" cy="9144000"/>
  <p:custDataLst>
    <p:tags r:id="rId9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FF3131"/>
    <a:srgbClr val="3D91CD"/>
    <a:srgbClr val="1E389A"/>
    <a:srgbClr val="EAF7FF"/>
    <a:srgbClr val="2B6DB2"/>
    <a:srgbClr val="2E5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1085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4" Type="http://schemas.openxmlformats.org/officeDocument/2006/relationships/notesSlide" Target="../notesSlides/notesSlide1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9" Type="http://schemas.openxmlformats.org/officeDocument/2006/relationships/notesSlide" Target="../notesSlides/notesSlide2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0" Type="http://schemas.openxmlformats.org/officeDocument/2006/relationships/notesSlide" Target="../notesSlides/notesSlide22.xml"/><Relationship Id="rId2" Type="http://schemas.openxmlformats.org/officeDocument/2006/relationships/tags" Target="../tags/tag1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35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9" Type="http://schemas.openxmlformats.org/officeDocument/2006/relationships/notesSlide" Target="../notesSlides/notesSlide2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1.xml"/><Relationship Id="rId16" Type="http://schemas.openxmlformats.org/officeDocument/2006/relationships/tags" Target="../tags/tag150.xml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1" Type="http://schemas.openxmlformats.org/officeDocument/2006/relationships/notesSlide" Target="../notesSlides/notesSlide2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52.xml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0" Type="http://schemas.openxmlformats.org/officeDocument/2006/relationships/notesSlide" Target="../notesSlides/notesSlide28.xml"/><Relationship Id="rId2" Type="http://schemas.openxmlformats.org/officeDocument/2006/relationships/tags" Target="../tags/tag1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3" Type="http://schemas.openxmlformats.org/officeDocument/2006/relationships/notesSlide" Target="../notesSlides/notesSlide29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22.xml"/><Relationship Id="rId20" Type="http://schemas.openxmlformats.org/officeDocument/2006/relationships/tags" Target="../tags/tag221.xml"/><Relationship Id="rId2" Type="http://schemas.openxmlformats.org/officeDocument/2006/relationships/tags" Target="../tags/tag203.xml"/><Relationship Id="rId19" Type="http://schemas.openxmlformats.org/officeDocument/2006/relationships/tags" Target="../tags/tag220.xml"/><Relationship Id="rId18" Type="http://schemas.openxmlformats.org/officeDocument/2006/relationships/tags" Target="../tags/tag219.xml"/><Relationship Id="rId17" Type="http://schemas.openxmlformats.org/officeDocument/2006/relationships/tags" Target="../tags/tag218.xml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0" Type="http://schemas.openxmlformats.org/officeDocument/2006/relationships/notesSlide" Target="../notesSlides/notesSlide30.xml"/><Relationship Id="rId2" Type="http://schemas.openxmlformats.org/officeDocument/2006/relationships/tags" Target="../tags/tag22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39.xml"/><Relationship Id="rId17" Type="http://schemas.openxmlformats.org/officeDocument/2006/relationships/tags" Target="../tags/tag238.xml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3" Type="http://schemas.openxmlformats.org/officeDocument/2006/relationships/notesSlide" Target="../notesSlides/notesSlide31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59.xml"/><Relationship Id="rId20" Type="http://schemas.openxmlformats.org/officeDocument/2006/relationships/tags" Target="../tags/tag258.xml"/><Relationship Id="rId2" Type="http://schemas.openxmlformats.org/officeDocument/2006/relationships/tags" Target="../tags/tag240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0" Type="http://schemas.openxmlformats.org/officeDocument/2006/relationships/notesSlide" Target="../notesSlides/notesSlide3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0" Type="http://schemas.openxmlformats.org/officeDocument/2006/relationships/notesSlide" Target="../notesSlides/notesSlide33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1" Type="http://schemas.openxmlformats.org/officeDocument/2006/relationships/notesSlide" Target="../notesSlides/notesSlide3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1" Type="http://schemas.openxmlformats.org/officeDocument/2006/relationships/notesSlide" Target="../notesSlides/notesSlide3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82.xml"/><Relationship Id="rId19" Type="http://schemas.openxmlformats.org/officeDocument/2006/relationships/tags" Target="../tags/tag299.xml"/><Relationship Id="rId18" Type="http://schemas.openxmlformats.org/officeDocument/2006/relationships/tags" Target="../tags/tag298.xml"/><Relationship Id="rId17" Type="http://schemas.openxmlformats.org/officeDocument/2006/relationships/tags" Target="../tags/tag297.xml"/><Relationship Id="rId16" Type="http://schemas.openxmlformats.org/officeDocument/2006/relationships/tags" Target="../tags/tag296.xml"/><Relationship Id="rId15" Type="http://schemas.openxmlformats.org/officeDocument/2006/relationships/tags" Target="../tags/tag295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0" Type="http://schemas.openxmlformats.org/officeDocument/2006/relationships/notesSlide" Target="../notesSlides/notesSlide36.xml"/><Relationship Id="rId2" Type="http://schemas.openxmlformats.org/officeDocument/2006/relationships/tags" Target="../tags/tag30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16.xml"/><Relationship Id="rId17" Type="http://schemas.openxmlformats.org/officeDocument/2006/relationships/tags" Target="../tags/tag315.xml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1" Type="http://schemas.openxmlformats.org/officeDocument/2006/relationships/notesSlide" Target="../notesSlides/notesSlide3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tags" Target="../tags/tag341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2" Type="http://schemas.openxmlformats.org/officeDocument/2006/relationships/notesSlide" Target="../notesSlides/notesSlide38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353.xml"/><Relationship Id="rId2" Type="http://schemas.openxmlformats.org/officeDocument/2006/relationships/tags" Target="../tags/tag335.xml"/><Relationship Id="rId19" Type="http://schemas.openxmlformats.org/officeDocument/2006/relationships/tags" Target="../tags/tag352.xml"/><Relationship Id="rId18" Type="http://schemas.openxmlformats.org/officeDocument/2006/relationships/tags" Target="../tags/tag351.xml"/><Relationship Id="rId17" Type="http://schemas.openxmlformats.org/officeDocument/2006/relationships/tags" Target="../tags/tag350.xml"/><Relationship Id="rId16" Type="http://schemas.openxmlformats.org/officeDocument/2006/relationships/tags" Target="../tags/tag349.xml"/><Relationship Id="rId15" Type="http://schemas.openxmlformats.org/officeDocument/2006/relationships/tags" Target="../tags/tag348.xml"/><Relationship Id="rId14" Type="http://schemas.openxmlformats.org/officeDocument/2006/relationships/tags" Target="../tags/tag347.xml"/><Relationship Id="rId13" Type="http://schemas.openxmlformats.org/officeDocument/2006/relationships/tags" Target="../tags/tag346.xml"/><Relationship Id="rId12" Type="http://schemas.openxmlformats.org/officeDocument/2006/relationships/tags" Target="../tags/tag345.xml"/><Relationship Id="rId11" Type="http://schemas.openxmlformats.org/officeDocument/2006/relationships/tags" Target="../tags/tag344.xml"/><Relationship Id="rId10" Type="http://schemas.openxmlformats.org/officeDocument/2006/relationships/tags" Target="../tags/tag343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0" Type="http://schemas.openxmlformats.org/officeDocument/2006/relationships/notesSlide" Target="../notesSlides/notesSlide39.xml"/><Relationship Id="rId2" Type="http://schemas.openxmlformats.org/officeDocument/2006/relationships/tags" Target="../tags/tag35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70.xml"/><Relationship Id="rId17" Type="http://schemas.openxmlformats.org/officeDocument/2006/relationships/tags" Target="../tags/tag369.xml"/><Relationship Id="rId16" Type="http://schemas.openxmlformats.org/officeDocument/2006/relationships/tags" Target="../tags/tag368.xml"/><Relationship Id="rId15" Type="http://schemas.openxmlformats.org/officeDocument/2006/relationships/tags" Target="../tags/tag367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0" Type="http://schemas.openxmlformats.org/officeDocument/2006/relationships/notesSlide" Target="../notesSlides/notesSlide40.xml"/><Relationship Id="rId2" Type="http://schemas.openxmlformats.org/officeDocument/2006/relationships/tags" Target="../tags/tag37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87.xml"/><Relationship Id="rId17" Type="http://schemas.openxmlformats.org/officeDocument/2006/relationships/tags" Target="../tags/tag386.xml"/><Relationship Id="rId16" Type="http://schemas.openxmlformats.org/officeDocument/2006/relationships/tags" Target="../tags/tag385.xml"/><Relationship Id="rId15" Type="http://schemas.openxmlformats.org/officeDocument/2006/relationships/tags" Target="../tags/tag384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1" Type="http://schemas.openxmlformats.org/officeDocument/2006/relationships/notesSlide" Target="../notesSlides/notesSlide41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388.xml"/><Relationship Id="rId19" Type="http://schemas.openxmlformats.org/officeDocument/2006/relationships/tags" Target="../tags/tag405.xml"/><Relationship Id="rId18" Type="http://schemas.openxmlformats.org/officeDocument/2006/relationships/tags" Target="../tags/tag404.xml"/><Relationship Id="rId17" Type="http://schemas.openxmlformats.org/officeDocument/2006/relationships/tags" Target="../tags/tag403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2" Type="http://schemas.openxmlformats.org/officeDocument/2006/relationships/notesSlide" Target="../notesSlides/notesSlide4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24.xml"/><Relationship Id="rId2" Type="http://schemas.openxmlformats.org/officeDocument/2006/relationships/tags" Target="../tags/tag406.xml"/><Relationship Id="rId19" Type="http://schemas.openxmlformats.org/officeDocument/2006/relationships/tags" Target="../tags/tag423.xml"/><Relationship Id="rId18" Type="http://schemas.openxmlformats.org/officeDocument/2006/relationships/tags" Target="../tags/tag422.xml"/><Relationship Id="rId17" Type="http://schemas.openxmlformats.org/officeDocument/2006/relationships/tags" Target="../tags/tag421.xml"/><Relationship Id="rId16" Type="http://schemas.openxmlformats.org/officeDocument/2006/relationships/tags" Target="../tags/tag420.xml"/><Relationship Id="rId15" Type="http://schemas.openxmlformats.org/officeDocument/2006/relationships/tags" Target="../tags/tag419.xml"/><Relationship Id="rId14" Type="http://schemas.openxmlformats.org/officeDocument/2006/relationships/tags" Target="../tags/tag418.xml"/><Relationship Id="rId13" Type="http://schemas.openxmlformats.org/officeDocument/2006/relationships/tags" Target="../tags/tag417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2" Type="http://schemas.openxmlformats.org/officeDocument/2006/relationships/notesSlide" Target="../notesSlides/notesSlide4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43.xml"/><Relationship Id="rId2" Type="http://schemas.openxmlformats.org/officeDocument/2006/relationships/tags" Target="../tags/tag425.xml"/><Relationship Id="rId19" Type="http://schemas.openxmlformats.org/officeDocument/2006/relationships/tags" Target="../tags/tag442.xml"/><Relationship Id="rId18" Type="http://schemas.openxmlformats.org/officeDocument/2006/relationships/tags" Target="../tags/tag441.xml"/><Relationship Id="rId17" Type="http://schemas.openxmlformats.org/officeDocument/2006/relationships/tags" Target="../tags/tag440.xml"/><Relationship Id="rId16" Type="http://schemas.openxmlformats.org/officeDocument/2006/relationships/tags" Target="../tags/tag439.xml"/><Relationship Id="rId15" Type="http://schemas.openxmlformats.org/officeDocument/2006/relationships/tags" Target="../tags/tag438.xml"/><Relationship Id="rId14" Type="http://schemas.openxmlformats.org/officeDocument/2006/relationships/tags" Target="../tags/tag437.xml"/><Relationship Id="rId13" Type="http://schemas.openxmlformats.org/officeDocument/2006/relationships/tags" Target="../tags/tag436.xml"/><Relationship Id="rId12" Type="http://schemas.openxmlformats.org/officeDocument/2006/relationships/tags" Target="../tags/tag435.xml"/><Relationship Id="rId11" Type="http://schemas.openxmlformats.org/officeDocument/2006/relationships/tags" Target="../tags/tag434.xml"/><Relationship Id="rId10" Type="http://schemas.openxmlformats.org/officeDocument/2006/relationships/tags" Target="../tags/tag433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0" Type="http://schemas.openxmlformats.org/officeDocument/2006/relationships/notesSlide" Target="../notesSlides/notesSlide44.xml"/><Relationship Id="rId2" Type="http://schemas.openxmlformats.org/officeDocument/2006/relationships/tags" Target="../tags/tag44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60.xml"/><Relationship Id="rId17" Type="http://schemas.openxmlformats.org/officeDocument/2006/relationships/tags" Target="../tags/tag459.xml"/><Relationship Id="rId16" Type="http://schemas.openxmlformats.org/officeDocument/2006/relationships/tags" Target="../tags/tag458.xml"/><Relationship Id="rId15" Type="http://schemas.openxmlformats.org/officeDocument/2006/relationships/tags" Target="../tags/tag457.xml"/><Relationship Id="rId14" Type="http://schemas.openxmlformats.org/officeDocument/2006/relationships/tags" Target="../tags/tag456.xml"/><Relationship Id="rId13" Type="http://schemas.openxmlformats.org/officeDocument/2006/relationships/tags" Target="../tags/tag455.xml"/><Relationship Id="rId12" Type="http://schemas.openxmlformats.org/officeDocument/2006/relationships/tags" Target="../tags/tag454.xml"/><Relationship Id="rId11" Type="http://schemas.openxmlformats.org/officeDocument/2006/relationships/tags" Target="../tags/tag453.xml"/><Relationship Id="rId10" Type="http://schemas.openxmlformats.org/officeDocument/2006/relationships/tags" Target="../tags/tag45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468.xml"/><Relationship Id="rId8" Type="http://schemas.openxmlformats.org/officeDocument/2006/relationships/tags" Target="../tags/tag467.xml"/><Relationship Id="rId7" Type="http://schemas.openxmlformats.org/officeDocument/2006/relationships/tags" Target="../tags/tag466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3" Type="http://schemas.openxmlformats.org/officeDocument/2006/relationships/tags" Target="../tags/tag462.xml"/><Relationship Id="rId20" Type="http://schemas.openxmlformats.org/officeDocument/2006/relationships/notesSlide" Target="../notesSlides/notesSlide45.xml"/><Relationship Id="rId2" Type="http://schemas.openxmlformats.org/officeDocument/2006/relationships/tags" Target="../tags/tag46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" Type="http://schemas.openxmlformats.org/officeDocument/2006/relationships/tags" Target="../tags/tag472.xml"/><Relationship Id="rId12" Type="http://schemas.openxmlformats.org/officeDocument/2006/relationships/tags" Target="../tags/tag471.xml"/><Relationship Id="rId11" Type="http://schemas.openxmlformats.org/officeDocument/2006/relationships/tags" Target="../tags/tag470.xml"/><Relationship Id="rId10" Type="http://schemas.openxmlformats.org/officeDocument/2006/relationships/tags" Target="../tags/tag469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1" Type="http://schemas.openxmlformats.org/officeDocument/2006/relationships/notesSlide" Target="../notesSlides/notesSlide4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478.xml"/><Relationship Id="rId19" Type="http://schemas.openxmlformats.org/officeDocument/2006/relationships/tags" Target="../tags/tag495.xml"/><Relationship Id="rId18" Type="http://schemas.openxmlformats.org/officeDocument/2006/relationships/tags" Target="../tags/tag494.xml"/><Relationship Id="rId17" Type="http://schemas.openxmlformats.org/officeDocument/2006/relationships/tags" Target="../tags/tag493.xml"/><Relationship Id="rId16" Type="http://schemas.openxmlformats.org/officeDocument/2006/relationships/tags" Target="../tags/tag492.xml"/><Relationship Id="rId15" Type="http://schemas.openxmlformats.org/officeDocument/2006/relationships/tags" Target="../tags/tag491.xml"/><Relationship Id="rId14" Type="http://schemas.openxmlformats.org/officeDocument/2006/relationships/tags" Target="../tags/tag490.xml"/><Relationship Id="rId13" Type="http://schemas.openxmlformats.org/officeDocument/2006/relationships/tags" Target="../tags/tag489.xml"/><Relationship Id="rId12" Type="http://schemas.openxmlformats.org/officeDocument/2006/relationships/tags" Target="../tags/tag488.xml"/><Relationship Id="rId11" Type="http://schemas.openxmlformats.org/officeDocument/2006/relationships/tags" Target="../tags/tag487.xml"/><Relationship Id="rId10" Type="http://schemas.openxmlformats.org/officeDocument/2006/relationships/tags" Target="../tags/tag486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8" Type="http://schemas.openxmlformats.org/officeDocument/2006/relationships/tags" Target="../tags/tag502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2" Type="http://schemas.openxmlformats.org/officeDocument/2006/relationships/notesSlide" Target="../notesSlides/notesSlide47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514.xml"/><Relationship Id="rId2" Type="http://schemas.openxmlformats.org/officeDocument/2006/relationships/tags" Target="../tags/tag496.xml"/><Relationship Id="rId19" Type="http://schemas.openxmlformats.org/officeDocument/2006/relationships/tags" Target="../tags/tag513.xml"/><Relationship Id="rId18" Type="http://schemas.openxmlformats.org/officeDocument/2006/relationships/tags" Target="../tags/tag512.xml"/><Relationship Id="rId17" Type="http://schemas.openxmlformats.org/officeDocument/2006/relationships/tags" Target="../tags/tag511.xml"/><Relationship Id="rId16" Type="http://schemas.openxmlformats.org/officeDocument/2006/relationships/tags" Target="../tags/tag510.xml"/><Relationship Id="rId15" Type="http://schemas.openxmlformats.org/officeDocument/2006/relationships/tags" Target="../tags/tag509.xml"/><Relationship Id="rId14" Type="http://schemas.openxmlformats.org/officeDocument/2006/relationships/tags" Target="../tags/tag508.xml"/><Relationship Id="rId13" Type="http://schemas.openxmlformats.org/officeDocument/2006/relationships/tags" Target="../tags/tag507.xml"/><Relationship Id="rId12" Type="http://schemas.openxmlformats.org/officeDocument/2006/relationships/tags" Target="../tags/tag506.xml"/><Relationship Id="rId11" Type="http://schemas.openxmlformats.org/officeDocument/2006/relationships/tags" Target="../tags/tag505.xml"/><Relationship Id="rId10" Type="http://schemas.openxmlformats.org/officeDocument/2006/relationships/tags" Target="../tags/tag50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2" Type="http://schemas.openxmlformats.org/officeDocument/2006/relationships/notesSlide" Target="../notesSlides/notesSlide48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2" Type="http://schemas.openxmlformats.org/officeDocument/2006/relationships/notesSlide" Target="../notesSlides/notesSlide49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552.xml"/><Relationship Id="rId2" Type="http://schemas.openxmlformats.org/officeDocument/2006/relationships/tags" Target="../tags/tag534.xml"/><Relationship Id="rId19" Type="http://schemas.openxmlformats.org/officeDocument/2006/relationships/tags" Target="../tags/tag551.xml"/><Relationship Id="rId18" Type="http://schemas.openxmlformats.org/officeDocument/2006/relationships/tags" Target="../tags/tag550.xml"/><Relationship Id="rId17" Type="http://schemas.openxmlformats.org/officeDocument/2006/relationships/tags" Target="../tags/tag549.xml"/><Relationship Id="rId16" Type="http://schemas.openxmlformats.org/officeDocument/2006/relationships/tags" Target="../tags/tag548.xml"/><Relationship Id="rId15" Type="http://schemas.openxmlformats.org/officeDocument/2006/relationships/tags" Target="../tags/tag547.xml"/><Relationship Id="rId14" Type="http://schemas.openxmlformats.org/officeDocument/2006/relationships/tags" Target="../tags/tag546.xml"/><Relationship Id="rId13" Type="http://schemas.openxmlformats.org/officeDocument/2006/relationships/tags" Target="../tags/tag545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tags" Target="../tags/tag559.xml"/><Relationship Id="rId7" Type="http://schemas.openxmlformats.org/officeDocument/2006/relationships/tags" Target="../tags/tag558.xml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tags" Target="../tags/tag555.xml"/><Relationship Id="rId3" Type="http://schemas.openxmlformats.org/officeDocument/2006/relationships/tags" Target="../tags/tag554.xml"/><Relationship Id="rId22" Type="http://schemas.openxmlformats.org/officeDocument/2006/relationships/notesSlide" Target="../notesSlides/notesSlide50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571.xml"/><Relationship Id="rId2" Type="http://schemas.openxmlformats.org/officeDocument/2006/relationships/tags" Target="../tags/tag553.xml"/><Relationship Id="rId19" Type="http://schemas.openxmlformats.org/officeDocument/2006/relationships/tags" Target="../tags/tag570.xml"/><Relationship Id="rId18" Type="http://schemas.openxmlformats.org/officeDocument/2006/relationships/tags" Target="../tags/tag569.xml"/><Relationship Id="rId17" Type="http://schemas.openxmlformats.org/officeDocument/2006/relationships/tags" Target="../tags/tag568.xml"/><Relationship Id="rId16" Type="http://schemas.openxmlformats.org/officeDocument/2006/relationships/tags" Target="../tags/tag567.xml"/><Relationship Id="rId15" Type="http://schemas.openxmlformats.org/officeDocument/2006/relationships/tags" Target="../tags/tag566.xml"/><Relationship Id="rId14" Type="http://schemas.openxmlformats.org/officeDocument/2006/relationships/tags" Target="../tags/tag565.xml"/><Relationship Id="rId13" Type="http://schemas.openxmlformats.org/officeDocument/2006/relationships/tags" Target="../tags/tag564.xml"/><Relationship Id="rId12" Type="http://schemas.openxmlformats.org/officeDocument/2006/relationships/tags" Target="../tags/tag563.xml"/><Relationship Id="rId11" Type="http://schemas.openxmlformats.org/officeDocument/2006/relationships/tags" Target="../tags/tag562.xml"/><Relationship Id="rId10" Type="http://schemas.openxmlformats.org/officeDocument/2006/relationships/tags" Target="../tags/tag56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tags" Target="../tags/tag576.xml"/><Relationship Id="rId5" Type="http://schemas.openxmlformats.org/officeDocument/2006/relationships/tags" Target="../tags/tag575.xml"/><Relationship Id="rId4" Type="http://schemas.openxmlformats.org/officeDocument/2006/relationships/tags" Target="../tags/tag574.xml"/><Relationship Id="rId3" Type="http://schemas.openxmlformats.org/officeDocument/2006/relationships/tags" Target="../tags/tag573.xml"/><Relationship Id="rId20" Type="http://schemas.openxmlformats.org/officeDocument/2006/relationships/notesSlide" Target="../notesSlides/notesSlide51.xml"/><Relationship Id="rId2" Type="http://schemas.openxmlformats.org/officeDocument/2006/relationships/tags" Target="../tags/tag57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88.xml"/><Relationship Id="rId17" Type="http://schemas.openxmlformats.org/officeDocument/2006/relationships/tags" Target="../tags/tag587.xml"/><Relationship Id="rId16" Type="http://schemas.openxmlformats.org/officeDocument/2006/relationships/tags" Target="../tags/tag586.xml"/><Relationship Id="rId15" Type="http://schemas.openxmlformats.org/officeDocument/2006/relationships/tags" Target="../tags/tag585.xml"/><Relationship Id="rId14" Type="http://schemas.openxmlformats.org/officeDocument/2006/relationships/tags" Target="../tags/tag584.xml"/><Relationship Id="rId13" Type="http://schemas.openxmlformats.org/officeDocument/2006/relationships/tags" Target="../tags/tag583.xml"/><Relationship Id="rId12" Type="http://schemas.openxmlformats.org/officeDocument/2006/relationships/tags" Target="../tags/tag582.xml"/><Relationship Id="rId11" Type="http://schemas.openxmlformats.org/officeDocument/2006/relationships/tags" Target="../tags/tag581.xml"/><Relationship Id="rId10" Type="http://schemas.openxmlformats.org/officeDocument/2006/relationships/tags" Target="../tags/tag580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tags" Target="../tags/tag594.xml"/><Relationship Id="rId6" Type="http://schemas.openxmlformats.org/officeDocument/2006/relationships/tags" Target="../tags/tag593.xml"/><Relationship Id="rId5" Type="http://schemas.openxmlformats.org/officeDocument/2006/relationships/tags" Target="../tags/tag592.xml"/><Relationship Id="rId4" Type="http://schemas.openxmlformats.org/officeDocument/2006/relationships/tags" Target="../tags/tag591.xml"/><Relationship Id="rId3" Type="http://schemas.openxmlformats.org/officeDocument/2006/relationships/tags" Target="../tags/tag590.xml"/><Relationship Id="rId20" Type="http://schemas.openxmlformats.org/officeDocument/2006/relationships/notesSlide" Target="../notesSlides/notesSlide52.xml"/><Relationship Id="rId2" Type="http://schemas.openxmlformats.org/officeDocument/2006/relationships/tags" Target="../tags/tag58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05.xml"/><Relationship Id="rId17" Type="http://schemas.openxmlformats.org/officeDocument/2006/relationships/tags" Target="../tags/tag604.xml"/><Relationship Id="rId16" Type="http://schemas.openxmlformats.org/officeDocument/2006/relationships/tags" Target="../tags/tag603.xml"/><Relationship Id="rId15" Type="http://schemas.openxmlformats.org/officeDocument/2006/relationships/tags" Target="../tags/tag602.xml"/><Relationship Id="rId14" Type="http://schemas.openxmlformats.org/officeDocument/2006/relationships/tags" Target="../tags/tag601.xml"/><Relationship Id="rId13" Type="http://schemas.openxmlformats.org/officeDocument/2006/relationships/tags" Target="../tags/tag600.xml"/><Relationship Id="rId12" Type="http://schemas.openxmlformats.org/officeDocument/2006/relationships/tags" Target="../tags/tag599.xml"/><Relationship Id="rId11" Type="http://schemas.openxmlformats.org/officeDocument/2006/relationships/tags" Target="../tags/tag598.xml"/><Relationship Id="rId10" Type="http://schemas.openxmlformats.org/officeDocument/2006/relationships/tags" Target="../tags/tag597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tags" Target="../tags/tag608.xml"/><Relationship Id="rId3" Type="http://schemas.openxmlformats.org/officeDocument/2006/relationships/tags" Target="../tags/tag607.xml"/><Relationship Id="rId22" Type="http://schemas.openxmlformats.org/officeDocument/2006/relationships/notesSlide" Target="../notesSlides/notesSlide5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24.xml"/><Relationship Id="rId2" Type="http://schemas.openxmlformats.org/officeDocument/2006/relationships/tags" Target="../tags/tag606.xml"/><Relationship Id="rId19" Type="http://schemas.openxmlformats.org/officeDocument/2006/relationships/tags" Target="../tags/tag623.xml"/><Relationship Id="rId18" Type="http://schemas.openxmlformats.org/officeDocument/2006/relationships/tags" Target="../tags/tag622.xml"/><Relationship Id="rId17" Type="http://schemas.openxmlformats.org/officeDocument/2006/relationships/tags" Target="../tags/tag621.xml"/><Relationship Id="rId16" Type="http://schemas.openxmlformats.org/officeDocument/2006/relationships/tags" Target="../tags/tag620.xml"/><Relationship Id="rId15" Type="http://schemas.openxmlformats.org/officeDocument/2006/relationships/tags" Target="../tags/tag619.xml"/><Relationship Id="rId14" Type="http://schemas.openxmlformats.org/officeDocument/2006/relationships/tags" Target="../tags/tag618.xml"/><Relationship Id="rId13" Type="http://schemas.openxmlformats.org/officeDocument/2006/relationships/tags" Target="../tags/tag617.xml"/><Relationship Id="rId12" Type="http://schemas.openxmlformats.org/officeDocument/2006/relationships/tags" Target="../tags/tag616.xml"/><Relationship Id="rId11" Type="http://schemas.openxmlformats.org/officeDocument/2006/relationships/tags" Target="../tags/tag615.xml"/><Relationship Id="rId10" Type="http://schemas.openxmlformats.org/officeDocument/2006/relationships/tags" Target="../tags/tag614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632.xml"/><Relationship Id="rId8" Type="http://schemas.openxmlformats.org/officeDocument/2006/relationships/tags" Target="../tags/tag631.xml"/><Relationship Id="rId7" Type="http://schemas.openxmlformats.org/officeDocument/2006/relationships/tags" Target="../tags/tag630.xml"/><Relationship Id="rId6" Type="http://schemas.openxmlformats.org/officeDocument/2006/relationships/tags" Target="../tags/tag629.xml"/><Relationship Id="rId5" Type="http://schemas.openxmlformats.org/officeDocument/2006/relationships/tags" Target="../tags/tag628.xml"/><Relationship Id="rId4" Type="http://schemas.openxmlformats.org/officeDocument/2006/relationships/tags" Target="../tags/tag627.xml"/><Relationship Id="rId3" Type="http://schemas.openxmlformats.org/officeDocument/2006/relationships/tags" Target="../tags/tag626.xml"/><Relationship Id="rId21" Type="http://schemas.openxmlformats.org/officeDocument/2006/relationships/notesSlide" Target="../notesSlides/notesSlide5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625.xml"/><Relationship Id="rId19" Type="http://schemas.openxmlformats.org/officeDocument/2006/relationships/tags" Target="../tags/tag642.xml"/><Relationship Id="rId18" Type="http://schemas.openxmlformats.org/officeDocument/2006/relationships/tags" Target="../tags/tag641.xml"/><Relationship Id="rId17" Type="http://schemas.openxmlformats.org/officeDocument/2006/relationships/tags" Target="../tags/tag640.xml"/><Relationship Id="rId16" Type="http://schemas.openxmlformats.org/officeDocument/2006/relationships/tags" Target="../tags/tag639.xml"/><Relationship Id="rId15" Type="http://schemas.openxmlformats.org/officeDocument/2006/relationships/tags" Target="../tags/tag638.xml"/><Relationship Id="rId14" Type="http://schemas.openxmlformats.org/officeDocument/2006/relationships/tags" Target="../tags/tag637.xml"/><Relationship Id="rId13" Type="http://schemas.openxmlformats.org/officeDocument/2006/relationships/tags" Target="../tags/tag636.xml"/><Relationship Id="rId12" Type="http://schemas.openxmlformats.org/officeDocument/2006/relationships/tags" Target="../tags/tag635.xml"/><Relationship Id="rId11" Type="http://schemas.openxmlformats.org/officeDocument/2006/relationships/tags" Target="../tags/tag634.xml"/><Relationship Id="rId10" Type="http://schemas.openxmlformats.org/officeDocument/2006/relationships/tags" Target="../tags/tag633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650.xml"/><Relationship Id="rId8" Type="http://schemas.openxmlformats.org/officeDocument/2006/relationships/tags" Target="../tags/tag649.xml"/><Relationship Id="rId7" Type="http://schemas.openxmlformats.org/officeDocument/2006/relationships/tags" Target="../tags/tag648.xml"/><Relationship Id="rId6" Type="http://schemas.openxmlformats.org/officeDocument/2006/relationships/tags" Target="../tags/tag647.xml"/><Relationship Id="rId5" Type="http://schemas.openxmlformats.org/officeDocument/2006/relationships/tags" Target="../tags/tag646.xml"/><Relationship Id="rId4" Type="http://schemas.openxmlformats.org/officeDocument/2006/relationships/tags" Target="../tags/tag645.xml"/><Relationship Id="rId3" Type="http://schemas.openxmlformats.org/officeDocument/2006/relationships/tags" Target="../tags/tag644.xml"/><Relationship Id="rId21" Type="http://schemas.openxmlformats.org/officeDocument/2006/relationships/notesSlide" Target="../notesSlides/notesSlide5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643.xml"/><Relationship Id="rId19" Type="http://schemas.openxmlformats.org/officeDocument/2006/relationships/tags" Target="../tags/tag660.xml"/><Relationship Id="rId18" Type="http://schemas.openxmlformats.org/officeDocument/2006/relationships/tags" Target="../tags/tag659.xml"/><Relationship Id="rId17" Type="http://schemas.openxmlformats.org/officeDocument/2006/relationships/tags" Target="../tags/tag658.xml"/><Relationship Id="rId16" Type="http://schemas.openxmlformats.org/officeDocument/2006/relationships/tags" Target="../tags/tag657.xml"/><Relationship Id="rId15" Type="http://schemas.openxmlformats.org/officeDocument/2006/relationships/tags" Target="../tags/tag656.xml"/><Relationship Id="rId14" Type="http://schemas.openxmlformats.org/officeDocument/2006/relationships/tags" Target="../tags/tag655.xml"/><Relationship Id="rId13" Type="http://schemas.openxmlformats.org/officeDocument/2006/relationships/tags" Target="../tags/tag654.xml"/><Relationship Id="rId12" Type="http://schemas.openxmlformats.org/officeDocument/2006/relationships/tags" Target="../tags/tag653.xml"/><Relationship Id="rId11" Type="http://schemas.openxmlformats.org/officeDocument/2006/relationships/tags" Target="../tags/tag652.xml"/><Relationship Id="rId10" Type="http://schemas.openxmlformats.org/officeDocument/2006/relationships/tags" Target="../tags/tag65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668.xml"/><Relationship Id="rId8" Type="http://schemas.openxmlformats.org/officeDocument/2006/relationships/tags" Target="../tags/tag667.xml"/><Relationship Id="rId7" Type="http://schemas.openxmlformats.org/officeDocument/2006/relationships/tags" Target="../tags/tag666.xml"/><Relationship Id="rId6" Type="http://schemas.openxmlformats.org/officeDocument/2006/relationships/tags" Target="../tags/tag665.xml"/><Relationship Id="rId5" Type="http://schemas.openxmlformats.org/officeDocument/2006/relationships/tags" Target="../tags/tag664.xml"/><Relationship Id="rId4" Type="http://schemas.openxmlformats.org/officeDocument/2006/relationships/tags" Target="../tags/tag663.xml"/><Relationship Id="rId3" Type="http://schemas.openxmlformats.org/officeDocument/2006/relationships/tags" Target="../tags/tag662.xml"/><Relationship Id="rId22" Type="http://schemas.openxmlformats.org/officeDocument/2006/relationships/notesSlide" Target="../notesSlides/notesSlide56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79.xml"/><Relationship Id="rId2" Type="http://schemas.openxmlformats.org/officeDocument/2006/relationships/tags" Target="../tags/tag661.xml"/><Relationship Id="rId19" Type="http://schemas.openxmlformats.org/officeDocument/2006/relationships/tags" Target="../tags/tag678.xml"/><Relationship Id="rId18" Type="http://schemas.openxmlformats.org/officeDocument/2006/relationships/tags" Target="../tags/tag677.xml"/><Relationship Id="rId17" Type="http://schemas.openxmlformats.org/officeDocument/2006/relationships/tags" Target="../tags/tag676.xml"/><Relationship Id="rId16" Type="http://schemas.openxmlformats.org/officeDocument/2006/relationships/tags" Target="../tags/tag675.xml"/><Relationship Id="rId15" Type="http://schemas.openxmlformats.org/officeDocument/2006/relationships/tags" Target="../tags/tag674.xml"/><Relationship Id="rId14" Type="http://schemas.openxmlformats.org/officeDocument/2006/relationships/tags" Target="../tags/tag673.xml"/><Relationship Id="rId13" Type="http://schemas.openxmlformats.org/officeDocument/2006/relationships/tags" Target="../tags/tag672.xml"/><Relationship Id="rId12" Type="http://schemas.openxmlformats.org/officeDocument/2006/relationships/tags" Target="../tags/tag671.xml"/><Relationship Id="rId11" Type="http://schemas.openxmlformats.org/officeDocument/2006/relationships/tags" Target="../tags/tag670.xml"/><Relationship Id="rId10" Type="http://schemas.openxmlformats.org/officeDocument/2006/relationships/tags" Target="../tags/tag669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85.xml"/><Relationship Id="rId6" Type="http://schemas.openxmlformats.org/officeDocument/2006/relationships/tags" Target="../tags/tag684.xml"/><Relationship Id="rId5" Type="http://schemas.openxmlformats.org/officeDocument/2006/relationships/tags" Target="../tags/tag683.xml"/><Relationship Id="rId4" Type="http://schemas.openxmlformats.org/officeDocument/2006/relationships/tags" Target="../tags/tag682.xml"/><Relationship Id="rId3" Type="http://schemas.openxmlformats.org/officeDocument/2006/relationships/tags" Target="../tags/tag681.xml"/><Relationship Id="rId2" Type="http://schemas.openxmlformats.org/officeDocument/2006/relationships/tags" Target="../tags/tag680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1.xml"/><Relationship Id="rId6" Type="http://schemas.openxmlformats.org/officeDocument/2006/relationships/tags" Target="../tags/tag690.xml"/><Relationship Id="rId5" Type="http://schemas.openxmlformats.org/officeDocument/2006/relationships/tags" Target="../tags/tag689.xml"/><Relationship Id="rId4" Type="http://schemas.openxmlformats.org/officeDocument/2006/relationships/tags" Target="../tags/tag688.xml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0" Type="http://schemas.openxmlformats.org/officeDocument/2006/relationships/notesSlide" Target="../notesSlides/notesSlide5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706.xml"/><Relationship Id="rId8" Type="http://schemas.openxmlformats.org/officeDocument/2006/relationships/tags" Target="../tags/tag705.xml"/><Relationship Id="rId7" Type="http://schemas.openxmlformats.org/officeDocument/2006/relationships/tags" Target="../tags/tag704.xml"/><Relationship Id="rId6" Type="http://schemas.openxmlformats.org/officeDocument/2006/relationships/tags" Target="../tags/tag703.xml"/><Relationship Id="rId5" Type="http://schemas.openxmlformats.org/officeDocument/2006/relationships/tags" Target="../tags/tag702.xml"/><Relationship Id="rId4" Type="http://schemas.openxmlformats.org/officeDocument/2006/relationships/tags" Target="../tags/tag701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9" Type="http://schemas.openxmlformats.org/officeDocument/2006/relationships/notesSlide" Target="../notesSlides/notesSlide60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14.xml"/><Relationship Id="rId16" Type="http://schemas.openxmlformats.org/officeDocument/2006/relationships/tags" Target="../tags/tag713.xml"/><Relationship Id="rId15" Type="http://schemas.openxmlformats.org/officeDocument/2006/relationships/tags" Target="../tags/tag712.xml"/><Relationship Id="rId14" Type="http://schemas.openxmlformats.org/officeDocument/2006/relationships/tags" Target="../tags/tag711.xml"/><Relationship Id="rId13" Type="http://schemas.openxmlformats.org/officeDocument/2006/relationships/tags" Target="../tags/tag710.xml"/><Relationship Id="rId12" Type="http://schemas.openxmlformats.org/officeDocument/2006/relationships/tags" Target="../tags/tag709.xml"/><Relationship Id="rId11" Type="http://schemas.openxmlformats.org/officeDocument/2006/relationships/tags" Target="../tags/tag708.xml"/><Relationship Id="rId10" Type="http://schemas.openxmlformats.org/officeDocument/2006/relationships/tags" Target="../tags/tag707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722.xml"/><Relationship Id="rId8" Type="http://schemas.openxmlformats.org/officeDocument/2006/relationships/tags" Target="../tags/tag721.xml"/><Relationship Id="rId7" Type="http://schemas.openxmlformats.org/officeDocument/2006/relationships/tags" Target="../tags/tag720.xml"/><Relationship Id="rId6" Type="http://schemas.openxmlformats.org/officeDocument/2006/relationships/tags" Target="../tags/tag719.xml"/><Relationship Id="rId5" Type="http://schemas.openxmlformats.org/officeDocument/2006/relationships/tags" Target="../tags/tag718.xml"/><Relationship Id="rId4" Type="http://schemas.openxmlformats.org/officeDocument/2006/relationships/tags" Target="../tags/tag717.xml"/><Relationship Id="rId3" Type="http://schemas.openxmlformats.org/officeDocument/2006/relationships/tags" Target="../tags/tag716.xml"/><Relationship Id="rId21" Type="http://schemas.openxmlformats.org/officeDocument/2006/relationships/notesSlide" Target="../notesSlides/notesSlide61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715.xml"/><Relationship Id="rId19" Type="http://schemas.openxmlformats.org/officeDocument/2006/relationships/tags" Target="../tags/tag732.xml"/><Relationship Id="rId18" Type="http://schemas.openxmlformats.org/officeDocument/2006/relationships/tags" Target="../tags/tag731.xml"/><Relationship Id="rId17" Type="http://schemas.openxmlformats.org/officeDocument/2006/relationships/tags" Target="../tags/tag730.xml"/><Relationship Id="rId16" Type="http://schemas.openxmlformats.org/officeDocument/2006/relationships/tags" Target="../tags/tag729.xml"/><Relationship Id="rId15" Type="http://schemas.openxmlformats.org/officeDocument/2006/relationships/tags" Target="../tags/tag728.xml"/><Relationship Id="rId14" Type="http://schemas.openxmlformats.org/officeDocument/2006/relationships/tags" Target="../tags/tag727.xml"/><Relationship Id="rId13" Type="http://schemas.openxmlformats.org/officeDocument/2006/relationships/tags" Target="../tags/tag726.xml"/><Relationship Id="rId12" Type="http://schemas.openxmlformats.org/officeDocument/2006/relationships/tags" Target="../tags/tag725.xml"/><Relationship Id="rId11" Type="http://schemas.openxmlformats.org/officeDocument/2006/relationships/tags" Target="../tags/tag724.xml"/><Relationship Id="rId10" Type="http://schemas.openxmlformats.org/officeDocument/2006/relationships/tags" Target="../tags/tag723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740.xml"/><Relationship Id="rId8" Type="http://schemas.openxmlformats.org/officeDocument/2006/relationships/tags" Target="../tags/tag739.xml"/><Relationship Id="rId7" Type="http://schemas.openxmlformats.org/officeDocument/2006/relationships/tags" Target="../tags/tag738.xml"/><Relationship Id="rId6" Type="http://schemas.openxmlformats.org/officeDocument/2006/relationships/tags" Target="../tags/tag737.xml"/><Relationship Id="rId5" Type="http://schemas.openxmlformats.org/officeDocument/2006/relationships/tags" Target="../tags/tag736.xml"/><Relationship Id="rId4" Type="http://schemas.openxmlformats.org/officeDocument/2006/relationships/tags" Target="../tags/tag735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9" Type="http://schemas.openxmlformats.org/officeDocument/2006/relationships/notesSlide" Target="../notesSlides/notesSlide6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48.xml"/><Relationship Id="rId16" Type="http://schemas.openxmlformats.org/officeDocument/2006/relationships/tags" Target="../tags/tag747.xml"/><Relationship Id="rId15" Type="http://schemas.openxmlformats.org/officeDocument/2006/relationships/tags" Target="../tags/tag746.xml"/><Relationship Id="rId14" Type="http://schemas.openxmlformats.org/officeDocument/2006/relationships/tags" Target="../tags/tag745.xml"/><Relationship Id="rId13" Type="http://schemas.openxmlformats.org/officeDocument/2006/relationships/tags" Target="../tags/tag744.xml"/><Relationship Id="rId12" Type="http://schemas.openxmlformats.org/officeDocument/2006/relationships/tags" Target="../tags/tag743.xml"/><Relationship Id="rId11" Type="http://schemas.openxmlformats.org/officeDocument/2006/relationships/tags" Target="../tags/tag742.xml"/><Relationship Id="rId10" Type="http://schemas.openxmlformats.org/officeDocument/2006/relationships/tags" Target="../tags/tag741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756.xml"/><Relationship Id="rId8" Type="http://schemas.openxmlformats.org/officeDocument/2006/relationships/tags" Target="../tags/tag755.xml"/><Relationship Id="rId7" Type="http://schemas.openxmlformats.org/officeDocument/2006/relationships/tags" Target="../tags/tag754.xml"/><Relationship Id="rId6" Type="http://schemas.openxmlformats.org/officeDocument/2006/relationships/tags" Target="../tags/tag753.xml"/><Relationship Id="rId5" Type="http://schemas.openxmlformats.org/officeDocument/2006/relationships/tags" Target="../tags/tag752.xml"/><Relationship Id="rId4" Type="http://schemas.openxmlformats.org/officeDocument/2006/relationships/tags" Target="../tags/tag751.xml"/><Relationship Id="rId3" Type="http://schemas.openxmlformats.org/officeDocument/2006/relationships/tags" Target="../tags/tag750.xml"/><Relationship Id="rId2" Type="http://schemas.openxmlformats.org/officeDocument/2006/relationships/tags" Target="../tags/tag749.xml"/><Relationship Id="rId19" Type="http://schemas.openxmlformats.org/officeDocument/2006/relationships/notesSlide" Target="../notesSlides/notesSlide6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64.xml"/><Relationship Id="rId16" Type="http://schemas.openxmlformats.org/officeDocument/2006/relationships/tags" Target="../tags/tag763.xml"/><Relationship Id="rId15" Type="http://schemas.openxmlformats.org/officeDocument/2006/relationships/tags" Target="../tags/tag762.xml"/><Relationship Id="rId14" Type="http://schemas.openxmlformats.org/officeDocument/2006/relationships/tags" Target="../tags/tag761.xml"/><Relationship Id="rId13" Type="http://schemas.openxmlformats.org/officeDocument/2006/relationships/tags" Target="../tags/tag760.xml"/><Relationship Id="rId12" Type="http://schemas.openxmlformats.org/officeDocument/2006/relationships/tags" Target="../tags/tag759.xml"/><Relationship Id="rId11" Type="http://schemas.openxmlformats.org/officeDocument/2006/relationships/tags" Target="../tags/tag758.xml"/><Relationship Id="rId10" Type="http://schemas.openxmlformats.org/officeDocument/2006/relationships/tags" Target="../tags/tag757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772.xml"/><Relationship Id="rId8" Type="http://schemas.openxmlformats.org/officeDocument/2006/relationships/tags" Target="../tags/tag771.xml"/><Relationship Id="rId7" Type="http://schemas.openxmlformats.org/officeDocument/2006/relationships/tags" Target="../tags/tag770.xml"/><Relationship Id="rId6" Type="http://schemas.openxmlformats.org/officeDocument/2006/relationships/tags" Target="../tags/tag769.xml"/><Relationship Id="rId5" Type="http://schemas.openxmlformats.org/officeDocument/2006/relationships/tags" Target="../tags/tag768.xml"/><Relationship Id="rId4" Type="http://schemas.openxmlformats.org/officeDocument/2006/relationships/tags" Target="../tags/tag767.xml"/><Relationship Id="rId3" Type="http://schemas.openxmlformats.org/officeDocument/2006/relationships/tags" Target="../tags/tag766.xml"/><Relationship Id="rId21" Type="http://schemas.openxmlformats.org/officeDocument/2006/relationships/notesSlide" Target="../notesSlides/notesSlide6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765.xml"/><Relationship Id="rId19" Type="http://schemas.openxmlformats.org/officeDocument/2006/relationships/tags" Target="../tags/tag782.xml"/><Relationship Id="rId18" Type="http://schemas.openxmlformats.org/officeDocument/2006/relationships/tags" Target="../tags/tag781.xml"/><Relationship Id="rId17" Type="http://schemas.openxmlformats.org/officeDocument/2006/relationships/tags" Target="../tags/tag780.xml"/><Relationship Id="rId16" Type="http://schemas.openxmlformats.org/officeDocument/2006/relationships/tags" Target="../tags/tag779.xml"/><Relationship Id="rId15" Type="http://schemas.openxmlformats.org/officeDocument/2006/relationships/tags" Target="../tags/tag778.xml"/><Relationship Id="rId14" Type="http://schemas.openxmlformats.org/officeDocument/2006/relationships/tags" Target="../tags/tag777.xml"/><Relationship Id="rId13" Type="http://schemas.openxmlformats.org/officeDocument/2006/relationships/tags" Target="../tags/tag776.xml"/><Relationship Id="rId12" Type="http://schemas.openxmlformats.org/officeDocument/2006/relationships/tags" Target="../tags/tag775.xml"/><Relationship Id="rId11" Type="http://schemas.openxmlformats.org/officeDocument/2006/relationships/tags" Target="../tags/tag774.xml"/><Relationship Id="rId10" Type="http://schemas.openxmlformats.org/officeDocument/2006/relationships/tags" Target="../tags/tag773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790.xml"/><Relationship Id="rId8" Type="http://schemas.openxmlformats.org/officeDocument/2006/relationships/tags" Target="../tags/tag789.xml"/><Relationship Id="rId7" Type="http://schemas.openxmlformats.org/officeDocument/2006/relationships/tags" Target="../tags/tag788.xml"/><Relationship Id="rId6" Type="http://schemas.openxmlformats.org/officeDocument/2006/relationships/tags" Target="../tags/tag787.xml"/><Relationship Id="rId5" Type="http://schemas.openxmlformats.org/officeDocument/2006/relationships/tags" Target="../tags/tag786.xml"/><Relationship Id="rId4" Type="http://schemas.openxmlformats.org/officeDocument/2006/relationships/tags" Target="../tags/tag785.xml"/><Relationship Id="rId3" Type="http://schemas.openxmlformats.org/officeDocument/2006/relationships/tags" Target="../tags/tag784.xml"/><Relationship Id="rId22" Type="http://schemas.openxmlformats.org/officeDocument/2006/relationships/notesSlide" Target="../notesSlides/notesSlide65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801.xml"/><Relationship Id="rId2" Type="http://schemas.openxmlformats.org/officeDocument/2006/relationships/tags" Target="../tags/tag783.xml"/><Relationship Id="rId19" Type="http://schemas.openxmlformats.org/officeDocument/2006/relationships/tags" Target="../tags/tag800.xml"/><Relationship Id="rId18" Type="http://schemas.openxmlformats.org/officeDocument/2006/relationships/tags" Target="../tags/tag799.xml"/><Relationship Id="rId17" Type="http://schemas.openxmlformats.org/officeDocument/2006/relationships/tags" Target="../tags/tag798.xml"/><Relationship Id="rId16" Type="http://schemas.openxmlformats.org/officeDocument/2006/relationships/tags" Target="../tags/tag797.xml"/><Relationship Id="rId15" Type="http://schemas.openxmlformats.org/officeDocument/2006/relationships/tags" Target="../tags/tag796.xml"/><Relationship Id="rId14" Type="http://schemas.openxmlformats.org/officeDocument/2006/relationships/tags" Target="../tags/tag795.xml"/><Relationship Id="rId13" Type="http://schemas.openxmlformats.org/officeDocument/2006/relationships/tags" Target="../tags/tag794.xml"/><Relationship Id="rId12" Type="http://schemas.openxmlformats.org/officeDocument/2006/relationships/tags" Target="../tags/tag793.xml"/><Relationship Id="rId11" Type="http://schemas.openxmlformats.org/officeDocument/2006/relationships/tags" Target="../tags/tag792.xml"/><Relationship Id="rId10" Type="http://schemas.openxmlformats.org/officeDocument/2006/relationships/tags" Target="../tags/tag79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809.xml"/><Relationship Id="rId8" Type="http://schemas.openxmlformats.org/officeDocument/2006/relationships/tags" Target="../tags/tag808.xml"/><Relationship Id="rId7" Type="http://schemas.openxmlformats.org/officeDocument/2006/relationships/tags" Target="../tags/tag807.xml"/><Relationship Id="rId6" Type="http://schemas.openxmlformats.org/officeDocument/2006/relationships/tags" Target="../tags/tag806.xml"/><Relationship Id="rId5" Type="http://schemas.openxmlformats.org/officeDocument/2006/relationships/tags" Target="../tags/tag805.xml"/><Relationship Id="rId4" Type="http://schemas.openxmlformats.org/officeDocument/2006/relationships/tags" Target="../tags/tag804.xml"/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9" Type="http://schemas.openxmlformats.org/officeDocument/2006/relationships/notesSlide" Target="../notesSlides/notesSlide66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817.xml"/><Relationship Id="rId16" Type="http://schemas.openxmlformats.org/officeDocument/2006/relationships/tags" Target="../tags/tag816.xml"/><Relationship Id="rId15" Type="http://schemas.openxmlformats.org/officeDocument/2006/relationships/tags" Target="../tags/tag815.xml"/><Relationship Id="rId14" Type="http://schemas.openxmlformats.org/officeDocument/2006/relationships/tags" Target="../tags/tag814.xml"/><Relationship Id="rId13" Type="http://schemas.openxmlformats.org/officeDocument/2006/relationships/tags" Target="../tags/tag813.xml"/><Relationship Id="rId12" Type="http://schemas.openxmlformats.org/officeDocument/2006/relationships/tags" Target="../tags/tag812.xml"/><Relationship Id="rId11" Type="http://schemas.openxmlformats.org/officeDocument/2006/relationships/tags" Target="../tags/tag811.xml"/><Relationship Id="rId10" Type="http://schemas.openxmlformats.org/officeDocument/2006/relationships/tags" Target="../tags/tag810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825.xml"/><Relationship Id="rId8" Type="http://schemas.openxmlformats.org/officeDocument/2006/relationships/tags" Target="../tags/tag824.xml"/><Relationship Id="rId7" Type="http://schemas.openxmlformats.org/officeDocument/2006/relationships/tags" Target="../tags/tag823.xml"/><Relationship Id="rId6" Type="http://schemas.openxmlformats.org/officeDocument/2006/relationships/tags" Target="../tags/tag822.xml"/><Relationship Id="rId5" Type="http://schemas.openxmlformats.org/officeDocument/2006/relationships/tags" Target="../tags/tag821.xml"/><Relationship Id="rId4" Type="http://schemas.openxmlformats.org/officeDocument/2006/relationships/tags" Target="../tags/tag820.xml"/><Relationship Id="rId3" Type="http://schemas.openxmlformats.org/officeDocument/2006/relationships/tags" Target="../tags/tag819.xml"/><Relationship Id="rId2" Type="http://schemas.openxmlformats.org/officeDocument/2006/relationships/tags" Target="../tags/tag818.xml"/><Relationship Id="rId19" Type="http://schemas.openxmlformats.org/officeDocument/2006/relationships/notesSlide" Target="../notesSlides/notesSlide67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833.xml"/><Relationship Id="rId16" Type="http://schemas.openxmlformats.org/officeDocument/2006/relationships/tags" Target="../tags/tag832.xml"/><Relationship Id="rId15" Type="http://schemas.openxmlformats.org/officeDocument/2006/relationships/tags" Target="../tags/tag831.xml"/><Relationship Id="rId14" Type="http://schemas.openxmlformats.org/officeDocument/2006/relationships/tags" Target="../tags/tag830.xml"/><Relationship Id="rId13" Type="http://schemas.openxmlformats.org/officeDocument/2006/relationships/tags" Target="../tags/tag829.xml"/><Relationship Id="rId12" Type="http://schemas.openxmlformats.org/officeDocument/2006/relationships/tags" Target="../tags/tag828.xml"/><Relationship Id="rId11" Type="http://schemas.openxmlformats.org/officeDocument/2006/relationships/tags" Target="../tags/tag827.xml"/><Relationship Id="rId10" Type="http://schemas.openxmlformats.org/officeDocument/2006/relationships/tags" Target="../tags/tag826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841.xml"/><Relationship Id="rId8" Type="http://schemas.openxmlformats.org/officeDocument/2006/relationships/tags" Target="../tags/tag840.xml"/><Relationship Id="rId7" Type="http://schemas.openxmlformats.org/officeDocument/2006/relationships/tags" Target="../tags/tag839.xml"/><Relationship Id="rId6" Type="http://schemas.openxmlformats.org/officeDocument/2006/relationships/tags" Target="../tags/tag838.xml"/><Relationship Id="rId5" Type="http://schemas.openxmlformats.org/officeDocument/2006/relationships/tags" Target="../tags/tag837.xml"/><Relationship Id="rId4" Type="http://schemas.openxmlformats.org/officeDocument/2006/relationships/tags" Target="../tags/tag836.xml"/><Relationship Id="rId3" Type="http://schemas.openxmlformats.org/officeDocument/2006/relationships/tags" Target="../tags/tag835.xml"/><Relationship Id="rId20" Type="http://schemas.openxmlformats.org/officeDocument/2006/relationships/notesSlide" Target="../notesSlides/notesSlide68.xml"/><Relationship Id="rId2" Type="http://schemas.openxmlformats.org/officeDocument/2006/relationships/tags" Target="../tags/tag83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50.xml"/><Relationship Id="rId17" Type="http://schemas.openxmlformats.org/officeDocument/2006/relationships/tags" Target="../tags/tag849.xml"/><Relationship Id="rId16" Type="http://schemas.openxmlformats.org/officeDocument/2006/relationships/tags" Target="../tags/tag848.xml"/><Relationship Id="rId15" Type="http://schemas.openxmlformats.org/officeDocument/2006/relationships/tags" Target="../tags/tag847.xml"/><Relationship Id="rId14" Type="http://schemas.openxmlformats.org/officeDocument/2006/relationships/tags" Target="../tags/tag846.xml"/><Relationship Id="rId13" Type="http://schemas.openxmlformats.org/officeDocument/2006/relationships/tags" Target="../tags/tag845.xml"/><Relationship Id="rId12" Type="http://schemas.openxmlformats.org/officeDocument/2006/relationships/tags" Target="../tags/tag844.xml"/><Relationship Id="rId11" Type="http://schemas.openxmlformats.org/officeDocument/2006/relationships/tags" Target="../tags/tag843.xml"/><Relationship Id="rId10" Type="http://schemas.openxmlformats.org/officeDocument/2006/relationships/tags" Target="../tags/tag84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55.xml"/><Relationship Id="rId5" Type="http://schemas.openxmlformats.org/officeDocument/2006/relationships/tags" Target="../tags/tag854.xml"/><Relationship Id="rId4" Type="http://schemas.openxmlformats.org/officeDocument/2006/relationships/tags" Target="../tags/tag853.xml"/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60.xml"/><Relationship Id="rId5" Type="http://schemas.openxmlformats.org/officeDocument/2006/relationships/tags" Target="../tags/tag859.xml"/><Relationship Id="rId4" Type="http://schemas.openxmlformats.org/officeDocument/2006/relationships/tags" Target="../tags/tag858.xml"/><Relationship Id="rId3" Type="http://schemas.openxmlformats.org/officeDocument/2006/relationships/tags" Target="../tags/tag857.xml"/><Relationship Id="rId2" Type="http://schemas.openxmlformats.org/officeDocument/2006/relationships/tags" Target="../tags/tag856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67.xml"/><Relationship Id="rId7" Type="http://schemas.openxmlformats.org/officeDocument/2006/relationships/tags" Target="../tags/tag866.xml"/><Relationship Id="rId6" Type="http://schemas.openxmlformats.org/officeDocument/2006/relationships/tags" Target="../tags/tag865.xml"/><Relationship Id="rId5" Type="http://schemas.openxmlformats.org/officeDocument/2006/relationships/tags" Target="../tags/tag864.xml"/><Relationship Id="rId4" Type="http://schemas.openxmlformats.org/officeDocument/2006/relationships/tags" Target="../tags/tag863.xml"/><Relationship Id="rId3" Type="http://schemas.openxmlformats.org/officeDocument/2006/relationships/tags" Target="../tags/tag862.xml"/><Relationship Id="rId2" Type="http://schemas.openxmlformats.org/officeDocument/2006/relationships/tags" Target="../tags/tag861.xml"/><Relationship Id="rId10" Type="http://schemas.openxmlformats.org/officeDocument/2006/relationships/notesSlide" Target="../notesSlides/notesSlide7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74.xml"/><Relationship Id="rId7" Type="http://schemas.openxmlformats.org/officeDocument/2006/relationships/tags" Target="../tags/tag873.xml"/><Relationship Id="rId6" Type="http://schemas.openxmlformats.org/officeDocument/2006/relationships/tags" Target="../tags/tag872.xml"/><Relationship Id="rId5" Type="http://schemas.openxmlformats.org/officeDocument/2006/relationships/tags" Target="../tags/tag871.xml"/><Relationship Id="rId4" Type="http://schemas.openxmlformats.org/officeDocument/2006/relationships/tags" Target="../tags/tag870.xml"/><Relationship Id="rId3" Type="http://schemas.openxmlformats.org/officeDocument/2006/relationships/tags" Target="../tags/tag869.xml"/><Relationship Id="rId2" Type="http://schemas.openxmlformats.org/officeDocument/2006/relationships/tags" Target="../tags/tag868.xml"/><Relationship Id="rId10" Type="http://schemas.openxmlformats.org/officeDocument/2006/relationships/notesSlide" Target="../notesSlides/notesSlide72.xml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tags" Target="../tags/tag882.xml"/><Relationship Id="rId8" Type="http://schemas.openxmlformats.org/officeDocument/2006/relationships/tags" Target="../tags/tag881.xml"/><Relationship Id="rId7" Type="http://schemas.openxmlformats.org/officeDocument/2006/relationships/tags" Target="../tags/tag880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4" Type="http://schemas.openxmlformats.org/officeDocument/2006/relationships/tags" Target="../tags/tag877.xml"/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9" Type="http://schemas.openxmlformats.org/officeDocument/2006/relationships/notesSlide" Target="../notesSlides/notesSlide7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890.xml"/><Relationship Id="rId16" Type="http://schemas.openxmlformats.org/officeDocument/2006/relationships/tags" Target="../tags/tag889.xml"/><Relationship Id="rId15" Type="http://schemas.openxmlformats.org/officeDocument/2006/relationships/tags" Target="../tags/tag888.xml"/><Relationship Id="rId14" Type="http://schemas.openxmlformats.org/officeDocument/2006/relationships/tags" Target="../tags/tag887.xml"/><Relationship Id="rId13" Type="http://schemas.openxmlformats.org/officeDocument/2006/relationships/tags" Target="../tags/tag886.xml"/><Relationship Id="rId12" Type="http://schemas.openxmlformats.org/officeDocument/2006/relationships/tags" Target="../tags/tag885.xml"/><Relationship Id="rId11" Type="http://schemas.openxmlformats.org/officeDocument/2006/relationships/tags" Target="../tags/tag884.xml"/><Relationship Id="rId10" Type="http://schemas.openxmlformats.org/officeDocument/2006/relationships/tags" Target="../tags/tag883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tags" Target="../tags/tag898.xml"/><Relationship Id="rId8" Type="http://schemas.openxmlformats.org/officeDocument/2006/relationships/tags" Target="../tags/tag897.xml"/><Relationship Id="rId7" Type="http://schemas.openxmlformats.org/officeDocument/2006/relationships/tags" Target="../tags/tag896.xml"/><Relationship Id="rId6" Type="http://schemas.openxmlformats.org/officeDocument/2006/relationships/tags" Target="../tags/tag895.xml"/><Relationship Id="rId5" Type="http://schemas.openxmlformats.org/officeDocument/2006/relationships/tags" Target="../tags/tag894.xml"/><Relationship Id="rId4" Type="http://schemas.openxmlformats.org/officeDocument/2006/relationships/tags" Target="../tags/tag893.xml"/><Relationship Id="rId3" Type="http://schemas.openxmlformats.org/officeDocument/2006/relationships/tags" Target="../tags/tag892.xml"/><Relationship Id="rId20" Type="http://schemas.openxmlformats.org/officeDocument/2006/relationships/notesSlide" Target="../notesSlides/notesSlide74.xml"/><Relationship Id="rId2" Type="http://schemas.openxmlformats.org/officeDocument/2006/relationships/tags" Target="../tags/tag89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07.xml"/><Relationship Id="rId17" Type="http://schemas.openxmlformats.org/officeDocument/2006/relationships/tags" Target="../tags/tag906.xml"/><Relationship Id="rId16" Type="http://schemas.openxmlformats.org/officeDocument/2006/relationships/tags" Target="../tags/tag905.xml"/><Relationship Id="rId15" Type="http://schemas.openxmlformats.org/officeDocument/2006/relationships/tags" Target="../tags/tag904.xml"/><Relationship Id="rId14" Type="http://schemas.openxmlformats.org/officeDocument/2006/relationships/tags" Target="../tags/tag903.xml"/><Relationship Id="rId13" Type="http://schemas.openxmlformats.org/officeDocument/2006/relationships/tags" Target="../tags/tag902.xml"/><Relationship Id="rId12" Type="http://schemas.openxmlformats.org/officeDocument/2006/relationships/tags" Target="../tags/tag901.xml"/><Relationship Id="rId11" Type="http://schemas.openxmlformats.org/officeDocument/2006/relationships/tags" Target="../tags/tag900.xml"/><Relationship Id="rId10" Type="http://schemas.openxmlformats.org/officeDocument/2006/relationships/tags" Target="../tags/tag899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tags" Target="../tags/tag915.xml"/><Relationship Id="rId8" Type="http://schemas.openxmlformats.org/officeDocument/2006/relationships/tags" Target="../tags/tag914.xml"/><Relationship Id="rId7" Type="http://schemas.openxmlformats.org/officeDocument/2006/relationships/tags" Target="../tags/tag913.xml"/><Relationship Id="rId6" Type="http://schemas.openxmlformats.org/officeDocument/2006/relationships/tags" Target="../tags/tag912.xml"/><Relationship Id="rId5" Type="http://schemas.openxmlformats.org/officeDocument/2006/relationships/tags" Target="../tags/tag911.xml"/><Relationship Id="rId4" Type="http://schemas.openxmlformats.org/officeDocument/2006/relationships/tags" Target="../tags/tag910.xml"/><Relationship Id="rId3" Type="http://schemas.openxmlformats.org/officeDocument/2006/relationships/tags" Target="../tags/tag909.xml"/><Relationship Id="rId20" Type="http://schemas.openxmlformats.org/officeDocument/2006/relationships/notesSlide" Target="../notesSlides/notesSlide75.xml"/><Relationship Id="rId2" Type="http://schemas.openxmlformats.org/officeDocument/2006/relationships/tags" Target="../tags/tag90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24.xml"/><Relationship Id="rId17" Type="http://schemas.openxmlformats.org/officeDocument/2006/relationships/tags" Target="../tags/tag923.xml"/><Relationship Id="rId16" Type="http://schemas.openxmlformats.org/officeDocument/2006/relationships/tags" Target="../tags/tag922.xml"/><Relationship Id="rId15" Type="http://schemas.openxmlformats.org/officeDocument/2006/relationships/tags" Target="../tags/tag921.xml"/><Relationship Id="rId14" Type="http://schemas.openxmlformats.org/officeDocument/2006/relationships/tags" Target="../tags/tag920.xml"/><Relationship Id="rId13" Type="http://schemas.openxmlformats.org/officeDocument/2006/relationships/tags" Target="../tags/tag919.xml"/><Relationship Id="rId12" Type="http://schemas.openxmlformats.org/officeDocument/2006/relationships/tags" Target="../tags/tag918.xml"/><Relationship Id="rId11" Type="http://schemas.openxmlformats.org/officeDocument/2006/relationships/tags" Target="../tags/tag917.xml"/><Relationship Id="rId10" Type="http://schemas.openxmlformats.org/officeDocument/2006/relationships/tags" Target="../tags/tag916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932.xml"/><Relationship Id="rId8" Type="http://schemas.openxmlformats.org/officeDocument/2006/relationships/tags" Target="../tags/tag931.xml"/><Relationship Id="rId7" Type="http://schemas.openxmlformats.org/officeDocument/2006/relationships/tags" Target="../tags/tag930.xml"/><Relationship Id="rId6" Type="http://schemas.openxmlformats.org/officeDocument/2006/relationships/tags" Target="../tags/tag929.xml"/><Relationship Id="rId5" Type="http://schemas.openxmlformats.org/officeDocument/2006/relationships/tags" Target="../tags/tag928.xml"/><Relationship Id="rId4" Type="http://schemas.openxmlformats.org/officeDocument/2006/relationships/tags" Target="../tags/tag927.xml"/><Relationship Id="rId3" Type="http://schemas.openxmlformats.org/officeDocument/2006/relationships/tags" Target="../tags/tag926.xml"/><Relationship Id="rId21" Type="http://schemas.openxmlformats.org/officeDocument/2006/relationships/notesSlide" Target="../notesSlides/notesSlide7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925.xml"/><Relationship Id="rId19" Type="http://schemas.openxmlformats.org/officeDocument/2006/relationships/tags" Target="../tags/tag942.xml"/><Relationship Id="rId18" Type="http://schemas.openxmlformats.org/officeDocument/2006/relationships/tags" Target="../tags/tag941.xml"/><Relationship Id="rId17" Type="http://schemas.openxmlformats.org/officeDocument/2006/relationships/tags" Target="../tags/tag940.xml"/><Relationship Id="rId16" Type="http://schemas.openxmlformats.org/officeDocument/2006/relationships/tags" Target="../tags/tag939.xml"/><Relationship Id="rId15" Type="http://schemas.openxmlformats.org/officeDocument/2006/relationships/tags" Target="../tags/tag938.xml"/><Relationship Id="rId14" Type="http://schemas.openxmlformats.org/officeDocument/2006/relationships/tags" Target="../tags/tag937.xml"/><Relationship Id="rId13" Type="http://schemas.openxmlformats.org/officeDocument/2006/relationships/tags" Target="../tags/tag936.xml"/><Relationship Id="rId12" Type="http://schemas.openxmlformats.org/officeDocument/2006/relationships/tags" Target="../tags/tag935.xml"/><Relationship Id="rId11" Type="http://schemas.openxmlformats.org/officeDocument/2006/relationships/tags" Target="../tags/tag934.xml"/><Relationship Id="rId10" Type="http://schemas.openxmlformats.org/officeDocument/2006/relationships/tags" Target="../tags/tag933.xml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950.xml"/><Relationship Id="rId8" Type="http://schemas.openxmlformats.org/officeDocument/2006/relationships/tags" Target="../tags/tag949.xml"/><Relationship Id="rId7" Type="http://schemas.openxmlformats.org/officeDocument/2006/relationships/tags" Target="../tags/tag948.xml"/><Relationship Id="rId6" Type="http://schemas.openxmlformats.org/officeDocument/2006/relationships/tags" Target="../tags/tag947.xml"/><Relationship Id="rId5" Type="http://schemas.openxmlformats.org/officeDocument/2006/relationships/tags" Target="../tags/tag946.xml"/><Relationship Id="rId4" Type="http://schemas.openxmlformats.org/officeDocument/2006/relationships/tags" Target="../tags/tag945.xml"/><Relationship Id="rId3" Type="http://schemas.openxmlformats.org/officeDocument/2006/relationships/tags" Target="../tags/tag944.xml"/><Relationship Id="rId21" Type="http://schemas.openxmlformats.org/officeDocument/2006/relationships/notesSlide" Target="../notesSlides/notesSlide7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943.xml"/><Relationship Id="rId19" Type="http://schemas.openxmlformats.org/officeDocument/2006/relationships/tags" Target="../tags/tag960.xml"/><Relationship Id="rId18" Type="http://schemas.openxmlformats.org/officeDocument/2006/relationships/tags" Target="../tags/tag959.xml"/><Relationship Id="rId17" Type="http://schemas.openxmlformats.org/officeDocument/2006/relationships/tags" Target="../tags/tag958.xml"/><Relationship Id="rId16" Type="http://schemas.openxmlformats.org/officeDocument/2006/relationships/tags" Target="../tags/tag957.xml"/><Relationship Id="rId15" Type="http://schemas.openxmlformats.org/officeDocument/2006/relationships/tags" Target="../tags/tag956.xml"/><Relationship Id="rId14" Type="http://schemas.openxmlformats.org/officeDocument/2006/relationships/tags" Target="../tags/tag955.xml"/><Relationship Id="rId13" Type="http://schemas.openxmlformats.org/officeDocument/2006/relationships/tags" Target="../tags/tag954.xml"/><Relationship Id="rId12" Type="http://schemas.openxmlformats.org/officeDocument/2006/relationships/tags" Target="../tags/tag953.xml"/><Relationship Id="rId11" Type="http://schemas.openxmlformats.org/officeDocument/2006/relationships/tags" Target="../tags/tag952.xml"/><Relationship Id="rId10" Type="http://schemas.openxmlformats.org/officeDocument/2006/relationships/tags" Target="../tags/tag95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968.xml"/><Relationship Id="rId8" Type="http://schemas.openxmlformats.org/officeDocument/2006/relationships/tags" Target="../tags/tag967.xml"/><Relationship Id="rId7" Type="http://schemas.openxmlformats.org/officeDocument/2006/relationships/tags" Target="../tags/tag966.xml"/><Relationship Id="rId6" Type="http://schemas.openxmlformats.org/officeDocument/2006/relationships/tags" Target="../tags/tag965.xml"/><Relationship Id="rId5" Type="http://schemas.openxmlformats.org/officeDocument/2006/relationships/tags" Target="../tags/tag964.xml"/><Relationship Id="rId4" Type="http://schemas.openxmlformats.org/officeDocument/2006/relationships/tags" Target="../tags/tag963.xml"/><Relationship Id="rId3" Type="http://schemas.openxmlformats.org/officeDocument/2006/relationships/tags" Target="../tags/tag962.xml"/><Relationship Id="rId20" Type="http://schemas.openxmlformats.org/officeDocument/2006/relationships/notesSlide" Target="../notesSlides/notesSlide78.xml"/><Relationship Id="rId2" Type="http://schemas.openxmlformats.org/officeDocument/2006/relationships/tags" Target="../tags/tag96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77.xml"/><Relationship Id="rId17" Type="http://schemas.openxmlformats.org/officeDocument/2006/relationships/tags" Target="../tags/tag976.xml"/><Relationship Id="rId16" Type="http://schemas.openxmlformats.org/officeDocument/2006/relationships/tags" Target="../tags/tag975.xml"/><Relationship Id="rId15" Type="http://schemas.openxmlformats.org/officeDocument/2006/relationships/tags" Target="../tags/tag974.xml"/><Relationship Id="rId14" Type="http://schemas.openxmlformats.org/officeDocument/2006/relationships/tags" Target="../tags/tag973.xml"/><Relationship Id="rId13" Type="http://schemas.openxmlformats.org/officeDocument/2006/relationships/tags" Target="../tags/tag972.xml"/><Relationship Id="rId12" Type="http://schemas.openxmlformats.org/officeDocument/2006/relationships/tags" Target="../tags/tag971.xml"/><Relationship Id="rId11" Type="http://schemas.openxmlformats.org/officeDocument/2006/relationships/tags" Target="../tags/tag970.xml"/><Relationship Id="rId10" Type="http://schemas.openxmlformats.org/officeDocument/2006/relationships/tags" Target="../tags/tag969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tags" Target="../tags/tag985.xml"/><Relationship Id="rId8" Type="http://schemas.openxmlformats.org/officeDocument/2006/relationships/tags" Target="../tags/tag984.xml"/><Relationship Id="rId7" Type="http://schemas.openxmlformats.org/officeDocument/2006/relationships/tags" Target="../tags/tag983.xml"/><Relationship Id="rId6" Type="http://schemas.openxmlformats.org/officeDocument/2006/relationships/tags" Target="../tags/tag982.xml"/><Relationship Id="rId5" Type="http://schemas.openxmlformats.org/officeDocument/2006/relationships/tags" Target="../tags/tag981.xml"/><Relationship Id="rId4" Type="http://schemas.openxmlformats.org/officeDocument/2006/relationships/tags" Target="../tags/tag980.xml"/><Relationship Id="rId3" Type="http://schemas.openxmlformats.org/officeDocument/2006/relationships/tags" Target="../tags/tag979.xml"/><Relationship Id="rId2" Type="http://schemas.openxmlformats.org/officeDocument/2006/relationships/tags" Target="../tags/tag978.xml"/><Relationship Id="rId19" Type="http://schemas.openxmlformats.org/officeDocument/2006/relationships/notesSlide" Target="../notesSlides/notesSlide79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993.xml"/><Relationship Id="rId16" Type="http://schemas.openxmlformats.org/officeDocument/2006/relationships/tags" Target="../tags/tag992.xml"/><Relationship Id="rId15" Type="http://schemas.openxmlformats.org/officeDocument/2006/relationships/tags" Target="../tags/tag991.xml"/><Relationship Id="rId14" Type="http://schemas.openxmlformats.org/officeDocument/2006/relationships/tags" Target="../tags/tag990.xml"/><Relationship Id="rId13" Type="http://schemas.openxmlformats.org/officeDocument/2006/relationships/tags" Target="../tags/tag989.xml"/><Relationship Id="rId12" Type="http://schemas.openxmlformats.org/officeDocument/2006/relationships/tags" Target="../tags/tag988.xml"/><Relationship Id="rId11" Type="http://schemas.openxmlformats.org/officeDocument/2006/relationships/tags" Target="../tags/tag987.xml"/><Relationship Id="rId10" Type="http://schemas.openxmlformats.org/officeDocument/2006/relationships/tags" Target="../tags/tag98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tags" Target="../tags/tag1001.xml"/><Relationship Id="rId8" Type="http://schemas.openxmlformats.org/officeDocument/2006/relationships/tags" Target="../tags/tag1000.xml"/><Relationship Id="rId7" Type="http://schemas.openxmlformats.org/officeDocument/2006/relationships/tags" Target="../tags/tag999.xml"/><Relationship Id="rId6" Type="http://schemas.openxmlformats.org/officeDocument/2006/relationships/tags" Target="../tags/tag998.xml"/><Relationship Id="rId5" Type="http://schemas.openxmlformats.org/officeDocument/2006/relationships/tags" Target="../tags/tag997.xml"/><Relationship Id="rId4" Type="http://schemas.openxmlformats.org/officeDocument/2006/relationships/tags" Target="../tags/tag996.xml"/><Relationship Id="rId3" Type="http://schemas.openxmlformats.org/officeDocument/2006/relationships/tags" Target="../tags/tag995.xml"/><Relationship Id="rId20" Type="http://schemas.openxmlformats.org/officeDocument/2006/relationships/notesSlide" Target="../notesSlides/notesSlide80.xml"/><Relationship Id="rId2" Type="http://schemas.openxmlformats.org/officeDocument/2006/relationships/tags" Target="../tags/tag99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10.xml"/><Relationship Id="rId17" Type="http://schemas.openxmlformats.org/officeDocument/2006/relationships/tags" Target="../tags/tag1009.xml"/><Relationship Id="rId16" Type="http://schemas.openxmlformats.org/officeDocument/2006/relationships/tags" Target="../tags/tag1008.xml"/><Relationship Id="rId15" Type="http://schemas.openxmlformats.org/officeDocument/2006/relationships/tags" Target="../tags/tag1007.xml"/><Relationship Id="rId14" Type="http://schemas.openxmlformats.org/officeDocument/2006/relationships/tags" Target="../tags/tag1006.xml"/><Relationship Id="rId13" Type="http://schemas.openxmlformats.org/officeDocument/2006/relationships/tags" Target="../tags/tag1005.xml"/><Relationship Id="rId12" Type="http://schemas.openxmlformats.org/officeDocument/2006/relationships/tags" Target="../tags/tag1004.xml"/><Relationship Id="rId11" Type="http://schemas.openxmlformats.org/officeDocument/2006/relationships/tags" Target="../tags/tag1003.xml"/><Relationship Id="rId10" Type="http://schemas.openxmlformats.org/officeDocument/2006/relationships/tags" Target="../tags/tag1002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tags" Target="../tags/tag1018.xml"/><Relationship Id="rId8" Type="http://schemas.openxmlformats.org/officeDocument/2006/relationships/tags" Target="../tags/tag1017.xml"/><Relationship Id="rId7" Type="http://schemas.openxmlformats.org/officeDocument/2006/relationships/tags" Target="../tags/tag1016.xml"/><Relationship Id="rId6" Type="http://schemas.openxmlformats.org/officeDocument/2006/relationships/tags" Target="../tags/tag1015.xml"/><Relationship Id="rId5" Type="http://schemas.openxmlformats.org/officeDocument/2006/relationships/tags" Target="../tags/tag1014.xml"/><Relationship Id="rId4" Type="http://schemas.openxmlformats.org/officeDocument/2006/relationships/tags" Target="../tags/tag1013.xml"/><Relationship Id="rId3" Type="http://schemas.openxmlformats.org/officeDocument/2006/relationships/tags" Target="../tags/tag1012.xml"/><Relationship Id="rId20" Type="http://schemas.openxmlformats.org/officeDocument/2006/relationships/notesSlide" Target="../notesSlides/notesSlide81.xml"/><Relationship Id="rId2" Type="http://schemas.openxmlformats.org/officeDocument/2006/relationships/tags" Target="../tags/tag10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7.xml"/><Relationship Id="rId17" Type="http://schemas.openxmlformats.org/officeDocument/2006/relationships/tags" Target="../tags/tag1026.xml"/><Relationship Id="rId16" Type="http://schemas.openxmlformats.org/officeDocument/2006/relationships/tags" Target="../tags/tag1025.xml"/><Relationship Id="rId15" Type="http://schemas.openxmlformats.org/officeDocument/2006/relationships/tags" Target="../tags/tag1024.xml"/><Relationship Id="rId14" Type="http://schemas.openxmlformats.org/officeDocument/2006/relationships/tags" Target="../tags/tag1023.xml"/><Relationship Id="rId13" Type="http://schemas.openxmlformats.org/officeDocument/2006/relationships/tags" Target="../tags/tag1022.xml"/><Relationship Id="rId12" Type="http://schemas.openxmlformats.org/officeDocument/2006/relationships/tags" Target="../tags/tag1021.xml"/><Relationship Id="rId11" Type="http://schemas.openxmlformats.org/officeDocument/2006/relationships/tags" Target="../tags/tag1020.xml"/><Relationship Id="rId10" Type="http://schemas.openxmlformats.org/officeDocument/2006/relationships/tags" Target="../tags/tag1019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tags" Target="../tags/tag1035.xml"/><Relationship Id="rId8" Type="http://schemas.openxmlformats.org/officeDocument/2006/relationships/tags" Target="../tags/tag1034.xml"/><Relationship Id="rId7" Type="http://schemas.openxmlformats.org/officeDocument/2006/relationships/tags" Target="../tags/tag1033.xml"/><Relationship Id="rId6" Type="http://schemas.openxmlformats.org/officeDocument/2006/relationships/tags" Target="../tags/tag1032.xml"/><Relationship Id="rId5" Type="http://schemas.openxmlformats.org/officeDocument/2006/relationships/tags" Target="../tags/tag1031.xml"/><Relationship Id="rId4" Type="http://schemas.openxmlformats.org/officeDocument/2006/relationships/tags" Target="../tags/tag1030.xml"/><Relationship Id="rId3" Type="http://schemas.openxmlformats.org/officeDocument/2006/relationships/tags" Target="../tags/tag1029.xml"/><Relationship Id="rId20" Type="http://schemas.openxmlformats.org/officeDocument/2006/relationships/notesSlide" Target="../notesSlides/notesSlide82.xml"/><Relationship Id="rId2" Type="http://schemas.openxmlformats.org/officeDocument/2006/relationships/tags" Target="../tags/tag102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44.xml"/><Relationship Id="rId17" Type="http://schemas.openxmlformats.org/officeDocument/2006/relationships/tags" Target="../tags/tag1043.xml"/><Relationship Id="rId16" Type="http://schemas.openxmlformats.org/officeDocument/2006/relationships/tags" Target="../tags/tag1042.xml"/><Relationship Id="rId15" Type="http://schemas.openxmlformats.org/officeDocument/2006/relationships/tags" Target="../tags/tag1041.xml"/><Relationship Id="rId14" Type="http://schemas.openxmlformats.org/officeDocument/2006/relationships/tags" Target="../tags/tag1040.xml"/><Relationship Id="rId13" Type="http://schemas.openxmlformats.org/officeDocument/2006/relationships/tags" Target="../tags/tag1039.xml"/><Relationship Id="rId12" Type="http://schemas.openxmlformats.org/officeDocument/2006/relationships/tags" Target="../tags/tag1038.xml"/><Relationship Id="rId11" Type="http://schemas.openxmlformats.org/officeDocument/2006/relationships/tags" Target="../tags/tag1037.xml"/><Relationship Id="rId10" Type="http://schemas.openxmlformats.org/officeDocument/2006/relationships/tags" Target="../tags/tag1036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tags" Target="../tags/tag1052.xml"/><Relationship Id="rId8" Type="http://schemas.openxmlformats.org/officeDocument/2006/relationships/tags" Target="../tags/tag1051.xml"/><Relationship Id="rId7" Type="http://schemas.openxmlformats.org/officeDocument/2006/relationships/tags" Target="../tags/tag1050.xml"/><Relationship Id="rId6" Type="http://schemas.openxmlformats.org/officeDocument/2006/relationships/tags" Target="../tags/tag1049.xml"/><Relationship Id="rId5" Type="http://schemas.openxmlformats.org/officeDocument/2006/relationships/tags" Target="../tags/tag1048.xml"/><Relationship Id="rId4" Type="http://schemas.openxmlformats.org/officeDocument/2006/relationships/tags" Target="../tags/tag1047.xml"/><Relationship Id="rId3" Type="http://schemas.openxmlformats.org/officeDocument/2006/relationships/tags" Target="../tags/tag1046.xml"/><Relationship Id="rId21" Type="http://schemas.openxmlformats.org/officeDocument/2006/relationships/notesSlide" Target="../notesSlides/notesSlide83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045.xml"/><Relationship Id="rId19" Type="http://schemas.openxmlformats.org/officeDocument/2006/relationships/tags" Target="../tags/tag1062.xml"/><Relationship Id="rId18" Type="http://schemas.openxmlformats.org/officeDocument/2006/relationships/tags" Target="../tags/tag1061.xml"/><Relationship Id="rId17" Type="http://schemas.openxmlformats.org/officeDocument/2006/relationships/tags" Target="../tags/tag1060.xml"/><Relationship Id="rId16" Type="http://schemas.openxmlformats.org/officeDocument/2006/relationships/tags" Target="../tags/tag1059.xml"/><Relationship Id="rId15" Type="http://schemas.openxmlformats.org/officeDocument/2006/relationships/tags" Target="../tags/tag1058.xml"/><Relationship Id="rId14" Type="http://schemas.openxmlformats.org/officeDocument/2006/relationships/tags" Target="../tags/tag1057.xml"/><Relationship Id="rId13" Type="http://schemas.openxmlformats.org/officeDocument/2006/relationships/tags" Target="../tags/tag1056.xml"/><Relationship Id="rId12" Type="http://schemas.openxmlformats.org/officeDocument/2006/relationships/tags" Target="../tags/tag1055.xml"/><Relationship Id="rId11" Type="http://schemas.openxmlformats.org/officeDocument/2006/relationships/tags" Target="../tags/tag1054.xml"/><Relationship Id="rId10" Type="http://schemas.openxmlformats.org/officeDocument/2006/relationships/tags" Target="../tags/tag1053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tags" Target="../tags/tag1070.xml"/><Relationship Id="rId8" Type="http://schemas.openxmlformats.org/officeDocument/2006/relationships/tags" Target="../tags/tag1069.xml"/><Relationship Id="rId7" Type="http://schemas.openxmlformats.org/officeDocument/2006/relationships/tags" Target="../tags/tag1068.xml"/><Relationship Id="rId6" Type="http://schemas.openxmlformats.org/officeDocument/2006/relationships/tags" Target="../tags/tag1067.xml"/><Relationship Id="rId5" Type="http://schemas.openxmlformats.org/officeDocument/2006/relationships/tags" Target="../tags/tag1066.xml"/><Relationship Id="rId4" Type="http://schemas.openxmlformats.org/officeDocument/2006/relationships/tags" Target="../tags/tag1065.xml"/><Relationship Id="rId3" Type="http://schemas.openxmlformats.org/officeDocument/2006/relationships/tags" Target="../tags/tag1064.xml"/><Relationship Id="rId21" Type="http://schemas.openxmlformats.org/officeDocument/2006/relationships/notesSlide" Target="../notesSlides/notesSlide8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063.xml"/><Relationship Id="rId19" Type="http://schemas.openxmlformats.org/officeDocument/2006/relationships/tags" Target="../tags/tag1080.xml"/><Relationship Id="rId18" Type="http://schemas.openxmlformats.org/officeDocument/2006/relationships/tags" Target="../tags/tag1079.xml"/><Relationship Id="rId17" Type="http://schemas.openxmlformats.org/officeDocument/2006/relationships/tags" Target="../tags/tag1078.xml"/><Relationship Id="rId16" Type="http://schemas.openxmlformats.org/officeDocument/2006/relationships/tags" Target="../tags/tag1077.xml"/><Relationship Id="rId15" Type="http://schemas.openxmlformats.org/officeDocument/2006/relationships/tags" Target="../tags/tag1076.xml"/><Relationship Id="rId14" Type="http://schemas.openxmlformats.org/officeDocument/2006/relationships/tags" Target="../tags/tag1075.xml"/><Relationship Id="rId13" Type="http://schemas.openxmlformats.org/officeDocument/2006/relationships/tags" Target="../tags/tag1074.xml"/><Relationship Id="rId12" Type="http://schemas.openxmlformats.org/officeDocument/2006/relationships/tags" Target="../tags/tag1073.xml"/><Relationship Id="rId11" Type="http://schemas.openxmlformats.org/officeDocument/2006/relationships/tags" Target="../tags/tag1072.xml"/><Relationship Id="rId10" Type="http://schemas.openxmlformats.org/officeDocument/2006/relationships/tags" Target="../tags/tag1071.xml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84.xml"/><Relationship Id="rId5" Type="http://schemas.openxmlformats.org/officeDocument/2006/relationships/tags" Target="../tags/tag1083.xml"/><Relationship Id="rId4" Type="http://schemas.openxmlformats.org/officeDocument/2006/relationships/tags" Target="../tags/tag1082.xml"/><Relationship Id="rId3" Type="http://schemas.openxmlformats.org/officeDocument/2006/relationships/tags" Target="../tags/tag108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淘宝网chenying0907出品 6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/>
          <a:srcRect t="7607" b="8383"/>
          <a:stretch>
            <a:fillRect/>
          </a:stretch>
        </p:blipFill>
        <p:spPr>
          <a:xfrm>
            <a:off x="-10750" y="-12702"/>
            <a:ext cx="12277668" cy="6870702"/>
          </a:xfrm>
          <a:prstGeom prst="rect">
            <a:avLst/>
          </a:prstGeom>
        </p:spPr>
      </p:pic>
      <p:sp>
        <p:nvSpPr>
          <p:cNvPr id="16" name="直角三角形 15"/>
          <p:cNvSpPr/>
          <p:nvPr/>
        </p:nvSpPr>
        <p:spPr>
          <a:xfrm flipV="1">
            <a:off x="0" y="0"/>
            <a:ext cx="6013654" cy="4689000"/>
          </a:xfrm>
          <a:prstGeom prst="rtTriangle">
            <a:avLst/>
          </a:prstGeom>
          <a:solidFill>
            <a:srgbClr val="0085C8"/>
          </a:solidFill>
          <a:ln>
            <a:noFill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0"/>
            <a:ext cx="3936000" cy="3069000"/>
          </a:xfrm>
          <a:prstGeom prst="rtTriangle">
            <a:avLst/>
          </a:prstGeom>
          <a:solidFill>
            <a:srgbClr val="BAE3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 flipH="1">
            <a:off x="6153984" y="2091579"/>
            <a:ext cx="6112946" cy="4766421"/>
          </a:xfrm>
          <a:prstGeom prst="rtTriangle">
            <a:avLst/>
          </a:prstGeom>
          <a:solidFill>
            <a:srgbClr val="004570"/>
          </a:solidFill>
          <a:ln>
            <a:noFill/>
          </a:ln>
          <a:effectLst>
            <a:outerShdw blurRad="50800" dist="76200" dir="13500000" algn="b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9" name="直接连接符 13"/>
          <p:cNvCxnSpPr/>
          <p:nvPr/>
        </p:nvCxnSpPr>
        <p:spPr>
          <a:xfrm flipV="1">
            <a:off x="0" y="536300"/>
            <a:ext cx="696000" cy="540000"/>
          </a:xfrm>
          <a:prstGeom prst="line">
            <a:avLst/>
          </a:prstGeom>
          <a:ln w="6350">
            <a:solidFill>
              <a:srgbClr val="59C3EB"/>
            </a:solidFill>
            <a:prstDash val="solid"/>
            <a:miter/>
          </a:ln>
        </p:spPr>
      </p:cxnSp>
      <p:cxnSp>
        <p:nvCxnSpPr>
          <p:cNvPr id="20" name="直接连接符 15"/>
          <p:cNvCxnSpPr/>
          <p:nvPr/>
        </p:nvCxnSpPr>
        <p:spPr>
          <a:xfrm flipH="1">
            <a:off x="888700" y="-12702"/>
            <a:ext cx="1440000" cy="1089002"/>
          </a:xfrm>
          <a:prstGeom prst="line">
            <a:avLst/>
          </a:prstGeom>
          <a:ln w="6350">
            <a:solidFill>
              <a:srgbClr val="59C3EB"/>
            </a:solidFill>
            <a:prstDash val="solid"/>
            <a:miter/>
          </a:ln>
        </p:spPr>
      </p:cxnSp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-285115" y="1842770"/>
            <a:ext cx="12860655" cy="15862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en-US" altLang="zh-CN" sz="5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1705" y="4069080"/>
            <a:ext cx="7866380" cy="521970"/>
          </a:xfrm>
          <a:prstGeom prst="rect">
            <a:avLst/>
          </a:prstGeom>
          <a:solidFill>
            <a:srgbClr val="162746">
              <a:alpha val="62745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</a:rPr>
              <a:t> Author</a:t>
            </a:r>
            <a:r>
              <a:rPr lang="zh-CN" altLang="zh-CN" sz="2800">
                <a:solidFill>
                  <a:srgbClr val="D3E6F4"/>
                </a:solidFill>
                <a:latin typeface="方正悠黑简体 504L"/>
                <a:ea typeface="方正悠黑简体 504L"/>
              </a:rPr>
              <a:t>：许俊岐   </a:t>
            </a:r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</a:rPr>
              <a:t> Last Updated</a:t>
            </a:r>
            <a:r>
              <a:rPr lang="zh-CN" altLang="zh-CN" sz="2800">
                <a:solidFill>
                  <a:srgbClr val="D3E6F4"/>
                </a:solidFill>
                <a:latin typeface="方正悠黑简体 504L"/>
                <a:ea typeface="方正悠黑简体 504L"/>
              </a:rPr>
              <a:t>：</a:t>
            </a:r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</a:rPr>
              <a:t>2024-10-23</a:t>
            </a:r>
            <a:endParaRPr lang="en-US" altLang="zh-CN" sz="2800">
              <a:solidFill>
                <a:srgbClr val="D3E6F4"/>
              </a:solidFill>
              <a:latin typeface="方正悠黑简体 504L"/>
              <a:ea typeface="方正悠黑简体 504L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991360" y="3213100"/>
            <a:ext cx="8726170" cy="74041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ICS 2024Fall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7375" y="6489700"/>
            <a:ext cx="271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Baskerville Old Face" panose="02020602080505020303" charset="0"/>
                <a:cs typeface="Baskerville Old Face" panose="02020602080505020303" charset="0"/>
              </a:rPr>
              <a:t>Version 1.0</a:t>
            </a:r>
            <a:endParaRPr lang="en-US" altLang="zh-CN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17525" y="1842770"/>
            <a:ext cx="11230610" cy="158623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lang="en-US" altLang="zh-CN" sz="5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VI - Pipeline</a:t>
            </a:r>
            <a:endParaRPr lang="en-US" altLang="zh-CN" sz="5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105" y="2010410"/>
            <a:ext cx="3166745" cy="154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990" y="3890645"/>
            <a:ext cx="3197860" cy="241046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7024370" y="585152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936105" y="319976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105" y="2010410"/>
            <a:ext cx="3166745" cy="154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990" y="3890645"/>
            <a:ext cx="3197860" cy="241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305" y="2010410"/>
            <a:ext cx="3215005" cy="444881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6936105" y="319976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7024370" y="585152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105" y="2010410"/>
            <a:ext cx="3166745" cy="154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990" y="3890645"/>
            <a:ext cx="3197860" cy="241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305" y="2010410"/>
            <a:ext cx="3215005" cy="444881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3674745" y="5675630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4053840" y="3088005"/>
            <a:ext cx="99314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Fast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6936105" y="319976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1"/>
            </p:custDataLst>
          </p:nvPr>
        </p:nvSpPr>
        <p:spPr>
          <a:xfrm>
            <a:off x="7024370" y="585152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85" y="602615"/>
            <a:ext cx="4977765" cy="211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75" y="3004820"/>
            <a:ext cx="4803775" cy="359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85" y="602615"/>
            <a:ext cx="4977765" cy="211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75" y="3004820"/>
            <a:ext cx="4803775" cy="3597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91805" y="5222240"/>
            <a:ext cx="3429000" cy="908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e_Cnd, e_ValA?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85" y="602615"/>
            <a:ext cx="4977765" cy="211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75" y="3004820"/>
            <a:ext cx="4803775" cy="3597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91170" y="5222240"/>
            <a:ext cx="3429000" cy="908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No!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3067050" y="2313940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517140" y="4840605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Slow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3211195" y="6167120"/>
            <a:ext cx="1111250" cy="6908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Fast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-8255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689100"/>
            <a:ext cx="541020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we need to do?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087120" y="239966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087120" y="3982720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087120" y="290195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87120" y="342900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-8255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41020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we can do?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087120" y="239966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·Stall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087120" y="291846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·Bubble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793115" y="36722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Actions’ object is a register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295" y="316230"/>
            <a:ext cx="372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cs typeface="Baskerville Old Face" panose="02020602080505020303" charset="0"/>
              </a:rPr>
              <a:t>·Topics</a:t>
            </a:r>
            <a:endParaRPr lang="en-US" altLang="zh-CN" sz="4800">
              <a:solidFill>
                <a:schemeClr val="tx1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93115" y="1146175"/>
            <a:ext cx="448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</a:t>
            </a:r>
            <a:r>
              <a:rPr lang="en-US" altLang="zh-CN" sz="3600" strike="sngStrike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Basic</a:t>
            </a:r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 Pipeline</a:t>
            </a:r>
            <a:endParaRPr lang="zh-CN" altLang="en-US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79855" y="1744980"/>
            <a:ext cx="8407400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Forwarding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Hazard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93115" y="4377055"/>
            <a:ext cx="448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·Exercise</a:t>
            </a:r>
            <a:endParaRPr lang="zh-CN" altLang="en-US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93115" y="2621915"/>
            <a:ext cx="448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·Advanced(No Slice)</a:t>
            </a:r>
            <a:endParaRPr lang="zh-CN" altLang="en-US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379855" y="3147695"/>
            <a:ext cx="8407400" cy="136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Ret prediction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Handle mulq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Advanced jmp prediction</a:t>
            </a:r>
            <a:endParaRPr lang="en-US" altLang="zh-CN" sz="2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-8255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230630" y="2901950"/>
            <a:ext cx="7145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just </a:t>
            </a:r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keep</a:t>
            </a:r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 the content of a register.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2785" y="482790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785" y="423227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inst_1</a:t>
            </a:r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1962785" y="358457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inst_0</a:t>
            </a:r>
            <a:endParaRPr lang="en-US" altLang="zh-CN" sz="3200"/>
          </a:p>
        </p:txBody>
      </p:sp>
      <p:sp>
        <p:nvSpPr>
          <p:cNvPr id="14" name="矩形 13"/>
          <p:cNvSpPr/>
          <p:nvPr/>
        </p:nvSpPr>
        <p:spPr>
          <a:xfrm>
            <a:off x="1962785" y="54832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358457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210185" y="416306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303530" y="474091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303530" y="539877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13385" y="605663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785" y="61385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591040" y="487553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10561320" y="4667250"/>
            <a:ext cx="110109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230630" y="2901950"/>
            <a:ext cx="7145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just </a:t>
            </a:r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keep</a:t>
            </a:r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 the content of a register.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2785" y="482790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785" y="423227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785" y="358457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785" y="54832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358457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210185" y="416306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303530" y="474091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303530" y="539877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13385" y="605663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785" y="61385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591040" y="430593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10561320" y="4097655"/>
            <a:ext cx="153289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AOK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9821545" y="4978400"/>
            <a:ext cx="218503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Inst3 Lost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281430" y="2893060"/>
            <a:ext cx="828357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just make the content of a register </a:t>
            </a:r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NOP</a:t>
            </a:r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2785" y="482790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785" y="423227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785" y="358457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785" y="54832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358457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210185" y="416306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303530" y="474091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303530" y="539877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13385" y="605663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785" y="61385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591040" y="487553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10485120" y="466725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will happen when we…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23063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 a register?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788150" y="4572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2785" y="482790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785" y="423227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2785" y="358457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62785" y="54832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0" y="358457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10185" y="416306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303530" y="474091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303530" y="539877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413385" y="605663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62785" y="61385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591040" y="487553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10561320" y="466725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NOP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591040" y="430593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10561320" y="4097655"/>
            <a:ext cx="153289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AOK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9745345" y="5401945"/>
            <a:ext cx="218503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Inst3 Lost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1281430" y="2893060"/>
            <a:ext cx="828357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just make the content of a register </a:t>
            </a:r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NOP</a:t>
            </a:r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174750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·load/use hazard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230630" y="2284095"/>
            <a:ext cx="97364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IMRMOVQ, IPOPQ }  &amp;&amp;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( d_srcA == E_dstM || d_srcB == E_dstM )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230630" y="2284095"/>
            <a:ext cx="97364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IMRMOVQ, IPOPQ }  &amp;&amp;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( d_srcA == E_dstM || d_srcB == E_dstM )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2075180" y="47974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%rcx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2075180" y="420179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55409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2075180" y="54527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rrmovq %rcx, %rax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2395" y="355409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22580" y="413258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15925" y="471043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15925" y="536829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525780" y="602615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2075180" y="610806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230630" y="2284095"/>
            <a:ext cx="97364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IMRMOVQ, IPOPQ }  &amp;&amp;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( d_srcA == E_dstM || d_srcB == E_dstM )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2075180" y="47974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%rcx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2075180" y="420179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55409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2075180" y="54527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rrmovq %rcx, %rax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2395" y="355409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22580" y="413258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15925" y="471043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15925" y="536829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525780" y="602615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2075180" y="610806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696450" y="487553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10590530" y="466725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9696450" y="553847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10590530" y="533019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9696450" y="620141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10590530" y="599313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230630" y="2284095"/>
            <a:ext cx="97364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IMRMOVQ, IPOPQ }  &amp;&amp;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( d_srcA == E_dstM || d_srcB == E_dstM )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2075180" y="47974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2075180" y="420179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%rcx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55409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2075180" y="54527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rrmovq %rcx, %rax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2395" y="355409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22580" y="413258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15925" y="471043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15925" y="536829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525780" y="602615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2075180" y="610806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788150" y="54800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230630" y="2284095"/>
            <a:ext cx="97364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IMRMOVQ, IPOPQ }  &amp;&amp;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( d_srcA == E_dstM || d_srcB == E_dstM )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2075180" y="479742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%rcx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2075180" y="420179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55409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2084070" y="545274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rrmovq %rcx, %rax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12395" y="355409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22580" y="413258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15925" y="471043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15925" y="536829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525780" y="602615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2075180" y="610806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696450" y="487553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10590530" y="466725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9696450" y="553847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10590530" y="533019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9696450" y="620141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10590530" y="599313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·ret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87955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622915" y="538734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zh-CN" altLang="en-US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?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?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2267585" y="4098290"/>
            <a:ext cx="6868160" cy="9074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pPr algn="l"/>
            <a:r>
              <a:rPr lang="en-US" altLang="zh-CN" sz="48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 couldn’t be bubbled</a:t>
            </a:r>
            <a:endParaRPr lang="en-US" altLang="zh-CN" sz="48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622915" y="538734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inst_6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493776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10499090" y="473900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Panic!</a:t>
            </a:r>
            <a:endParaRPr lang="zh-CN" altLang="en-US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D_icode in { IRET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zh-CN" altLang="en-US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</a:t>
            </a:r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e_dstE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ret_inst_0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ret_inst_1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678035" y="62541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72115" y="604583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788150" y="107505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66495" y="2691130"/>
            <a:ext cx="623252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inst after ret to be NOP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ret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inst_6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1166495" y="2239010"/>
            <a:ext cx="83820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IRET in { D_icode, E_icode, M_icode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0"/>
            </p:custDataLst>
          </p:nvPr>
        </p:nvSpPr>
        <p:spPr>
          <a:xfrm>
            <a:off x="8509635" y="2890520"/>
            <a:ext cx="253174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Seems OK.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54102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  <a:sym typeface="+mn-ea"/>
              </a:rPr>
              <a:t>·PC mispredicted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zh-CN" altLang="en-US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</a:t>
            </a:r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e_dstE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5659755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8754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while_end_inst_0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while_end_inst_1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while_end_inst_0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while_end_inst_1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707245" y="494347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477500" y="474472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while_end_inst_2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while_end_inst_0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while_end_inst_1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9707245" y="494347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10477500" y="474472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inst_0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while_end_inst_0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while_end_inst_1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9728835" y="5595620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10499090" y="5396865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9707245" y="494347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477500" y="474472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9728835" y="624776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0"/>
            </p:custDataLst>
          </p:nvPr>
        </p:nvSpPr>
        <p:spPr>
          <a:xfrm>
            <a:off x="10499090" y="604901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inst_1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while_end_inst_1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788150" y="1628775"/>
            <a:ext cx="541020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95375" y="2284095"/>
            <a:ext cx="6383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E_icode in { IJXX } &amp;&amp; !e_Cnd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075180" y="485457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075180" y="4258945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5180" y="3611245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jle while_end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2075180" y="550989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2395" y="3611245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22580" y="4189730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415925" y="476758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15925" y="5425440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5780" y="6083300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2075180" y="6165215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95375" y="2799715"/>
            <a:ext cx="7272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clear all mispredicted insts.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9046845" y="2898140"/>
            <a:ext cx="119253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OK!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59205" y="2172335"/>
            <a:ext cx="139636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zh-CN" altLang="en-US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</a:t>
            </a:r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e_dstE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5659755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8754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265" y="1333500"/>
            <a:ext cx="2552065" cy="89154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cmov %rax, %r8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mov %r8, %rax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319024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·Memory 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319024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·Memory Error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irmovq $0,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irmovq $0,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8463280" y="2646045"/>
            <a:ext cx="253174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Seems OK.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7322185" y="2426970"/>
            <a:ext cx="486981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But error action repeat…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irmovq $0,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inst_6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Panic!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65208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irmovq $0,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1034161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}, W_stat in { ...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inst_2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irmovq $0,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1034161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}, W_stat in { ...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inst_3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9747885" y="385889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18140" y="366014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·Register Control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60120" y="1708785"/>
            <a:ext cx="56807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·What should we do when…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297940" y="2172335"/>
            <a:ext cx="1034161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m_stat in { SADR, SINS, SHLT }, W_stat in { ... }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97940" y="2687955"/>
            <a:ext cx="749998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our pipeline to be halted. 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297940" y="3141980"/>
            <a:ext cx="9162415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We want to pass the error message to WriteBack.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145030" y="501142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inst_4</a:t>
            </a:r>
            <a:endParaRPr lang="en-US" altLang="zh-CN" sz="320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2145030" y="4415790"/>
            <a:ext cx="7602855" cy="4349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nop</a:t>
            </a:r>
            <a:endParaRPr lang="en-US" altLang="zh-CN" sz="32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5030" y="3768090"/>
            <a:ext cx="7602855" cy="4870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mrmovq (%rax), %rax</a:t>
            </a:r>
            <a:endParaRPr lang="en-US" altLang="zh-CN" sz="3200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145030" y="566674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inst_5</a:t>
            </a:r>
            <a:endParaRPr lang="en-US" altLang="zh-CN" sz="32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82245" y="3768090"/>
            <a:ext cx="23114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WriteBack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392430" y="4346575"/>
            <a:ext cx="1752600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Memory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85775" y="492442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Execute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485775" y="5582285"/>
            <a:ext cx="16592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Decode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5630" y="6240145"/>
            <a:ext cx="134556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Fetch</a:t>
            </a:r>
            <a:endParaRPr lang="en-US" altLang="zh-CN" sz="32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145030" y="6322060"/>
            <a:ext cx="7602855" cy="466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3200">
                <a:sym typeface="+mn-ea"/>
              </a:rPr>
              <a:t>inst_6</a:t>
            </a:r>
            <a:endParaRPr lang="en-US" altLang="zh-CN" sz="3200"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9747885" y="453961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10518140" y="434086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Bubble!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9747885" y="3858895"/>
            <a:ext cx="770255" cy="28829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9"/>
            </p:custDataLst>
          </p:nvPr>
        </p:nvSpPr>
        <p:spPr>
          <a:xfrm>
            <a:off x="10518140" y="3660140"/>
            <a:ext cx="1557655" cy="62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rgbClr val="FF0000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Stall!</a:t>
            </a:r>
            <a:endParaRPr lang="en-US" altLang="zh-CN" sz="3600">
              <a:solidFill>
                <a:srgbClr val="FF0000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"/>
          <a:srcRect t="7607" b="8383"/>
          <a:stretch>
            <a:fillRect/>
          </a:stretch>
        </p:blipFill>
        <p:spPr>
          <a:xfrm>
            <a:off x="-10750" y="-12702"/>
            <a:ext cx="12277668" cy="6870702"/>
          </a:xfrm>
          <a:prstGeom prst="rect">
            <a:avLst/>
          </a:prstGeom>
        </p:spPr>
      </p:pic>
      <p:sp>
        <p:nvSpPr>
          <p:cNvPr id="16" name="直角三角形 15"/>
          <p:cNvSpPr/>
          <p:nvPr/>
        </p:nvSpPr>
        <p:spPr>
          <a:xfrm flipV="1">
            <a:off x="0" y="0"/>
            <a:ext cx="6013654" cy="4689000"/>
          </a:xfrm>
          <a:prstGeom prst="rtTriangle">
            <a:avLst/>
          </a:prstGeom>
          <a:solidFill>
            <a:srgbClr val="0085C8"/>
          </a:solidFill>
          <a:ln>
            <a:noFill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0"/>
            <a:ext cx="3936000" cy="3069000"/>
          </a:xfrm>
          <a:prstGeom prst="rtTriangle">
            <a:avLst/>
          </a:prstGeom>
          <a:solidFill>
            <a:srgbClr val="BAE3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 flipH="1">
            <a:off x="6079054" y="2091579"/>
            <a:ext cx="6112946" cy="4766421"/>
          </a:xfrm>
          <a:prstGeom prst="rtTriangle">
            <a:avLst/>
          </a:prstGeom>
          <a:solidFill>
            <a:srgbClr val="004570"/>
          </a:solidFill>
          <a:ln>
            <a:noFill/>
          </a:ln>
          <a:effectLst>
            <a:outerShdw blurRad="50800" dist="76200" dir="13500000" algn="b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9" name="直接连接符 13"/>
          <p:cNvCxnSpPr/>
          <p:nvPr/>
        </p:nvCxnSpPr>
        <p:spPr>
          <a:xfrm flipV="1">
            <a:off x="0" y="536300"/>
            <a:ext cx="696000" cy="540000"/>
          </a:xfrm>
          <a:prstGeom prst="line">
            <a:avLst/>
          </a:prstGeom>
          <a:ln w="6350">
            <a:solidFill>
              <a:srgbClr val="59C3EB"/>
            </a:solidFill>
            <a:prstDash val="solid"/>
            <a:miter/>
          </a:ln>
        </p:spPr>
      </p:cxnSp>
      <p:cxnSp>
        <p:nvCxnSpPr>
          <p:cNvPr id="20" name="直接连接符 15"/>
          <p:cNvCxnSpPr/>
          <p:nvPr/>
        </p:nvCxnSpPr>
        <p:spPr>
          <a:xfrm flipH="1">
            <a:off x="888700" y="-12702"/>
            <a:ext cx="1440000" cy="1089002"/>
          </a:xfrm>
          <a:prstGeom prst="line">
            <a:avLst/>
          </a:prstGeom>
          <a:ln w="6350">
            <a:solidFill>
              <a:srgbClr val="59C3EB"/>
            </a:solidFill>
            <a:prstDash val="solid"/>
            <a:miter/>
          </a:ln>
        </p:spPr>
      </p:cxnSp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sp>
        <p:nvSpPr>
          <p:cNvPr id="8" name="矩形 7"/>
          <p:cNvSpPr/>
          <p:nvPr/>
        </p:nvSpPr>
        <p:spPr>
          <a:xfrm>
            <a:off x="755650" y="1846580"/>
            <a:ext cx="10826750" cy="15862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en-US" altLang="zh-CN" sz="6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991360" y="3213100"/>
            <a:ext cx="8726170" cy="74041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lang="en-US" altLang="zh-CN" sz="3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ICS 2024Fall</a:t>
            </a:r>
            <a:endParaRPr lang="en-US" altLang="zh-CN" sz="3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415415" y="1846580"/>
            <a:ext cx="6612890" cy="158623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endParaRPr lang="en-US" altLang="zh-CN" sz="6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316355" y="2205355"/>
            <a:ext cx="10044430" cy="75755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lang="en-US" altLang="zh-CN" sz="60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Thank you for listening!</a:t>
            </a:r>
            <a:endParaRPr lang="en-US" altLang="zh-CN" sz="6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211705" y="4069080"/>
            <a:ext cx="7866380" cy="521970"/>
          </a:xfrm>
          <a:prstGeom prst="rect">
            <a:avLst/>
          </a:prstGeom>
          <a:solidFill>
            <a:srgbClr val="162746">
              <a:alpha val="62745"/>
            </a:srgbClr>
          </a:solidFill>
        </p:spPr>
        <p:txBody>
          <a:bodyPr wrap="square">
            <a:spAutoFit/>
          </a:bodyPr>
          <a:p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  <a:sym typeface="+mn-ea"/>
              </a:rPr>
              <a:t> Author</a:t>
            </a:r>
            <a:r>
              <a:rPr lang="zh-CN" altLang="zh-CN" sz="2800">
                <a:solidFill>
                  <a:srgbClr val="D3E6F4"/>
                </a:solidFill>
                <a:latin typeface="方正悠黑简体 504L"/>
                <a:ea typeface="方正悠黑简体 504L"/>
                <a:sym typeface="+mn-ea"/>
              </a:rPr>
              <a:t>：许俊岐   </a:t>
            </a:r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  <a:sym typeface="+mn-ea"/>
              </a:rPr>
              <a:t> Last Updated</a:t>
            </a:r>
            <a:r>
              <a:rPr lang="zh-CN" altLang="zh-CN" sz="2800">
                <a:solidFill>
                  <a:srgbClr val="D3E6F4"/>
                </a:solidFill>
                <a:latin typeface="方正悠黑简体 504L"/>
                <a:ea typeface="方正悠黑简体 504L"/>
                <a:sym typeface="+mn-ea"/>
              </a:rPr>
              <a:t>：</a:t>
            </a:r>
            <a:r>
              <a:rPr lang="en-US" altLang="zh-CN" sz="2800">
                <a:solidFill>
                  <a:srgbClr val="D3E6F4"/>
                </a:solidFill>
                <a:latin typeface="方正悠黑简体 504L"/>
                <a:ea typeface="方正悠黑简体 504L"/>
                <a:sym typeface="+mn-ea"/>
              </a:rPr>
              <a:t>2024-10-8</a:t>
            </a:r>
            <a:endParaRPr lang="en-US" altLang="zh-CN" sz="2800">
              <a:solidFill>
                <a:srgbClr val="D3E6F4"/>
              </a:solidFill>
              <a:latin typeface="方正悠黑简体 504L"/>
              <a:ea typeface="方正悠黑简体 504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16"/>
          <p:cNvCxnSpPr/>
          <p:nvPr/>
        </p:nvCxnSpPr>
        <p:spPr>
          <a:xfrm flipH="1">
            <a:off x="9135527" y="3428998"/>
            <a:ext cx="3056474" cy="2520002"/>
          </a:xfrm>
          <a:prstGeom prst="line">
            <a:avLst/>
          </a:prstGeom>
          <a:ln w="6350">
            <a:solidFill>
              <a:schemeClr val="bg1"/>
            </a:solidFill>
            <a:prstDash val="solid"/>
            <a:miter/>
          </a:ln>
        </p:spPr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8068" y="451625"/>
            <a:ext cx="1625232" cy="457812"/>
          </a:xfrm>
          <a:prstGeom prst="rect">
            <a:avLst/>
          </a:prstGeom>
        </p:spPr>
      </p:pic>
      <p:sp>
        <p:nvSpPr>
          <p:cNvPr id="34" name="淘宝网chenying0907出品 6"/>
          <p:cNvSpPr/>
          <p:nvPr>
            <p:custDataLst>
              <p:tags r:id="rId2"/>
            </p:custDataLst>
          </p:nvPr>
        </p:nvSpPr>
        <p:spPr>
          <a:xfrm>
            <a:off x="0" y="0"/>
            <a:ext cx="12198350" cy="6865938"/>
          </a:xfrm>
          <a:prstGeom prst="rect">
            <a:avLst/>
          </a:prstGeom>
          <a:solidFill>
            <a:srgbClr val="BAE4FF">
              <a:alpha val="29804"/>
            </a:srgbClr>
          </a:solidFill>
          <a:ln>
            <a:noFill/>
          </a:ln>
        </p:spPr>
        <p:txBody>
          <a:bodyPr anchor="ctr"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530" y="337185"/>
            <a:ext cx="4483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·Pipeline</a:t>
            </a:r>
            <a:endParaRPr lang="zh-CN" altLang="en-US" sz="48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93115" y="1167130"/>
            <a:ext cx="3826510" cy="69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·Forwarding</a:t>
            </a:r>
            <a:endParaRPr lang="en-US" altLang="zh-CN" sz="3600">
              <a:solidFill>
                <a:schemeClr val="tx1"/>
              </a:solidFill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8645" y="2225040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Sel+Fwd</a:t>
            </a:r>
            <a:endParaRPr lang="en-US" altLang="zh-CN" sz="3200"/>
          </a:p>
          <a:p>
            <a:pPr algn="ctr"/>
            <a:r>
              <a:rPr lang="en-US" altLang="zh-CN" sz="3200"/>
              <a:t>A</a:t>
            </a:r>
            <a:endParaRPr lang="en-US" altLang="zh-CN" sz="3200"/>
          </a:p>
        </p:txBody>
      </p:sp>
      <p:sp>
        <p:nvSpPr>
          <p:cNvPr id="8" name="圆角矩形 7"/>
          <p:cNvSpPr/>
          <p:nvPr/>
        </p:nvSpPr>
        <p:spPr>
          <a:xfrm>
            <a:off x="588645" y="431736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Fwd</a:t>
            </a:r>
            <a:endParaRPr lang="en-US" altLang="zh-CN" sz="3200"/>
          </a:p>
          <a:p>
            <a:pPr algn="ctr"/>
            <a:r>
              <a:rPr lang="en-US" altLang="zh-CN" sz="3200"/>
              <a:t>B</a:t>
            </a:r>
            <a:endParaRPr lang="en-US" altLang="zh-CN" sz="3200"/>
          </a:p>
        </p:txBody>
      </p:sp>
      <p:sp>
        <p:nvSpPr>
          <p:cNvPr id="9" name="上箭头 8"/>
          <p:cNvSpPr/>
          <p:nvPr/>
        </p:nvSpPr>
        <p:spPr>
          <a:xfrm>
            <a:off x="1497330" y="3670300"/>
            <a:ext cx="349250" cy="6216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754630" y="4406900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754630" y="465391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754630" y="491553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754630" y="517715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8300" y="4108450"/>
            <a:ext cx="1148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e_valE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2265" y="439356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m_valM</a:t>
            </a:r>
            <a:endParaRPr lang="en-US" altLang="zh-CN" sz="2800">
              <a:solidFill>
                <a:srgbClr val="FF000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2265" y="4700270"/>
            <a:ext cx="2872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M_valE, M_dstE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2754630" y="5438775"/>
            <a:ext cx="144399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2265" y="5009515"/>
            <a:ext cx="2919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W_valM, W_dstM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2265" y="5329555"/>
            <a:ext cx="299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W_valE, W_dstE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0045" y="2084705"/>
            <a:ext cx="7392670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165215" y="811530"/>
            <a:ext cx="1304925" cy="545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dstE</a:t>
            </a:r>
            <a:endParaRPr lang="en-US" altLang="zh-CN" sz="3200"/>
          </a:p>
        </p:txBody>
      </p:sp>
      <p:sp>
        <p:nvSpPr>
          <p:cNvPr id="25" name="左箭头 24"/>
          <p:cNvSpPr/>
          <p:nvPr/>
        </p:nvSpPr>
        <p:spPr>
          <a:xfrm>
            <a:off x="7470140" y="991235"/>
            <a:ext cx="435610" cy="18605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58125" y="811530"/>
            <a:ext cx="117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e_Cnd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075045" y="497840"/>
            <a:ext cx="3060700" cy="11734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8430" y="407098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e_dstE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27015" y="4393565"/>
            <a:ext cx="180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Baskerville Old Face" panose="02020602080505020303" charset="0"/>
                <a:cs typeface="Baskerville Old Face" panose="02020602080505020303" charset="0"/>
              </a:rPr>
              <a:t>, M_dstM</a:t>
            </a:r>
            <a:endParaRPr lang="en-US" altLang="zh-CN" sz="28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044815" y="1965960"/>
            <a:ext cx="3778885" cy="40303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752840" y="2445385"/>
            <a:ext cx="2165985" cy="14452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Select</a:t>
            </a:r>
            <a:endParaRPr lang="en-US" altLang="zh-CN" sz="3200"/>
          </a:p>
          <a:p>
            <a:pPr algn="ctr"/>
            <a:r>
              <a:rPr lang="en-US" altLang="zh-CN" sz="3200"/>
              <a:t>PC</a:t>
            </a:r>
            <a:endParaRPr lang="en-US" altLang="zh-CN" sz="3200"/>
          </a:p>
        </p:txBody>
      </p:sp>
      <p:sp>
        <p:nvSpPr>
          <p:cNvPr id="33" name="上箭头 32"/>
          <p:cNvSpPr/>
          <p:nvPr/>
        </p:nvSpPr>
        <p:spPr>
          <a:xfrm>
            <a:off x="8900795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9594850" y="3890645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0344150" y="3891280"/>
            <a:ext cx="295275" cy="94869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0911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M_Cnd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96070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M_valA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88905" y="4761865"/>
            <a:ext cx="1295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Baskerville Old Face" panose="02020602080505020303" charset="0"/>
                <a:cs typeface="Baskerville Old Face" panose="02020602080505020303" charset="0"/>
              </a:rPr>
              <a:t>W_valM</a:t>
            </a:r>
            <a:endParaRPr lang="en-US" altLang="zh-CN" sz="24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40100" y="269938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srcA</a:t>
            </a:r>
            <a:endParaRPr lang="en-US" altLang="zh-CN" sz="3200"/>
          </a:p>
        </p:txBody>
      </p:sp>
      <p:sp>
        <p:nvSpPr>
          <p:cNvPr id="42" name="圆角矩形 41"/>
          <p:cNvSpPr/>
          <p:nvPr/>
        </p:nvSpPr>
        <p:spPr>
          <a:xfrm>
            <a:off x="5464175" y="2662555"/>
            <a:ext cx="1607185" cy="7397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srcB</a:t>
            </a:r>
            <a:endParaRPr lang="en-US" altLang="zh-CN" sz="3200"/>
          </a:p>
        </p:txBody>
      </p:sp>
      <p:sp>
        <p:nvSpPr>
          <p:cNvPr id="45" name="左箭头 44"/>
          <p:cNvSpPr/>
          <p:nvPr/>
        </p:nvSpPr>
        <p:spPr>
          <a:xfrm rot="19680000">
            <a:off x="2240915" y="3686175"/>
            <a:ext cx="129349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 rot="20400000">
            <a:off x="2669540" y="3710305"/>
            <a:ext cx="2811145" cy="351155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105" y="2010410"/>
            <a:ext cx="3166745" cy="154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990" y="3890645"/>
            <a:ext cx="3197860" cy="241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0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0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0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1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1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28.xml><?xml version="1.0" encoding="utf-8"?>
<p:tagLst xmlns:p="http://schemas.openxmlformats.org/presentationml/2006/main">
  <p:tag name="KSO_WM_BEAUTIFY_FLAG" val=""/>
</p:tagLst>
</file>

<file path=ppt/tags/tag10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3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3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5.xml><?xml version="1.0" encoding="utf-8"?>
<p:tagLst xmlns:p="http://schemas.openxmlformats.org/presentationml/2006/main">
  <p:tag name="KSO_WM_BEAUTIFY_FLAG" val=""/>
</p:tagLst>
</file>

<file path=ppt/tags/tag10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5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5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6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3.xml><?xml version="1.0" encoding="utf-8"?>
<p:tagLst xmlns:p="http://schemas.openxmlformats.org/presentationml/2006/main">
  <p:tag name="KSO_WM_BEAUTIFY_FLAG" val=""/>
</p:tagLst>
</file>

<file path=ppt/tags/tag10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7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7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7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0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081.xml><?xml version="1.0" encoding="utf-8"?>
<p:tagLst xmlns:p="http://schemas.openxmlformats.org/presentationml/2006/main">
  <p:tag name="KSO_WM_BEAUTIFY_FLAG" val=""/>
</p:tagLst>
</file>

<file path=ppt/tags/tag1082.xml><?xml version="1.0" encoding="utf-8"?>
<p:tagLst xmlns:p="http://schemas.openxmlformats.org/presentationml/2006/main">
  <p:tag name="KSO_WM_BEAUTIFY_FLAG" val=""/>
</p:tagLst>
</file>

<file path=ppt/tags/tag1083.xml><?xml version="1.0" encoding="utf-8"?>
<p:tagLst xmlns:p="http://schemas.openxmlformats.org/presentationml/2006/main">
  <p:tag name="KSO_WM_BEAUTIFY_FLAG" val=""/>
</p:tagLst>
</file>

<file path=ppt/tags/tag1084.xml><?xml version="1.0" encoding="utf-8"?>
<p:tagLst xmlns:p="http://schemas.openxmlformats.org/presentationml/2006/main">
  <p:tag name="KSO_WM_BEAUTIFY_FLAG" val=""/>
</p:tagLst>
</file>

<file path=ppt/tags/tag1085.xml><?xml version="1.0" encoding="utf-8"?>
<p:tagLst xmlns:p="http://schemas.openxmlformats.org/presentationml/2006/main">
  <p:tag name="commondata" val="eyJoZGlkIjoiYWQ2MzgzMDdmNTgzM2FjMWY3YTM3NWVlNjZlNmIxMmIifQ=="/>
</p:tagLst>
</file>

<file path=ppt/tags/tag1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9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9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1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1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1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1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1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3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3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4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4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8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9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2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2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0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0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0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2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2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4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4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6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6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6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7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7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9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9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3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3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1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1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3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3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5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5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5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6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6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8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8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4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4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0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0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0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2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2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2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4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4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4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6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6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6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7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8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59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9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9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5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897.55}"/>
</p:tagLst>
</file>

<file path=ppt/tags/tag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1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1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3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3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5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5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5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6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6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6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897.55}"/>
</p:tagLst>
</file>

<file path=ppt/tags/tag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0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0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0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2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2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2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3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4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5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5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7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7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7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8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9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7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7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0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0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1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2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2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3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4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4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4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4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8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8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8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89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89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897.55}"/>
</p:tagLst>
</file>

<file path=ppt/tags/tag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0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0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1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1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1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1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2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2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3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34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3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3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4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4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51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52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5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5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5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68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69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0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7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7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3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4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5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86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87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8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8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0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1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2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3.xml><?xml version="1.0" encoding="utf-8"?>
<p:tagLst xmlns:p="http://schemas.openxmlformats.org/presentationml/2006/main">
  <p:tag name="KSO_WM_DIAGRAM_VIRTUALLY_FRAME" val="{&quot;height&quot;:186.8,&quot;left&quot;:163.4,&quot;top&quot;:330.85,&quot;width&quot;:598.65}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6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7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8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ags/tag999.xml><?xml version="1.0" encoding="utf-8"?>
<p:tagLst xmlns:p="http://schemas.openxmlformats.org/presentationml/2006/main">
  <p:tag name="KSO_WM_BEAUTIFY_FLAG" val=""/>
  <p:tag name="KSO_WM_DIAGRAM_VIRTUALLY_FRAME" val="{&quot;height&quot;:372.3,&quot;left&quot;:62.45,&quot;top&quot;:90.25,&quot;width&quot;:713.65}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15097</Words>
  <Application>WPS 演示</Application>
  <PresentationFormat>宽屏</PresentationFormat>
  <Paragraphs>2638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8" baseType="lpstr">
      <vt:lpstr>Arial</vt:lpstr>
      <vt:lpstr>宋体</vt:lpstr>
      <vt:lpstr>Wingdings</vt:lpstr>
      <vt:lpstr>微软雅黑</vt:lpstr>
      <vt:lpstr>方正悠黑简体 504L</vt:lpstr>
      <vt:lpstr>黑体</vt:lpstr>
      <vt:lpstr>Baskerville Old Face</vt:lpstr>
      <vt:lpstr>华文中宋</vt:lpstr>
      <vt:lpstr>Calibri</vt:lpstr>
      <vt:lpstr>Arial Unicode MS</vt:lpstr>
      <vt:lpstr>Segoe UI</vt:lpstr>
      <vt:lpstr>WPS-Bullets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许俊岐</dc:creator>
  <cp:lastModifiedBy>和平的风(Ezreal)</cp:lastModifiedBy>
  <cp:revision>740</cp:revision>
  <dcterms:created xsi:type="dcterms:W3CDTF">2023-11-19T12:51:00Z</dcterms:created>
  <dcterms:modified xsi:type="dcterms:W3CDTF">2024-10-23T08:37:38Z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89CD2A34CEDF40EF90F99955C5748CFC_12</vt:lpwstr>
  </property>
  <property fmtid="{D5CDD505-2E9C-101B-9397-08002B2CF9AE}" pid="3" name="KSOProductBuildVer">
    <vt:lpwstr>2052-12.1.0.18608</vt:lpwstr>
  </property>
</Properties>
</file>