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1426" r:id="rId2"/>
    <p:sldId id="1427" r:id="rId3"/>
    <p:sldId id="1512" r:id="rId4"/>
    <p:sldId id="1513" r:id="rId5"/>
    <p:sldId id="1514" r:id="rId6"/>
    <p:sldId id="1515" r:id="rId7"/>
    <p:sldId id="1516" r:id="rId8"/>
    <p:sldId id="1517" r:id="rId9"/>
    <p:sldId id="1518" r:id="rId10"/>
    <p:sldId id="1519" r:id="rId11"/>
    <p:sldId id="1520" r:id="rId12"/>
    <p:sldId id="1521" r:id="rId13"/>
    <p:sldId id="1522" r:id="rId14"/>
    <p:sldId id="1523" r:id="rId15"/>
    <p:sldId id="1524" r:id="rId16"/>
    <p:sldId id="1525" r:id="rId17"/>
    <p:sldId id="1526" r:id="rId18"/>
    <p:sldId id="1527" r:id="rId19"/>
    <p:sldId id="1528" r:id="rId20"/>
    <p:sldId id="1529" r:id="rId21"/>
    <p:sldId id="1530" r:id="rId22"/>
    <p:sldId id="1531" r:id="rId23"/>
    <p:sldId id="1532" r:id="rId24"/>
    <p:sldId id="1443" r:id="rId25"/>
    <p:sldId id="1533" r:id="rId26"/>
    <p:sldId id="1534" r:id="rId27"/>
    <p:sldId id="1535" r:id="rId28"/>
    <p:sldId id="1536" r:id="rId29"/>
    <p:sldId id="1537" r:id="rId30"/>
    <p:sldId id="1538" r:id="rId31"/>
    <p:sldId id="1539" r:id="rId32"/>
    <p:sldId id="1540" r:id="rId33"/>
    <p:sldId id="1541" r:id="rId34"/>
    <p:sldId id="1542" r:id="rId35"/>
    <p:sldId id="1543" r:id="rId36"/>
    <p:sldId id="1544" r:id="rId37"/>
    <p:sldId id="1545" r:id="rId38"/>
    <p:sldId id="1546" r:id="rId39"/>
    <p:sldId id="1548" r:id="rId40"/>
    <p:sldId id="1549" r:id="rId41"/>
    <p:sldId id="1550" r:id="rId42"/>
    <p:sldId id="1551" r:id="rId43"/>
    <p:sldId id="1552" r:id="rId44"/>
    <p:sldId id="1553" r:id="rId45"/>
    <p:sldId id="1554" r:id="rId46"/>
    <p:sldId id="1555" r:id="rId47"/>
    <p:sldId id="1556" r:id="rId48"/>
    <p:sldId id="1557" r:id="rId49"/>
    <p:sldId id="1558" r:id="rId50"/>
    <p:sldId id="1559" r:id="rId51"/>
    <p:sldId id="1560" r:id="rId52"/>
    <p:sldId id="1561" r:id="rId53"/>
    <p:sldId id="1562" r:id="rId54"/>
    <p:sldId id="1563" r:id="rId55"/>
    <p:sldId id="1564" r:id="rId56"/>
    <p:sldId id="1565" r:id="rId57"/>
    <p:sldId id="1566" r:id="rId58"/>
    <p:sldId id="1468" r:id="rId59"/>
    <p:sldId id="1567" r:id="rId60"/>
    <p:sldId id="1568" r:id="rId61"/>
    <p:sldId id="1569" r:id="rId62"/>
    <p:sldId id="1570" r:id="rId63"/>
    <p:sldId id="1571" r:id="rId64"/>
    <p:sldId id="1572" r:id="rId65"/>
    <p:sldId id="1573" r:id="rId66"/>
    <p:sldId id="1574" r:id="rId67"/>
    <p:sldId id="1575" r:id="rId68"/>
    <p:sldId id="1576" r:id="rId69"/>
    <p:sldId id="1577" r:id="rId70"/>
    <p:sldId id="1480" r:id="rId71"/>
    <p:sldId id="1578" r:id="rId72"/>
    <p:sldId id="1579" r:id="rId73"/>
    <p:sldId id="1580" r:id="rId74"/>
    <p:sldId id="1581" r:id="rId75"/>
    <p:sldId id="1589" r:id="rId76"/>
    <p:sldId id="1590" r:id="rId77"/>
    <p:sldId id="1591" r:id="rId78"/>
    <p:sldId id="1592" r:id="rId79"/>
    <p:sldId id="1593" r:id="rId80"/>
    <p:sldId id="1594" r:id="rId81"/>
    <p:sldId id="1595" r:id="rId82"/>
    <p:sldId id="1596" r:id="rId83"/>
    <p:sldId id="1597" r:id="rId84"/>
    <p:sldId id="1598" r:id="rId85"/>
    <p:sldId id="1599" r:id="rId86"/>
    <p:sldId id="1600" r:id="rId87"/>
    <p:sldId id="1601" r:id="rId88"/>
    <p:sldId id="1602" r:id="rId89"/>
    <p:sldId id="1603" r:id="rId90"/>
    <p:sldId id="1604" r:id="rId91"/>
    <p:sldId id="1605" r:id="rId92"/>
    <p:sldId id="1485" r:id="rId93"/>
    <p:sldId id="1486" r:id="rId94"/>
    <p:sldId id="1487" r:id="rId95"/>
    <p:sldId id="1488" r:id="rId96"/>
    <p:sldId id="1489" r:id="rId97"/>
    <p:sldId id="1490" r:id="rId98"/>
    <p:sldId id="1491" r:id="rId99"/>
    <p:sldId id="1492" r:id="rId100"/>
    <p:sldId id="1493" r:id="rId101"/>
    <p:sldId id="1588" r:id="rId102"/>
    <p:sldId id="1583" r:id="rId103"/>
    <p:sldId id="1584" r:id="rId104"/>
  </p:sldIdLst>
  <p:sldSz cx="9144000" cy="6858000" type="screen4x3"/>
  <p:notesSz cx="7302500" cy="9586913"/>
  <p:custDataLst>
    <p:tags r:id="rId10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121" d="100"/>
          <a:sy n="121" d="100"/>
        </p:scale>
        <p:origin x="3307" y="91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gs" Target="tags/tag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3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8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5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6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7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9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6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8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8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7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2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0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0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9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1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2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1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4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8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4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6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2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69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0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50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0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0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9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4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76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0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09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65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67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86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6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0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6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3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29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37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14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16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30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29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1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09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94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26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7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04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3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80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2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7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8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marL="0" indent="0"/>
            <a:r>
              <a:rPr lang="en-US" dirty="0"/>
              <a:t>Dynamic Memory Allocation</a:t>
            </a:r>
            <a:br>
              <a:rPr lang="en-US" dirty="0"/>
            </a:br>
            <a:br>
              <a:rPr lang="en-US" dirty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/>
              <a:t>21</a:t>
            </a:r>
            <a:r>
              <a:rPr lang="en-US" altLang="zh-CN" sz="2000" b="0" baseline="30000" dirty="0"/>
              <a:t>st</a:t>
            </a:r>
            <a:r>
              <a:rPr lang="en-US" altLang="zh-CN" sz="2000" b="0" dirty="0"/>
              <a:t> Lecture, Dec. 2, 2024</a:t>
            </a:r>
            <a:endParaRPr lang="en-US" sz="2000" b="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Liu </a:t>
            </a:r>
            <a:r>
              <a:rPr lang="en-US" altLang="zh-CN" b="1" dirty="0" err="1">
                <a:ea typeface="黑体" pitchFamily="49" charset="-122"/>
              </a:rPr>
              <a:t>Xianhua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334519946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  <p:extLst>
      <p:ext uri="{BB962C8B-B14F-4D97-AF65-F5344CB8AC3E}">
        <p14:creationId xmlns:p14="http://schemas.microsoft.com/office/powerpoint/2010/main" val="64439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70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026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9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3766097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Minimize Overhead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Overhead after k</a:t>
            </a:r>
            <a:r>
              <a:rPr lang="en-GB" dirty="0"/>
              <a:t>+1</a:t>
            </a:r>
            <a:r>
              <a:rPr lang="en-GB" i="1" dirty="0"/>
              <a:t> requests</a:t>
            </a:r>
          </a:p>
          <a:p>
            <a:pPr lvl="1"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Fraction of heap space </a:t>
            </a:r>
            <a:r>
              <a:rPr lang="en-GB" i="1" dirty="0"/>
              <a:t>NOT </a:t>
            </a:r>
            <a:r>
              <a:rPr lang="en-GB" dirty="0"/>
              <a:t>used for program data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O</a:t>
            </a:r>
            <a:r>
              <a:rPr lang="en-GB" i="1" baseline="-25000" dirty="0"/>
              <a:t>k</a:t>
            </a:r>
            <a:r>
              <a:rPr lang="en-GB" i="1" dirty="0"/>
              <a:t> </a:t>
            </a:r>
            <a:r>
              <a:rPr lang="en-GB" dirty="0"/>
              <a:t>=</a:t>
            </a:r>
            <a:r>
              <a:rPr lang="en-GB" i="1" dirty="0"/>
              <a:t>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i="1" dirty="0"/>
              <a:t> </a:t>
            </a:r>
            <a:r>
              <a:rPr lang="en-GB" dirty="0"/>
              <a:t>/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dirty="0"/>
              <a:t>)  – 1.0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910515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 1–10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0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5187518"/>
            <a:ext cx="5410200" cy="1365682"/>
          </a:xfrm>
        </p:spPr>
        <p:txBody>
          <a:bodyPr/>
          <a:lstStyle/>
          <a:p>
            <a:pPr lvl="1"/>
            <a:r>
              <a:rPr lang="en-US" dirty="0"/>
              <a:t>Data line shows total allocated data ( 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 </a:t>
            </a:r>
            <a:r>
              <a:rPr lang="en-GB" i="1" baseline="-25000" dirty="0"/>
              <a:t> 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/>
              <a:t>Data Fit line shows peak of total (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Normalized in X &amp; 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/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D0CE96-06DA-2B48-85AE-6F38D711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52" y="1128545"/>
            <a:ext cx="4889348" cy="3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67200"/>
            <a:ext cx="7896225" cy="1838325"/>
          </a:xfrm>
        </p:spPr>
        <p:txBody>
          <a:bodyPr/>
          <a:lstStyle/>
          <a:p>
            <a:r>
              <a:rPr lang="en-US" dirty="0"/>
              <a:t>Given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Manage space for all allocated blocks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Data: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</a:p>
          <a:p>
            <a:pPr lvl="1"/>
            <a:r>
              <a:rPr lang="en-US" dirty="0"/>
              <a:t>Data fit: </a:t>
            </a:r>
            <a:r>
              <a:rPr lang="en-GB" dirty="0" err="1"/>
              <a:t>max</a:t>
            </a:r>
            <a:r>
              <a:rPr lang="en-GB" i="1" baseline="-25000" dirty="0" err="1"/>
              <a:t>i</a:t>
            </a:r>
            <a:r>
              <a:rPr lang="en-GB" baseline="-25000" dirty="0" err="1"/>
              <a:t>≤</a:t>
            </a:r>
            <a:r>
              <a:rPr lang="en-GB" i="1" baseline="-25000" dirty="0" err="1"/>
              <a:t>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4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134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1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Perfect Fit: Only requires space for allocated data, data structures, and unused space due to alignment constraints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2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8674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5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2596059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2667080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098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229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634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3294397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775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836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11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913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</p:txBody>
      </p:sp>
    </p:spTree>
    <p:extLst>
      <p:ext uri="{BB962C8B-B14F-4D97-AF65-F5344CB8AC3E}">
        <p14:creationId xmlns:p14="http://schemas.microsoft.com/office/powerpoint/2010/main" val="96907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1900412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5562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296675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5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930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777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529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69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3521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96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313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02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379352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930082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72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39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110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454359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75972632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3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038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01174271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081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1920263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44778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8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42420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912364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163807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5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9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  <p:extLst>
      <p:ext uri="{BB962C8B-B14F-4D97-AF65-F5344CB8AC3E}">
        <p14:creationId xmlns:p14="http://schemas.microsoft.com/office/powerpoint/2010/main" val="3938288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19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729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3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8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550928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489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274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1442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78460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988644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761114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119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88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88430333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4256177468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483317768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0990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21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68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7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</a:p>
          <a:p>
            <a:r>
              <a:rPr lang="en-US" altLang="zh-CN" i="1" dirty="0"/>
              <a:t>Garbage collection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7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</a:t>
            </a:r>
            <a:r>
              <a:rPr lang="en-GB" altLang="zh-CN" dirty="0"/>
              <a:t> explicitly free memory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55297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837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421569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15931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2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5871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</a:t>
            </a:r>
            <a:r>
              <a:rPr lang="en-US" altLang="zh-CN" dirty="0"/>
              <a:t>Pseudocode</a:t>
            </a:r>
            <a:endParaRPr lang="en-GB" dirty="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3268316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14320</TotalTime>
  <Words>7508</Words>
  <Application>Microsoft Office PowerPoint</Application>
  <PresentationFormat>全屏显示(4:3)</PresentationFormat>
  <Paragraphs>1758</Paragraphs>
  <Slides>103</Slides>
  <Notes>87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3" baseType="lpstr"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template2007</vt:lpstr>
      <vt:lpstr>Dynamic Memory Allocation  Introduction to Computer Systems  21st Lecture, Dec. 2, 2024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Full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Pseudocode</vt:lpstr>
      <vt:lpstr>Conservative Mark &amp; Sweep in C</vt:lpstr>
      <vt:lpstr>Supplemental slides</vt:lpstr>
      <vt:lpstr>C Pointer Declarations: Test Yourself!</vt:lpstr>
      <vt:lpstr>Parsing:  int (*(*f())[13])()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JUNLIN</cp:lastModifiedBy>
  <cp:revision>675</cp:revision>
  <cp:lastPrinted>1999-09-20T15:19:18Z</cp:lastPrinted>
  <dcterms:created xsi:type="dcterms:W3CDTF">2012-10-29T21:36:53Z</dcterms:created>
  <dcterms:modified xsi:type="dcterms:W3CDTF">2024-11-28T04:27:52Z</dcterms:modified>
</cp:coreProperties>
</file>