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E97E4-7CD7-4362-9475-E6351A77CC56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DECBFD-D2F9-42B4-80F9-933E8F9827C5}">
      <dgm:prSet phldrT="[Text]" custT="1"/>
      <dgm:spPr/>
      <dgm:t>
        <a:bodyPr/>
        <a:lstStyle/>
        <a:p>
          <a:r>
            <a:rPr lang="en-US" sz="1500" dirty="0"/>
            <a:t>Consent</a:t>
          </a:r>
        </a:p>
      </dgm:t>
    </dgm:pt>
    <dgm:pt modelId="{36174BCF-9810-461E-A1B6-CB73F2941FA9}" type="parTrans" cxnId="{ADD62338-B309-4617-B4CF-6D3F1F3B398E}">
      <dgm:prSet/>
      <dgm:spPr/>
      <dgm:t>
        <a:bodyPr/>
        <a:lstStyle/>
        <a:p>
          <a:endParaRPr lang="en-US"/>
        </a:p>
      </dgm:t>
    </dgm:pt>
    <dgm:pt modelId="{D2639FB7-89D3-415B-B287-6FF7E1319811}" type="sibTrans" cxnId="{ADD62338-B309-4617-B4CF-6D3F1F3B398E}">
      <dgm:prSet/>
      <dgm:spPr/>
      <dgm:t>
        <a:bodyPr/>
        <a:lstStyle/>
        <a:p>
          <a:endParaRPr lang="en-US"/>
        </a:p>
      </dgm:t>
    </dgm:pt>
    <dgm:pt modelId="{40206A61-6944-4595-A8FA-1AD96667156D}">
      <dgm:prSet phldrT="[Text]" custT="1"/>
      <dgm:spPr/>
      <dgm:t>
        <a:bodyPr/>
        <a:lstStyle/>
        <a:p>
          <a:r>
            <a:rPr lang="en-US" sz="1500" dirty="0"/>
            <a:t>Randomization</a:t>
          </a:r>
        </a:p>
      </dgm:t>
    </dgm:pt>
    <dgm:pt modelId="{6CFE2306-DFF6-4555-B131-63CE5457A025}" type="parTrans" cxnId="{2E195189-110C-4DEF-A23F-2CC233544307}">
      <dgm:prSet/>
      <dgm:spPr/>
      <dgm:t>
        <a:bodyPr/>
        <a:lstStyle/>
        <a:p>
          <a:endParaRPr lang="en-US"/>
        </a:p>
      </dgm:t>
    </dgm:pt>
    <dgm:pt modelId="{42793B58-1EDF-42AE-9455-915D6567389A}" type="sibTrans" cxnId="{2E195189-110C-4DEF-A23F-2CC233544307}">
      <dgm:prSet/>
      <dgm:spPr/>
      <dgm:t>
        <a:bodyPr/>
        <a:lstStyle/>
        <a:p>
          <a:endParaRPr lang="en-US"/>
        </a:p>
      </dgm:t>
    </dgm:pt>
    <dgm:pt modelId="{6C275C1A-4065-4283-A8E6-214FE73EB1CB}">
      <dgm:prSet phldrT="[Text]" custT="1"/>
      <dgm:spPr/>
      <dgm:t>
        <a:bodyPr/>
        <a:lstStyle/>
        <a:p>
          <a:r>
            <a:rPr lang="en-US" sz="1500" dirty="0"/>
            <a:t>ID Assignment</a:t>
          </a:r>
        </a:p>
      </dgm:t>
    </dgm:pt>
    <dgm:pt modelId="{C17100A7-F180-453E-A571-A99BBADCFFAE}" type="parTrans" cxnId="{F00CCB6C-5717-4E61-96FE-F28B6B5FAB4E}">
      <dgm:prSet/>
      <dgm:spPr/>
      <dgm:t>
        <a:bodyPr/>
        <a:lstStyle/>
        <a:p>
          <a:endParaRPr lang="en-US"/>
        </a:p>
      </dgm:t>
    </dgm:pt>
    <dgm:pt modelId="{FEB4340E-2A20-4E60-A318-9CCCCEEDD80F}" type="sibTrans" cxnId="{F00CCB6C-5717-4E61-96FE-F28B6B5FAB4E}">
      <dgm:prSet/>
      <dgm:spPr/>
      <dgm:t>
        <a:bodyPr/>
        <a:lstStyle/>
        <a:p>
          <a:endParaRPr lang="en-US"/>
        </a:p>
      </dgm:t>
    </dgm:pt>
    <dgm:pt modelId="{66F31152-498B-4BAC-9B83-9AA8D8C15FA6}">
      <dgm:prSet phldrT="[Text]" custT="1"/>
      <dgm:spPr/>
      <dgm:t>
        <a:bodyPr/>
        <a:lstStyle/>
        <a:p>
          <a:r>
            <a:rPr lang="en-US" sz="1500" dirty="0"/>
            <a:t>Survey</a:t>
          </a:r>
        </a:p>
      </dgm:t>
    </dgm:pt>
    <dgm:pt modelId="{5A6D5399-C378-4714-80F5-24F670B0DED9}" type="parTrans" cxnId="{3FD40C2A-13DF-4FB3-A67A-10665DCFE647}">
      <dgm:prSet/>
      <dgm:spPr/>
      <dgm:t>
        <a:bodyPr/>
        <a:lstStyle/>
        <a:p>
          <a:endParaRPr lang="en-US"/>
        </a:p>
      </dgm:t>
    </dgm:pt>
    <dgm:pt modelId="{A2E4CBA6-9067-4090-B0BD-2F1D80D1437D}" type="sibTrans" cxnId="{3FD40C2A-13DF-4FB3-A67A-10665DCFE647}">
      <dgm:prSet/>
      <dgm:spPr/>
      <dgm:t>
        <a:bodyPr/>
        <a:lstStyle/>
        <a:p>
          <a:endParaRPr lang="en-US"/>
        </a:p>
      </dgm:t>
    </dgm:pt>
    <dgm:pt modelId="{A64ED6EB-3439-4323-803C-874DE6B08296}">
      <dgm:prSet phldrT="[Text]" custT="1"/>
      <dgm:spPr/>
      <dgm:t>
        <a:bodyPr/>
        <a:lstStyle/>
        <a:p>
          <a:r>
            <a:rPr lang="en-US" sz="1500" dirty="0"/>
            <a:t>Assessment</a:t>
          </a:r>
        </a:p>
      </dgm:t>
    </dgm:pt>
    <dgm:pt modelId="{105CE02C-29A0-44C5-A37A-E3928C9E49DF}" type="parTrans" cxnId="{5FA7AB25-97C9-437A-A872-29C0AB0424F6}">
      <dgm:prSet/>
      <dgm:spPr/>
      <dgm:t>
        <a:bodyPr/>
        <a:lstStyle/>
        <a:p>
          <a:endParaRPr lang="en-US"/>
        </a:p>
      </dgm:t>
    </dgm:pt>
    <dgm:pt modelId="{7CF7CE5F-F236-4631-B1FF-D867E56AD025}" type="sibTrans" cxnId="{5FA7AB25-97C9-437A-A872-29C0AB0424F6}">
      <dgm:prSet/>
      <dgm:spPr/>
      <dgm:t>
        <a:bodyPr/>
        <a:lstStyle/>
        <a:p>
          <a:endParaRPr lang="en-US"/>
        </a:p>
      </dgm:t>
    </dgm:pt>
    <dgm:pt modelId="{04B20609-E6BC-4508-8D3F-622AE1F0DAEB}" type="pres">
      <dgm:prSet presAssocID="{AB6E97E4-7CD7-4362-9475-E6351A77CC56}" presName="Name0" presStyleCnt="0">
        <dgm:presLayoutVars>
          <dgm:dir/>
          <dgm:animLvl val="lvl"/>
          <dgm:resizeHandles val="exact"/>
        </dgm:presLayoutVars>
      </dgm:prSet>
      <dgm:spPr/>
    </dgm:pt>
    <dgm:pt modelId="{1EE7927D-983F-4409-8DDE-DCF809B4DA11}" type="pres">
      <dgm:prSet presAssocID="{12DECBFD-D2F9-42B4-80F9-933E8F9827C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C08E8F5-9962-4878-92A7-F5629527C77A}" type="pres">
      <dgm:prSet presAssocID="{D2639FB7-89D3-415B-B287-6FF7E1319811}" presName="parTxOnlySpace" presStyleCnt="0"/>
      <dgm:spPr/>
    </dgm:pt>
    <dgm:pt modelId="{DF053BD9-F088-42F6-86D8-41DBC39E1D80}" type="pres">
      <dgm:prSet presAssocID="{40206A61-6944-4595-A8FA-1AD96667156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BAFF3B-104E-4778-92BD-EDA909C185EC}" type="pres">
      <dgm:prSet presAssocID="{42793B58-1EDF-42AE-9455-915D6567389A}" presName="parTxOnlySpace" presStyleCnt="0"/>
      <dgm:spPr/>
    </dgm:pt>
    <dgm:pt modelId="{80D26C54-8A6C-43A6-986F-135F5E0EA43E}" type="pres">
      <dgm:prSet presAssocID="{6C275C1A-4065-4283-A8E6-214FE73EB1C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67D9584-14A4-412B-B9F4-95865302E5D6}" type="pres">
      <dgm:prSet presAssocID="{FEB4340E-2A20-4E60-A318-9CCCCEEDD80F}" presName="parTxOnlySpace" presStyleCnt="0"/>
      <dgm:spPr/>
    </dgm:pt>
    <dgm:pt modelId="{68B04F18-83AB-4655-84CC-58D4B6D8B518}" type="pres">
      <dgm:prSet presAssocID="{66F31152-498B-4BAC-9B83-9AA8D8C15FA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24A3DF8-2862-4203-930B-48B5DECF8967}" type="pres">
      <dgm:prSet presAssocID="{A2E4CBA6-9067-4090-B0BD-2F1D80D1437D}" presName="parTxOnlySpace" presStyleCnt="0"/>
      <dgm:spPr/>
    </dgm:pt>
    <dgm:pt modelId="{EF22C631-F147-4E3E-8FA5-594B99F359F7}" type="pres">
      <dgm:prSet presAssocID="{A64ED6EB-3439-4323-803C-874DE6B082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C863619-4467-4C4B-AD3E-45F6E45C0953}" type="presOf" srcId="{A64ED6EB-3439-4323-803C-874DE6B08296}" destId="{EF22C631-F147-4E3E-8FA5-594B99F359F7}" srcOrd="0" destOrd="0" presId="urn:microsoft.com/office/officeart/2005/8/layout/chevron1"/>
    <dgm:cxn modelId="{5FA7AB25-97C9-437A-A872-29C0AB0424F6}" srcId="{AB6E97E4-7CD7-4362-9475-E6351A77CC56}" destId="{A64ED6EB-3439-4323-803C-874DE6B08296}" srcOrd="4" destOrd="0" parTransId="{105CE02C-29A0-44C5-A37A-E3928C9E49DF}" sibTransId="{7CF7CE5F-F236-4631-B1FF-D867E56AD025}"/>
    <dgm:cxn modelId="{3FD40C2A-13DF-4FB3-A67A-10665DCFE647}" srcId="{AB6E97E4-7CD7-4362-9475-E6351A77CC56}" destId="{66F31152-498B-4BAC-9B83-9AA8D8C15FA6}" srcOrd="3" destOrd="0" parTransId="{5A6D5399-C378-4714-80F5-24F670B0DED9}" sibTransId="{A2E4CBA6-9067-4090-B0BD-2F1D80D1437D}"/>
    <dgm:cxn modelId="{ADD62338-B309-4617-B4CF-6D3F1F3B398E}" srcId="{AB6E97E4-7CD7-4362-9475-E6351A77CC56}" destId="{12DECBFD-D2F9-42B4-80F9-933E8F9827C5}" srcOrd="0" destOrd="0" parTransId="{36174BCF-9810-461E-A1B6-CB73F2941FA9}" sibTransId="{D2639FB7-89D3-415B-B287-6FF7E1319811}"/>
    <dgm:cxn modelId="{704FEA69-C4DC-48C2-B325-EED0F39702E5}" type="presOf" srcId="{6C275C1A-4065-4283-A8E6-214FE73EB1CB}" destId="{80D26C54-8A6C-43A6-986F-135F5E0EA43E}" srcOrd="0" destOrd="0" presId="urn:microsoft.com/office/officeart/2005/8/layout/chevron1"/>
    <dgm:cxn modelId="{F00CCB6C-5717-4E61-96FE-F28B6B5FAB4E}" srcId="{AB6E97E4-7CD7-4362-9475-E6351A77CC56}" destId="{6C275C1A-4065-4283-A8E6-214FE73EB1CB}" srcOrd="2" destOrd="0" parTransId="{C17100A7-F180-453E-A571-A99BBADCFFAE}" sibTransId="{FEB4340E-2A20-4E60-A318-9CCCCEEDD80F}"/>
    <dgm:cxn modelId="{AAF3924F-ABE9-4905-8ABB-C2C9A4EAF3CF}" type="presOf" srcId="{66F31152-498B-4BAC-9B83-9AA8D8C15FA6}" destId="{68B04F18-83AB-4655-84CC-58D4B6D8B518}" srcOrd="0" destOrd="0" presId="urn:microsoft.com/office/officeart/2005/8/layout/chevron1"/>
    <dgm:cxn modelId="{2E195189-110C-4DEF-A23F-2CC233544307}" srcId="{AB6E97E4-7CD7-4362-9475-E6351A77CC56}" destId="{40206A61-6944-4595-A8FA-1AD96667156D}" srcOrd="1" destOrd="0" parTransId="{6CFE2306-DFF6-4555-B131-63CE5457A025}" sibTransId="{42793B58-1EDF-42AE-9455-915D6567389A}"/>
    <dgm:cxn modelId="{B43BEEA5-25A7-492F-B890-17A0F4D2090D}" type="presOf" srcId="{40206A61-6944-4595-A8FA-1AD96667156D}" destId="{DF053BD9-F088-42F6-86D8-41DBC39E1D80}" srcOrd="0" destOrd="0" presId="urn:microsoft.com/office/officeart/2005/8/layout/chevron1"/>
    <dgm:cxn modelId="{AD65D2BF-69D6-4053-AAE6-500A2B5989D0}" type="presOf" srcId="{12DECBFD-D2F9-42B4-80F9-933E8F9827C5}" destId="{1EE7927D-983F-4409-8DDE-DCF809B4DA11}" srcOrd="0" destOrd="0" presId="urn:microsoft.com/office/officeart/2005/8/layout/chevron1"/>
    <dgm:cxn modelId="{7995F2C3-97AB-41E1-8DD6-5A0C5F9ED451}" type="presOf" srcId="{AB6E97E4-7CD7-4362-9475-E6351A77CC56}" destId="{04B20609-E6BC-4508-8D3F-622AE1F0DAEB}" srcOrd="0" destOrd="0" presId="urn:microsoft.com/office/officeart/2005/8/layout/chevron1"/>
    <dgm:cxn modelId="{60F9A9A4-71BC-472E-89DC-B51C346E87E8}" type="presParOf" srcId="{04B20609-E6BC-4508-8D3F-622AE1F0DAEB}" destId="{1EE7927D-983F-4409-8DDE-DCF809B4DA11}" srcOrd="0" destOrd="0" presId="urn:microsoft.com/office/officeart/2005/8/layout/chevron1"/>
    <dgm:cxn modelId="{F6B6CE69-3495-4E08-BAEA-1BA031E0811A}" type="presParOf" srcId="{04B20609-E6BC-4508-8D3F-622AE1F0DAEB}" destId="{BC08E8F5-9962-4878-92A7-F5629527C77A}" srcOrd="1" destOrd="0" presId="urn:microsoft.com/office/officeart/2005/8/layout/chevron1"/>
    <dgm:cxn modelId="{23BBB902-D1AA-472D-B256-54FE1EEE86E1}" type="presParOf" srcId="{04B20609-E6BC-4508-8D3F-622AE1F0DAEB}" destId="{DF053BD9-F088-42F6-86D8-41DBC39E1D80}" srcOrd="2" destOrd="0" presId="urn:microsoft.com/office/officeart/2005/8/layout/chevron1"/>
    <dgm:cxn modelId="{D1AC1C4F-2FE2-4B5C-8CAC-9AD1C0B42571}" type="presParOf" srcId="{04B20609-E6BC-4508-8D3F-622AE1F0DAEB}" destId="{09BAFF3B-104E-4778-92BD-EDA909C185EC}" srcOrd="3" destOrd="0" presId="urn:microsoft.com/office/officeart/2005/8/layout/chevron1"/>
    <dgm:cxn modelId="{9D6FBABC-79B5-4E80-921E-BEE33194AE1B}" type="presParOf" srcId="{04B20609-E6BC-4508-8D3F-622AE1F0DAEB}" destId="{80D26C54-8A6C-43A6-986F-135F5E0EA43E}" srcOrd="4" destOrd="0" presId="urn:microsoft.com/office/officeart/2005/8/layout/chevron1"/>
    <dgm:cxn modelId="{3A612FBE-E384-4A34-A7E2-FDAD3F86B556}" type="presParOf" srcId="{04B20609-E6BC-4508-8D3F-622AE1F0DAEB}" destId="{667D9584-14A4-412B-B9F4-95865302E5D6}" srcOrd="5" destOrd="0" presId="urn:microsoft.com/office/officeart/2005/8/layout/chevron1"/>
    <dgm:cxn modelId="{5A26B019-47E8-4F12-8AF2-6E512B6A229A}" type="presParOf" srcId="{04B20609-E6BC-4508-8D3F-622AE1F0DAEB}" destId="{68B04F18-83AB-4655-84CC-58D4B6D8B518}" srcOrd="6" destOrd="0" presId="urn:microsoft.com/office/officeart/2005/8/layout/chevron1"/>
    <dgm:cxn modelId="{F467262C-10FF-437D-BC91-2C741439A24B}" type="presParOf" srcId="{04B20609-E6BC-4508-8D3F-622AE1F0DAEB}" destId="{824A3DF8-2862-4203-930B-48B5DECF8967}" srcOrd="7" destOrd="0" presId="urn:microsoft.com/office/officeart/2005/8/layout/chevron1"/>
    <dgm:cxn modelId="{F347F22B-B8DB-4F01-8FF3-279EDB68F68A}" type="presParOf" srcId="{04B20609-E6BC-4508-8D3F-622AE1F0DAEB}" destId="{EF22C631-F147-4E3E-8FA5-594B99F359F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7927D-983F-4409-8DDE-DCF809B4DA11}">
      <dsp:nvSpPr>
        <dsp:cNvPr id="0" name=""/>
        <dsp:cNvSpPr/>
      </dsp:nvSpPr>
      <dsp:spPr>
        <a:xfrm>
          <a:off x="2401" y="2281866"/>
          <a:ext cx="2137334" cy="85493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Consent</a:t>
          </a:r>
        </a:p>
      </dsp:txBody>
      <dsp:txXfrm>
        <a:off x="429868" y="2281866"/>
        <a:ext cx="1282401" cy="854933"/>
      </dsp:txXfrm>
    </dsp:sp>
    <dsp:sp modelId="{DF053BD9-F088-42F6-86D8-41DBC39E1D80}">
      <dsp:nvSpPr>
        <dsp:cNvPr id="0" name=""/>
        <dsp:cNvSpPr/>
      </dsp:nvSpPr>
      <dsp:spPr>
        <a:xfrm>
          <a:off x="1926002" y="2281866"/>
          <a:ext cx="2137334" cy="854933"/>
        </a:xfrm>
        <a:prstGeom prst="chevron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Randomization</a:t>
          </a:r>
        </a:p>
      </dsp:txBody>
      <dsp:txXfrm>
        <a:off x="2353469" y="2281866"/>
        <a:ext cx="1282401" cy="854933"/>
      </dsp:txXfrm>
    </dsp:sp>
    <dsp:sp modelId="{80D26C54-8A6C-43A6-986F-135F5E0EA43E}">
      <dsp:nvSpPr>
        <dsp:cNvPr id="0" name=""/>
        <dsp:cNvSpPr/>
      </dsp:nvSpPr>
      <dsp:spPr>
        <a:xfrm>
          <a:off x="3849602" y="2281866"/>
          <a:ext cx="2137334" cy="854933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 Assignment</a:t>
          </a:r>
        </a:p>
      </dsp:txBody>
      <dsp:txXfrm>
        <a:off x="4277069" y="2281866"/>
        <a:ext cx="1282401" cy="854933"/>
      </dsp:txXfrm>
    </dsp:sp>
    <dsp:sp modelId="{68B04F18-83AB-4655-84CC-58D4B6D8B518}">
      <dsp:nvSpPr>
        <dsp:cNvPr id="0" name=""/>
        <dsp:cNvSpPr/>
      </dsp:nvSpPr>
      <dsp:spPr>
        <a:xfrm>
          <a:off x="5773203" y="2281866"/>
          <a:ext cx="2137334" cy="854933"/>
        </a:xfrm>
        <a:prstGeom prst="chevron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Survey</a:t>
          </a:r>
        </a:p>
      </dsp:txBody>
      <dsp:txXfrm>
        <a:off x="6200670" y="2281866"/>
        <a:ext cx="1282401" cy="854933"/>
      </dsp:txXfrm>
    </dsp:sp>
    <dsp:sp modelId="{EF22C631-F147-4E3E-8FA5-594B99F359F7}">
      <dsp:nvSpPr>
        <dsp:cNvPr id="0" name=""/>
        <dsp:cNvSpPr/>
      </dsp:nvSpPr>
      <dsp:spPr>
        <a:xfrm>
          <a:off x="7696804" y="2281866"/>
          <a:ext cx="2137334" cy="854933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</a:t>
          </a:r>
        </a:p>
      </dsp:txBody>
      <dsp:txXfrm>
        <a:off x="8124271" y="2281866"/>
        <a:ext cx="1282401" cy="85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1439-C060-4DD2-AFB8-1D1BED7F9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CF427-1543-42AA-A2B7-8C7B675C1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84FB0-3C61-47D9-933D-433F3CB7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F968-4673-49C5-A5C1-2426F79B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C8A9-4855-4E3A-B03B-5DB16C28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702A-C0DD-492E-B7ED-BFE0F789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AFE5-C450-4856-A900-C6C53EE4C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C7A9-D352-4F61-ACD1-72FA0547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0E51-22D0-4D61-912F-62A9BC14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41A15-E49B-44B1-8084-3513E11F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835AC-DB23-476F-957D-4F22618BC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5197E-3BD1-483E-8D58-965CA296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FFF69-5800-4B04-BA23-D73AD5E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15C9-253E-44CF-9808-F38A23FF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8196-4F31-4485-93AE-075B0AEE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3973-233E-48F7-961D-896BC7B1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BC2B-1B1C-4D48-89AC-169BA2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AE18-6D91-4049-9A98-F9C5BC2A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558A-6BFF-4A20-B1F0-05812F14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0485-3CD0-4085-BD37-98082FB2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62A5-F283-49F9-8F8D-B347B623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5F91A-8B86-464C-82CA-7490C9B3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D03B9-BCDE-40BC-A196-5F7A7B95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A863-E765-40B3-B2FF-62F4708C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05C2-34F9-4E39-87B4-1D23700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A0DA-A8A3-456F-B6B5-096DD07B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1EC5-D936-4D16-BCC6-A8B3AC34F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E8F8-7B88-473B-AE26-194949855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78FC-5EA5-48C8-80E4-DA6F536D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615F3-A35B-45C6-B69E-FF638B0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C12B-8B06-47E4-BD3F-1835359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771-7B97-4E61-95E1-947A00AC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91E4-1101-444A-9C3B-017CBF4F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F06BF-D127-43A1-8969-7EF9165B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6576B-0870-458A-8A04-7D93E295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03C4C-8E15-4A7D-8105-8C8D9611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E12E6-D372-49F8-940B-2B28672A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0CFF7-F344-49B0-9FCA-86D22D72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429A5-F8C4-4EDE-9527-83C97DA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DBDD-0F98-4E50-9E34-7CED7EE3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B9BAA-36C1-4100-BC83-69ADB8D1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59BC6-F5E2-416B-B926-D1F08F20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3C60E-D40D-4A58-9EF1-E81290E2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7B9C7-B033-4783-A934-EABE21EB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70A67-117E-4838-90B2-789261A1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F665E-E7D0-41E1-BF5C-263DF3E1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9A74-EC41-49E8-99E9-B57A1E66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837E-331A-4653-A753-90D442DB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F6C8-E4B6-4E83-8384-63D71BE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DB82-D610-4822-A300-9ABECA0C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589DF-0A85-4B50-B2F4-8F7E80DC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CF1CF-CC79-4BDA-B711-FC9AF268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71C2-9EFD-4016-8810-8B92EADB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53DF1-83CB-4BBF-AE26-5227576BD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F7759-581D-4194-ACAD-8F1E79D0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FCA77-C754-431E-B37A-3A210107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2363-94FD-4300-9D05-82098513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1DB02-3112-4EB6-93C7-91262E2D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2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8FA66-2A27-474A-B05E-6C237F23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B4D48-8FCD-412F-9C12-2100EF26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D275-60AE-4634-9946-B7552D8B2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43989-16AC-4AF2-8516-FA2A89C824E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4412-B741-482B-893A-C79298DF3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09AF0-E31C-4285-8615-CFA84EB6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0B27-6BBE-4FFF-83E7-8B5CF55B8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2A2290-E31E-42F7-A59B-D7FE5A346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99952"/>
              </p:ext>
            </p:extLst>
          </p:nvPr>
        </p:nvGraphicFramePr>
        <p:xfrm>
          <a:off x="2031999" y="719666"/>
          <a:ext cx="98365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1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Crystal G.</dc:creator>
  <cp:lastModifiedBy>Lewis, Crystal G.</cp:lastModifiedBy>
  <cp:revision>4</cp:revision>
  <dcterms:created xsi:type="dcterms:W3CDTF">2021-02-03T20:02:47Z</dcterms:created>
  <dcterms:modified xsi:type="dcterms:W3CDTF">2021-02-04T13:35:34Z</dcterms:modified>
</cp:coreProperties>
</file>