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78EB-9BEE-4A23-9B90-AC3E46AC1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1F377-F4EF-4C23-9DB3-2D6189CA6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2264-F0C6-4DDE-B9A2-C891700B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E59F-B92D-4E92-8675-4FE76591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FA9-CFD5-423C-962E-7C5ADDB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A1C-3D32-4CE7-8ED1-D7163D64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5857E-0956-4998-AB02-A6D8E401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2DD5-8B8B-4305-A758-93CBE42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5C9E-8AEA-4A84-8111-327A9B51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415C-D0F6-4F2F-AE89-5E30999B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19804-984F-4EBE-8A6D-315FBDF87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E94B-E6E4-4234-BE7D-BCC07A89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AD59-41BB-45B9-AFE4-1F63C78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86BE-3882-4D35-8785-7DE55FD3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99FA-F486-49A1-9545-49D0DE7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1A4-CA88-4933-9C27-0B0BBC9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C840-B94C-43C1-A5C1-403A90E2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3A7A-F5AC-4E70-900E-E6F63D3C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6C70-3E39-4322-9011-43CCD371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AAB-768B-4797-A6E0-F1929A0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F9FC-9EB9-4C43-B773-776F0EC5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402FB-5B8E-42E0-A5D8-EAE1543B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2C2F-7B77-4F69-B1D9-EE8F23C3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04CE-71C6-4F1E-819E-60DC1623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F09F-62F5-433A-ACFE-48CCE50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B26F-E9BE-426A-9923-0C832CFB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5DA9-F296-403F-8D3F-79B97F9E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166B3-3AC2-4F95-97C5-855D5D8E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5F07-659B-4B25-B39B-B25A65A4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F010B-E76D-44AB-94A6-57AA4A9B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DD48-F6C5-4175-8CE3-9D08476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A5A5-E227-43B9-9A1D-088713E7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C8D6-AFEB-47A7-B9E9-DC2C7396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9578-64E0-4EC6-ABA1-85594CB6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0E13A-27AE-49F9-A53D-67A37C55E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851B3-B1BB-4DDD-A498-6DE95A69A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0F628-B274-4137-ACA3-14A39BA3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23908-7EB1-45BF-BB0F-2FB3D85F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22F64-1839-4487-94DB-D07F69FF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56B2-1844-4740-8668-0315548C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10D3-F989-4853-8E94-60738365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6D69-9D93-4E09-942F-4461D96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7F54B-DAE9-4F82-AD87-0516F4F0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A9A2D-FCC1-4903-8349-6B2F606F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D6BA5-B5D6-4F84-B2F7-3CF9BB65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B2EF-C31C-4B1A-A504-AD78D6DE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FACD-929F-49EC-8829-73939168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FC7D-67EF-41F3-A8FE-3958D7B9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4F796-B0E4-40FC-9F7B-C79AB40C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ECBF-E403-4D51-B2AF-FCEFF7B6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51A5-8919-43C4-8A09-0DE9863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673B-A6CF-4E13-B23A-1E34E4C5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1F77-D20F-4A78-BE0A-929560A1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C2F3B-0B52-4262-A24D-48D4DB269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D62BC-9304-4AF3-A0EB-8BA6A30B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14D4-BEA1-48CE-AB51-00F33AE1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453B1-4436-48E1-9A0D-DD708774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14D5-2F2B-4386-9E22-0EDD8567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0DCD2-F0B1-4FF2-8446-7E8C70AE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376C-ED73-4C0E-B8D9-09063D38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E08E-4AFD-42E7-9A59-69AB2672F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C489-5F78-4625-A9D7-31BA4306B0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5B7D-625E-405A-A628-2694E006D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C5F0-84BC-4E7A-A992-F3812A0E2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D509-1F95-47D7-B87C-A44E07B2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AEB473-2411-4DAA-B2EA-E151271D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1757129"/>
            <a:ext cx="10812384" cy="3343742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DE9942B6-33A0-49F6-B1CF-52F423FE4E61}"/>
              </a:ext>
            </a:extLst>
          </p:cNvPr>
          <p:cNvSpPr/>
          <p:nvPr/>
        </p:nvSpPr>
        <p:spPr>
          <a:xfrm rot="16200000">
            <a:off x="2796681" y="2586958"/>
            <a:ext cx="715161" cy="21811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Crystal G.</dc:creator>
  <cp:lastModifiedBy>Lewis, Crystal G.</cp:lastModifiedBy>
  <cp:revision>1</cp:revision>
  <dcterms:created xsi:type="dcterms:W3CDTF">2021-04-13T15:14:09Z</dcterms:created>
  <dcterms:modified xsi:type="dcterms:W3CDTF">2021-04-13T15:17:42Z</dcterms:modified>
</cp:coreProperties>
</file>