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B7D-718A-A876-E822-7BC293EE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2EA3-343A-8625-365F-B5CD6A6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78D-EA8F-BDB1-3201-2358027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E40-73D5-E85E-BE7E-E02019B3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999-0A2A-AB87-8FB3-6F0EEA9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533-E5AB-46A9-C862-039CFCE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DB7C-5BC5-798A-96CD-45C74DFA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A05E-3904-4CFB-7772-C62731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085-976B-9EF8-00FA-58CEC04E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861-1D4C-3701-B93E-42BF6B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D724A-C264-C698-154F-08EC6AAC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48E0-63E0-0787-763D-592203A7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7443-F82D-A5DF-B43D-1B34E07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15F-6230-3B0E-01EB-0EE0F39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155B-54BA-4771-4A0A-86F742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91F-40E8-52FF-146F-F759956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0E6A-14D4-B409-D9B7-CD75D58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6BA-9840-B98D-F6B1-C561720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A2DC-DF0C-1FF7-07DD-360A307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ECA9-37D9-42C9-E25E-6CF0EDC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ED2D-1DCA-C608-3D95-BCEDC42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816-8315-B471-C1C6-54AF664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EDC3-5C42-83FC-EAA8-D192275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8B76-611D-1FEB-E70C-588643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E4-A9DD-4729-2845-5F59CA9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0AF-DAA0-91FF-687C-B6A8714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8412-5A9E-6DFC-9DEB-C82D167A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7A72-DC52-CF76-FB2F-934763CB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1C58-2253-ED8D-557C-AA874CA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789D-82CE-D813-A6F7-E31D7C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7C2-9517-C3BA-C7DA-73C787E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59D-6DFB-C078-33DE-75B0D0D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8E67-8A3D-FC4B-15A8-80F8D1F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7D5-A38F-373B-EF00-2181F3E8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AF23-C762-6973-D297-D169E0AF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1493-BBF8-8A1D-20F5-7CAC23DD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D655-7923-2549-9419-A6034825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3893-7AD0-C97E-0B29-F9F35CB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8DA3-4FBA-F106-EC67-8F6555C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276-7C31-0E43-32ED-66F5F17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79E1-C246-EACC-B443-CCE5C64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55D7-951B-D845-CAD8-D34109D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CBCC-0B95-DD55-414B-34B65F3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66DA-DEF5-3BD8-9CAE-191D997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80EC-DE5C-D208-24BE-80CA570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398-B42A-D9FC-02A9-2264EF2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E1E-0AAC-98A3-65EF-0FEAAC1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F6A-D8EA-233B-0204-CA6166F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A7E5-4A96-D97F-15A5-7CA6E2A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F4B9-A413-1917-3F3C-B73DC4C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30A8-CDAB-0454-EE6F-5741F912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BAB2-DE65-153E-78D1-0376C69B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D77-D8EB-C451-C13C-6BF6216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FDB8-8205-A7D6-639F-750341CA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FBCD-8733-0431-E648-934683CC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AD8-5AFA-4955-4B75-CCB01D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16C7-FA6F-6798-4102-4A455B0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98E2-4BDC-19C1-3931-FC06E73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58C8-85AD-9A75-04A6-CF4364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AA4C-E7DA-2132-9272-9E469C5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A3EF-2DFF-DD4B-A190-AA3BC935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22C8-53FC-4A32-BD54-17F623330BA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31C-A3FE-9453-BB5B-BF6E785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9F89-4B02-E158-BCFF-FEBE16D1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7141D-B9C8-54D1-669F-1AF230C0F08D}"/>
              </a:ext>
            </a:extLst>
          </p:cNvPr>
          <p:cNvCxnSpPr>
            <a:cxnSpLocks/>
          </p:cNvCxnSpPr>
          <p:nvPr/>
        </p:nvCxnSpPr>
        <p:spPr>
          <a:xfrm>
            <a:off x="5469467" y="169333"/>
            <a:ext cx="0" cy="630766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757266-0CE8-535B-9111-CD50507CA5F0}"/>
              </a:ext>
            </a:extLst>
          </p:cNvPr>
          <p:cNvSpPr/>
          <p:nvPr/>
        </p:nvSpPr>
        <p:spPr>
          <a:xfrm>
            <a:off x="1380067" y="47413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Data/Save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92AE9-4F73-8D79-A65F-C94D292213F6}"/>
              </a:ext>
            </a:extLst>
          </p:cNvPr>
          <p:cNvSpPr/>
          <p:nvPr/>
        </p:nvSpPr>
        <p:spPr>
          <a:xfrm>
            <a:off x="1380066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Data Cleaning Steps 1-30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65D91-5729-5EFA-97F8-FFAA7020D186}"/>
              </a:ext>
            </a:extLst>
          </p:cNvPr>
          <p:cNvSpPr/>
          <p:nvPr/>
        </p:nvSpPr>
        <p:spPr>
          <a:xfrm>
            <a:off x="1405465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clean copy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7EB28-B02E-46A2-B5ED-DC84AB93135F}"/>
              </a:ext>
            </a:extLst>
          </p:cNvPr>
          <p:cNvCxnSpPr>
            <a:cxnSpLocks/>
          </p:cNvCxnSpPr>
          <p:nvPr/>
        </p:nvCxnSpPr>
        <p:spPr>
          <a:xfrm>
            <a:off x="2332566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8B818-1B14-3052-E2C1-9B83A3776C6B}"/>
              </a:ext>
            </a:extLst>
          </p:cNvPr>
          <p:cNvCxnSpPr>
            <a:cxnSpLocks/>
          </p:cNvCxnSpPr>
          <p:nvPr/>
        </p:nvCxnSpPr>
        <p:spPr>
          <a:xfrm>
            <a:off x="2332566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FC20EE-AFE0-26AB-9C64-9A6D82A82C41}"/>
              </a:ext>
            </a:extLst>
          </p:cNvPr>
          <p:cNvSpPr/>
          <p:nvPr/>
        </p:nvSpPr>
        <p:spPr>
          <a:xfrm flipV="1">
            <a:off x="3306242" y="515620"/>
            <a:ext cx="1447797" cy="5909733"/>
          </a:xfrm>
          <a:prstGeom prst="curvedLeftArrow">
            <a:avLst>
              <a:gd name="adj1" fmla="val 123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6E18B-5460-659A-C74F-5EC7552D42A3}"/>
              </a:ext>
            </a:extLst>
          </p:cNvPr>
          <p:cNvSpPr/>
          <p:nvPr/>
        </p:nvSpPr>
        <p:spPr>
          <a:xfrm>
            <a:off x="1405465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C8737-0555-E732-1660-98504F4EC601}"/>
              </a:ext>
            </a:extLst>
          </p:cNvPr>
          <p:cNvCxnSpPr>
            <a:cxnSpLocks/>
          </p:cNvCxnSpPr>
          <p:nvPr/>
        </p:nvCxnSpPr>
        <p:spPr>
          <a:xfrm>
            <a:off x="2332566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A5A76-547B-FD22-8E22-8ADF5B563ADF}"/>
              </a:ext>
            </a:extLst>
          </p:cNvPr>
          <p:cNvSpPr/>
          <p:nvPr/>
        </p:nvSpPr>
        <p:spPr>
          <a:xfrm>
            <a:off x="6138337" y="462279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A896CE-93C9-4DA1-8D6A-FB67F347777E}"/>
              </a:ext>
            </a:extLst>
          </p:cNvPr>
          <p:cNvSpPr/>
          <p:nvPr/>
        </p:nvSpPr>
        <p:spPr>
          <a:xfrm>
            <a:off x="6096000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Data Cleaning Steps 1-30 in Syntax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7E61A8-8287-C9F7-2355-51622810CCA1}"/>
              </a:ext>
            </a:extLst>
          </p:cNvPr>
          <p:cNvSpPr/>
          <p:nvPr/>
        </p:nvSpPr>
        <p:spPr>
          <a:xfrm>
            <a:off x="6121399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220BDA-9D91-E221-2E49-3BE86F345A41}"/>
              </a:ext>
            </a:extLst>
          </p:cNvPr>
          <p:cNvCxnSpPr>
            <a:cxnSpLocks/>
          </p:cNvCxnSpPr>
          <p:nvPr/>
        </p:nvCxnSpPr>
        <p:spPr>
          <a:xfrm>
            <a:off x="7048500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84B2-1B5C-3CEB-40FB-1BE310417CA2}"/>
              </a:ext>
            </a:extLst>
          </p:cNvPr>
          <p:cNvCxnSpPr>
            <a:cxnSpLocks/>
          </p:cNvCxnSpPr>
          <p:nvPr/>
        </p:nvCxnSpPr>
        <p:spPr>
          <a:xfrm>
            <a:off x="7048500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60C3CF-B558-890D-A742-134BEC7B09D8}"/>
              </a:ext>
            </a:extLst>
          </p:cNvPr>
          <p:cNvSpPr/>
          <p:nvPr/>
        </p:nvSpPr>
        <p:spPr>
          <a:xfrm>
            <a:off x="6138337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AE642-D504-8538-8184-567644385247}"/>
              </a:ext>
            </a:extLst>
          </p:cNvPr>
          <p:cNvCxnSpPr>
            <a:cxnSpLocks/>
          </p:cNvCxnSpPr>
          <p:nvPr/>
        </p:nvCxnSpPr>
        <p:spPr>
          <a:xfrm>
            <a:off x="7073899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702D2-7EA0-8396-37AC-F506D89BE1AC}"/>
              </a:ext>
            </a:extLst>
          </p:cNvPr>
          <p:cNvSpPr/>
          <p:nvPr/>
        </p:nvSpPr>
        <p:spPr>
          <a:xfrm>
            <a:off x="9613057" y="48684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97F4A-D047-6522-E600-F2DBF3E38960}"/>
              </a:ext>
            </a:extLst>
          </p:cNvPr>
          <p:cNvSpPr/>
          <p:nvPr/>
        </p:nvSpPr>
        <p:spPr>
          <a:xfrm>
            <a:off x="9613057" y="223858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Syntax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C966DC-106F-4EEA-3C14-77E8E3EBB9DB}"/>
              </a:ext>
            </a:extLst>
          </p:cNvPr>
          <p:cNvSpPr/>
          <p:nvPr/>
        </p:nvSpPr>
        <p:spPr>
          <a:xfrm>
            <a:off x="9613057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81E918-724C-AEDF-2FE4-B1D2D946B301}"/>
              </a:ext>
            </a:extLst>
          </p:cNvPr>
          <p:cNvCxnSpPr>
            <a:cxnSpLocks/>
          </p:cNvCxnSpPr>
          <p:nvPr/>
        </p:nvCxnSpPr>
        <p:spPr>
          <a:xfrm>
            <a:off x="7048500" y="154940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6897B-FFD4-93C6-588E-D04EA9C5F256}"/>
              </a:ext>
            </a:extLst>
          </p:cNvPr>
          <p:cNvCxnSpPr>
            <a:cxnSpLocks/>
          </p:cNvCxnSpPr>
          <p:nvPr/>
        </p:nvCxnSpPr>
        <p:spPr>
          <a:xfrm>
            <a:off x="7048500" y="332824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FAA21-A8E0-0B57-44A1-6E606ECF0A42}"/>
              </a:ext>
            </a:extLst>
          </p:cNvPr>
          <p:cNvCxnSpPr>
            <a:cxnSpLocks/>
          </p:cNvCxnSpPr>
          <p:nvPr/>
        </p:nvCxnSpPr>
        <p:spPr>
          <a:xfrm>
            <a:off x="10573177" y="15951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2E4A8-054B-B0BA-1F42-51EABA1AF848}"/>
              </a:ext>
            </a:extLst>
          </p:cNvPr>
          <p:cNvCxnSpPr>
            <a:cxnSpLocks/>
          </p:cNvCxnSpPr>
          <p:nvPr/>
        </p:nvCxnSpPr>
        <p:spPr>
          <a:xfrm>
            <a:off x="10573177" y="33739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99299C-A4F4-25BC-2524-FCE22AF177D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043337" y="927111"/>
            <a:ext cx="1569720" cy="530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43D876C-C85A-4A7F-5BE1-2399AFE8B413}"/>
              </a:ext>
            </a:extLst>
          </p:cNvPr>
          <p:cNvSpPr/>
          <p:nvPr/>
        </p:nvSpPr>
        <p:spPr>
          <a:xfrm rot="13199719">
            <a:off x="9001876" y="713305"/>
            <a:ext cx="487680" cy="57234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3308-2C29-48CC-BCCC-A8D05318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093" r="61562" b="33024"/>
          <a:stretch/>
        </p:blipFill>
        <p:spPr>
          <a:xfrm>
            <a:off x="2924174" y="685799"/>
            <a:ext cx="5638801" cy="43220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A14AAD-D201-0362-26F3-C8139186BB2F}"/>
              </a:ext>
            </a:extLst>
          </p:cNvPr>
          <p:cNvCxnSpPr>
            <a:cxnSpLocks/>
          </p:cNvCxnSpPr>
          <p:nvPr/>
        </p:nvCxnSpPr>
        <p:spPr>
          <a:xfrm>
            <a:off x="2581275" y="1808202"/>
            <a:ext cx="1480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986F-E252-ABAB-2020-DA4B78D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1" y="609600"/>
            <a:ext cx="6711338" cy="4724400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C6EB563-4C9C-D81A-021B-D77E839B4CAE}"/>
              </a:ext>
            </a:extLst>
          </p:cNvPr>
          <p:cNvSpPr/>
          <p:nvPr/>
        </p:nvSpPr>
        <p:spPr>
          <a:xfrm>
            <a:off x="8003800" y="1888066"/>
            <a:ext cx="445934" cy="1337733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D815-8D89-909A-CBA9-0B9ADD4497FF}"/>
              </a:ext>
            </a:extLst>
          </p:cNvPr>
          <p:cNvSpPr txBox="1"/>
          <p:nvPr/>
        </p:nvSpPr>
        <p:spPr>
          <a:xfrm>
            <a:off x="8449734" y="2387655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6413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0A63-0659-569E-8FAA-D1F2F246CB2F}"/>
              </a:ext>
            </a:extLst>
          </p:cNvPr>
          <p:cNvSpPr txBox="1"/>
          <p:nvPr/>
        </p:nvSpPr>
        <p:spPr>
          <a:xfrm>
            <a:off x="355600" y="812800"/>
            <a:ext cx="29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class(x)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AAA1EF-E6A6-9265-4773-53A42BCAC740}"/>
              </a:ext>
            </a:extLst>
          </p:cNvPr>
          <p:cNvCxnSpPr>
            <a:cxnSpLocks/>
          </p:cNvCxnSpPr>
          <p:nvPr/>
        </p:nvCxnSpPr>
        <p:spPr>
          <a:xfrm>
            <a:off x="1397000" y="1270000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58EFC0-3548-5269-5F2C-CA2A5F3D36F1}"/>
              </a:ext>
            </a:extLst>
          </p:cNvPr>
          <p:cNvSpPr txBox="1"/>
          <p:nvPr/>
        </p:nvSpPr>
        <p:spPr>
          <a:xfrm>
            <a:off x="2048933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59ED-9C36-96F3-5040-43992EE6565F}"/>
              </a:ext>
            </a:extLst>
          </p:cNvPr>
          <p:cNvSpPr txBox="1"/>
          <p:nvPr/>
        </p:nvSpPr>
        <p:spPr>
          <a:xfrm>
            <a:off x="3979334" y="812800"/>
            <a:ext cx="416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mean(x, na.rm = FALSE)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0C9A25-1B9C-5897-D7B0-B32A14FFDF90}"/>
              </a:ext>
            </a:extLst>
          </p:cNvPr>
          <p:cNvCxnSpPr>
            <a:cxnSpLocks/>
          </p:cNvCxnSpPr>
          <p:nvPr/>
        </p:nvCxnSpPr>
        <p:spPr>
          <a:xfrm>
            <a:off x="5122333" y="1269999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4903C-B353-0D60-0DA2-7661832C731B}"/>
              </a:ext>
            </a:extLst>
          </p:cNvPr>
          <p:cNvSpPr txBox="1"/>
          <p:nvPr/>
        </p:nvSpPr>
        <p:spPr>
          <a:xfrm>
            <a:off x="5774266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18BE7D9-F2A6-48C0-17A9-64A67D97D3FC}"/>
              </a:ext>
            </a:extLst>
          </p:cNvPr>
          <p:cNvCxnSpPr>
            <a:cxnSpLocks/>
          </p:cNvCxnSpPr>
          <p:nvPr/>
        </p:nvCxnSpPr>
        <p:spPr>
          <a:xfrm>
            <a:off x="5935133" y="1210677"/>
            <a:ext cx="1888066" cy="320931"/>
          </a:xfrm>
          <a:prstGeom prst="bentConnector3">
            <a:avLst>
              <a:gd name="adj1" fmla="val -6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65B1-1F9F-EF4B-65B7-4AC4165FCAC6}"/>
              </a:ext>
            </a:extLst>
          </p:cNvPr>
          <p:cNvSpPr txBox="1"/>
          <p:nvPr/>
        </p:nvSpPr>
        <p:spPr>
          <a:xfrm>
            <a:off x="7823199" y="1336020"/>
            <a:ext cx="227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na.rm is an argument that can be set to TRUE or FALSE. The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0396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47C163-532B-D272-8F23-615747D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88" y="687224"/>
            <a:ext cx="7497916" cy="54835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6C8DE2-F6D1-7840-E0F6-5008C38491A2}"/>
              </a:ext>
            </a:extLst>
          </p:cNvPr>
          <p:cNvSpPr/>
          <p:nvPr/>
        </p:nvSpPr>
        <p:spPr>
          <a:xfrm>
            <a:off x="2298819" y="435836"/>
            <a:ext cx="4304435" cy="35294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90B0C27-B812-B54F-EF18-F16598A6A0A9}"/>
              </a:ext>
            </a:extLst>
          </p:cNvPr>
          <p:cNvCxnSpPr>
            <a:cxnSpLocks/>
          </p:cNvCxnSpPr>
          <p:nvPr/>
        </p:nvCxnSpPr>
        <p:spPr>
          <a:xfrm>
            <a:off x="1909748" y="1938932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BD1134-D539-B7C5-24EC-A376FB61A674}"/>
              </a:ext>
            </a:extLst>
          </p:cNvPr>
          <p:cNvSpPr txBox="1"/>
          <p:nvPr/>
        </p:nvSpPr>
        <p:spPr>
          <a:xfrm>
            <a:off x="1239139" y="1273323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code here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C2D9743-03EC-5814-8013-1AFEE8A32B1B}"/>
              </a:ext>
            </a:extLst>
          </p:cNvPr>
          <p:cNvCxnSpPr>
            <a:cxnSpLocks/>
          </p:cNvCxnSpPr>
          <p:nvPr/>
        </p:nvCxnSpPr>
        <p:spPr>
          <a:xfrm>
            <a:off x="1830620" y="4836457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DF4AB-4835-9FEE-41E9-64A25FCC9075}"/>
              </a:ext>
            </a:extLst>
          </p:cNvPr>
          <p:cNvSpPr txBox="1"/>
          <p:nvPr/>
        </p:nvSpPr>
        <p:spPr>
          <a:xfrm>
            <a:off x="1169349" y="4098515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Don’t write code here</a:t>
            </a:r>
          </a:p>
        </p:txBody>
      </p:sp>
    </p:spTree>
    <p:extLst>
      <p:ext uri="{BB962C8B-B14F-4D97-AF65-F5344CB8AC3E}">
        <p14:creationId xmlns:p14="http://schemas.microsoft.com/office/powerpoint/2010/main" val="11246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0AE59-C99E-3ED8-FBE6-0ACB8C76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3" y="916412"/>
            <a:ext cx="7457350" cy="55848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09340" y="713553"/>
            <a:ext cx="0" cy="114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46849" y="37499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881223" y="4761125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1030978" y="4591848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75253-EA8B-3584-6782-B954773F722F}"/>
              </a:ext>
            </a:extLst>
          </p:cNvPr>
          <p:cNvCxnSpPr>
            <a:cxnSpLocks/>
          </p:cNvCxnSpPr>
          <p:nvPr/>
        </p:nvCxnSpPr>
        <p:spPr>
          <a:xfrm>
            <a:off x="1881223" y="46157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9CBEAF-23B3-4658-0BDF-F61814F2E470}"/>
              </a:ext>
            </a:extLst>
          </p:cNvPr>
          <p:cNvSpPr txBox="1"/>
          <p:nvPr/>
        </p:nvSpPr>
        <p:spPr>
          <a:xfrm>
            <a:off x="279401" y="4387245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</p:spTree>
    <p:extLst>
      <p:ext uri="{BB962C8B-B14F-4D97-AF65-F5344CB8AC3E}">
        <p14:creationId xmlns:p14="http://schemas.microsoft.com/office/powerpoint/2010/main" val="130955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64D0D-60F5-A3D5-7EF4-CB02ECC5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4" y="584954"/>
            <a:ext cx="7632122" cy="56880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CAEE93-8323-B3A2-ADA1-701678EFC762}"/>
              </a:ext>
            </a:extLst>
          </p:cNvPr>
          <p:cNvCxnSpPr>
            <a:cxnSpLocks/>
          </p:cNvCxnSpPr>
          <p:nvPr/>
        </p:nvCxnSpPr>
        <p:spPr>
          <a:xfrm>
            <a:off x="1805024" y="4336389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F6E92C-971C-EA1A-64DC-078F2DDBB188}"/>
              </a:ext>
            </a:extLst>
          </p:cNvPr>
          <p:cNvSpPr txBox="1"/>
          <p:nvPr/>
        </p:nvSpPr>
        <p:spPr>
          <a:xfrm>
            <a:off x="135468" y="4167112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DEB2F1-7211-DA59-6509-2488D7877C98}"/>
              </a:ext>
            </a:extLst>
          </p:cNvPr>
          <p:cNvCxnSpPr>
            <a:cxnSpLocks/>
          </p:cNvCxnSpPr>
          <p:nvPr/>
        </p:nvCxnSpPr>
        <p:spPr>
          <a:xfrm flipH="1">
            <a:off x="7351970" y="2194324"/>
            <a:ext cx="294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6DA37C-8AE7-6C57-483B-354E147771F5}"/>
              </a:ext>
            </a:extLst>
          </p:cNvPr>
          <p:cNvSpPr txBox="1"/>
          <p:nvPr/>
        </p:nvSpPr>
        <p:spPr>
          <a:xfrm>
            <a:off x="10295467" y="2025047"/>
            <a:ext cx="166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you created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1B095-E023-4EC6-D340-3CE57B3FDA51}"/>
              </a:ext>
            </a:extLst>
          </p:cNvPr>
          <p:cNvCxnSpPr>
            <a:cxnSpLocks/>
          </p:cNvCxnSpPr>
          <p:nvPr/>
        </p:nvCxnSpPr>
        <p:spPr>
          <a:xfrm>
            <a:off x="1805024" y="2211258"/>
            <a:ext cx="912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15C49-48E5-2BFA-8198-04EDA19FACA8}"/>
              </a:ext>
            </a:extLst>
          </p:cNvPr>
          <p:cNvSpPr txBox="1"/>
          <p:nvPr/>
        </p:nvSpPr>
        <p:spPr>
          <a:xfrm>
            <a:off x="511188" y="1814958"/>
            <a:ext cx="166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I am assigning my output to</a:t>
            </a:r>
          </a:p>
        </p:txBody>
      </p:sp>
    </p:spTree>
    <p:extLst>
      <p:ext uri="{BB962C8B-B14F-4D97-AF65-F5344CB8AC3E}">
        <p14:creationId xmlns:p14="http://schemas.microsoft.com/office/powerpoint/2010/main" val="202657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DD540-99FE-9C2E-DAFC-507739E5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37" y="448733"/>
            <a:ext cx="8298725" cy="61637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DECBE9F-C7CA-1DDC-7525-7B4B26275119}"/>
              </a:ext>
            </a:extLst>
          </p:cNvPr>
          <p:cNvSpPr/>
          <p:nvPr/>
        </p:nvSpPr>
        <p:spPr>
          <a:xfrm>
            <a:off x="6266028" y="1718734"/>
            <a:ext cx="3979334" cy="82126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8840-2563-0D78-D5FF-7811A5B8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66712"/>
            <a:ext cx="11534775" cy="61245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17E98F-C29C-9225-D260-75C7F7AB7AFE}"/>
              </a:ext>
            </a:extLst>
          </p:cNvPr>
          <p:cNvSpPr/>
          <p:nvPr/>
        </p:nvSpPr>
        <p:spPr>
          <a:xfrm>
            <a:off x="3108960" y="214085"/>
            <a:ext cx="2046514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50B342-D31B-58DC-0560-FEC54B114FB7}"/>
              </a:ext>
            </a:extLst>
          </p:cNvPr>
          <p:cNvSpPr/>
          <p:nvPr/>
        </p:nvSpPr>
        <p:spPr>
          <a:xfrm>
            <a:off x="235373" y="462279"/>
            <a:ext cx="2255520" cy="56641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27340F-B922-0601-7E26-6B7F9C350206}"/>
              </a:ext>
            </a:extLst>
          </p:cNvPr>
          <p:cNvSpPr/>
          <p:nvPr/>
        </p:nvSpPr>
        <p:spPr>
          <a:xfrm>
            <a:off x="2861733" y="3188062"/>
            <a:ext cx="2502747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A48F01-48FE-24C4-54BB-4104830B6414}"/>
              </a:ext>
            </a:extLst>
          </p:cNvPr>
          <p:cNvSpPr/>
          <p:nvPr/>
        </p:nvSpPr>
        <p:spPr>
          <a:xfrm>
            <a:off x="5735321" y="0"/>
            <a:ext cx="3095466" cy="534633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67706-74C9-4458-E41C-E1412DAB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77" y="1387334"/>
            <a:ext cx="6493563" cy="37927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E2A184-D83B-B325-9266-4E40F0E983FB}"/>
              </a:ext>
            </a:extLst>
          </p:cNvPr>
          <p:cNvCxnSpPr>
            <a:cxnSpLocks/>
          </p:cNvCxnSpPr>
          <p:nvPr/>
        </p:nvCxnSpPr>
        <p:spPr>
          <a:xfrm>
            <a:off x="4882236" y="1239140"/>
            <a:ext cx="0" cy="1237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BC6F8-127F-9384-10E5-5E5E59AFE95F}"/>
              </a:ext>
            </a:extLst>
          </p:cNvPr>
          <p:cNvSpPr txBox="1"/>
          <p:nvPr/>
        </p:nvSpPr>
        <p:spPr>
          <a:xfrm>
            <a:off x="4198433" y="580268"/>
            <a:ext cx="136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Our data files are in here</a:t>
            </a:r>
          </a:p>
        </p:txBody>
      </p:sp>
    </p:spTree>
    <p:extLst>
      <p:ext uri="{BB962C8B-B14F-4D97-AF65-F5344CB8AC3E}">
        <p14:creationId xmlns:p14="http://schemas.microsoft.com/office/powerpoint/2010/main" val="134863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2F3E51-A402-699D-1853-6E1DE235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57499"/>
              </p:ext>
            </p:extLst>
          </p:nvPr>
        </p:nvGraphicFramePr>
        <p:xfrm>
          <a:off x="536486" y="1104227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6D986A-5965-DE99-EF2D-89D18957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5797"/>
              </p:ext>
            </p:extLst>
          </p:nvPr>
        </p:nvGraphicFramePr>
        <p:xfrm>
          <a:off x="6568392" y="1104227"/>
          <a:ext cx="4496988" cy="1442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62F1D7F-66AF-E400-3704-7E1AAE00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3686"/>
              </p:ext>
            </p:extLst>
          </p:nvPr>
        </p:nvGraphicFramePr>
        <p:xfrm>
          <a:off x="1599012" y="3947549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E8B3D0-D89C-DD00-6225-C80055A8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27334"/>
              </p:ext>
            </p:extLst>
          </p:nvPr>
        </p:nvGraphicFramePr>
        <p:xfrm>
          <a:off x="6096000" y="3947549"/>
          <a:ext cx="3372741" cy="1807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8563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CE9429A-C652-9DD1-3D4F-F465380A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66221"/>
              </p:ext>
            </p:extLst>
          </p:nvPr>
        </p:nvGraphicFramePr>
        <p:xfrm>
          <a:off x="6568391" y="2540027"/>
          <a:ext cx="4496988" cy="370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53668451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58841069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82062254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942682416"/>
                    </a:ext>
                  </a:extLst>
                </a:gridCol>
              </a:tblGrid>
              <a:tr h="3704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2349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1677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8300335-9C3D-BF16-4474-AF1AF2F24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56532"/>
              </p:ext>
            </p:extLst>
          </p:nvPr>
        </p:nvGraphicFramePr>
        <p:xfrm>
          <a:off x="1599012" y="5753773"/>
          <a:ext cx="449698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411280670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0335208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4515845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120728275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281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28E102-097A-3C4E-7EA5-435B7CC1E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55903"/>
              </p:ext>
            </p:extLst>
          </p:nvPr>
        </p:nvGraphicFramePr>
        <p:xfrm>
          <a:off x="6096000" y="5752292"/>
          <a:ext cx="3372741" cy="370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514765595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5058208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60998768"/>
                    </a:ext>
                  </a:extLst>
                </a:gridCol>
              </a:tblGrid>
              <a:tr h="3704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8189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9468E3-8318-C1D4-45E2-C3E5D779F461}"/>
              </a:ext>
            </a:extLst>
          </p:cNvPr>
          <p:cNvCxnSpPr>
            <a:cxnSpLocks/>
          </p:cNvCxnSpPr>
          <p:nvPr/>
        </p:nvCxnSpPr>
        <p:spPr>
          <a:xfrm flipV="1">
            <a:off x="1085315" y="601845"/>
            <a:ext cx="0" cy="50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966B50-0B9A-EE78-B46A-CCB87298783F}"/>
              </a:ext>
            </a:extLst>
          </p:cNvPr>
          <p:cNvCxnSpPr>
            <a:cxnSpLocks/>
          </p:cNvCxnSpPr>
          <p:nvPr/>
        </p:nvCxnSpPr>
        <p:spPr>
          <a:xfrm flipV="1">
            <a:off x="7134315" y="601845"/>
            <a:ext cx="0" cy="50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1E3A0B-B2A6-57E7-E3CE-22A2B15A5F25}"/>
              </a:ext>
            </a:extLst>
          </p:cNvPr>
          <p:cNvCxnSpPr>
            <a:cxnSpLocks/>
          </p:cNvCxnSpPr>
          <p:nvPr/>
        </p:nvCxnSpPr>
        <p:spPr>
          <a:xfrm>
            <a:off x="1085315" y="603665"/>
            <a:ext cx="606609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2414E4B-E32C-E9DF-4999-67EC8A2E9570}"/>
              </a:ext>
            </a:extLst>
          </p:cNvPr>
          <p:cNvSpPr/>
          <p:nvPr/>
        </p:nvSpPr>
        <p:spPr>
          <a:xfrm rot="10800000">
            <a:off x="948586" y="878444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D444A78-EE35-E5B5-4E30-635FF27DAA72}"/>
              </a:ext>
            </a:extLst>
          </p:cNvPr>
          <p:cNvSpPr/>
          <p:nvPr/>
        </p:nvSpPr>
        <p:spPr>
          <a:xfrm rot="10800000">
            <a:off x="6997586" y="878444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4232E5-120E-FDC2-80A0-0B9E828B39FF}"/>
              </a:ext>
            </a:extLst>
          </p:cNvPr>
          <p:cNvSpPr txBox="1"/>
          <p:nvPr/>
        </p:nvSpPr>
        <p:spPr>
          <a:xfrm>
            <a:off x="2031999" y="2953270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1819 Test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0F698-FF79-D6D6-AFC8-1F83F4D5D1C9}"/>
              </a:ext>
            </a:extLst>
          </p:cNvPr>
          <p:cNvSpPr txBox="1"/>
          <p:nvPr/>
        </p:nvSpPr>
        <p:spPr>
          <a:xfrm>
            <a:off x="8127999" y="2916280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 Test Data</a:t>
            </a:r>
          </a:p>
        </p:txBody>
      </p:sp>
    </p:spTree>
    <p:extLst>
      <p:ext uri="{BB962C8B-B14F-4D97-AF65-F5344CB8AC3E}">
        <p14:creationId xmlns:p14="http://schemas.microsoft.com/office/powerpoint/2010/main" val="175705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8BFD-88C8-9D4F-5433-DA39A73B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20" y="2653197"/>
            <a:ext cx="4394426" cy="169553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E324FE51-0CEF-960E-845B-274A2A63982F}"/>
              </a:ext>
            </a:extLst>
          </p:cNvPr>
          <p:cNvSpPr/>
          <p:nvPr/>
        </p:nvSpPr>
        <p:spPr>
          <a:xfrm>
            <a:off x="5985934" y="3175000"/>
            <a:ext cx="584200" cy="651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775B4D-CC62-B321-6378-D48347A6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2350"/>
              </p:ext>
            </p:extLst>
          </p:nvPr>
        </p:nvGraphicFramePr>
        <p:xfrm>
          <a:off x="1599012" y="3947549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572CCF-5AC3-0CB5-2A09-169EC8A44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60467"/>
              </p:ext>
            </p:extLst>
          </p:nvPr>
        </p:nvGraphicFramePr>
        <p:xfrm>
          <a:off x="6096000" y="3947549"/>
          <a:ext cx="3372741" cy="1807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8563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E8870F1-905A-59FD-70E4-301AA155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08923"/>
              </p:ext>
            </p:extLst>
          </p:nvPr>
        </p:nvGraphicFramePr>
        <p:xfrm>
          <a:off x="1599012" y="1033433"/>
          <a:ext cx="4496988" cy="14421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9BF78A-3D13-D98F-9AA5-FE7BC4D0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37788"/>
              </p:ext>
            </p:extLst>
          </p:nvPr>
        </p:nvGraphicFramePr>
        <p:xfrm>
          <a:off x="6096000" y="1033433"/>
          <a:ext cx="3372741" cy="1442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0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B457E4-7CE7-5732-B36F-B5AE1BFCA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9444"/>
              </p:ext>
            </p:extLst>
          </p:nvPr>
        </p:nvGraphicFramePr>
        <p:xfrm>
          <a:off x="626533" y="651933"/>
          <a:ext cx="5376332" cy="14613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282343948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1783308600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895376409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30588648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qualtrics_link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931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549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4659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48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26DF57-628B-FD73-E483-D0A5CD98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55960"/>
              </p:ext>
            </p:extLst>
          </p:nvPr>
        </p:nvGraphicFramePr>
        <p:xfrm>
          <a:off x="6383866" y="651933"/>
          <a:ext cx="5376332" cy="14613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282343948"/>
                    </a:ext>
                  </a:extLst>
                </a:gridCol>
                <a:gridCol w="1240365">
                  <a:extLst>
                    <a:ext uri="{9D8B030D-6E8A-4147-A177-3AD203B41FA5}">
                      <a16:colId xmlns:a16="http://schemas.microsoft.com/office/drawing/2014/main" val="1783308600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895376409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30588648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qualtrics_link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931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549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4659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4830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5CA1317-8AB8-E3C9-9C3B-EC96798BE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98178"/>
              </p:ext>
            </p:extLst>
          </p:nvPr>
        </p:nvGraphicFramePr>
        <p:xfrm>
          <a:off x="2895600" y="2698326"/>
          <a:ext cx="5376332" cy="14613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282343948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1783308600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895376409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30588648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qualtrics_link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931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549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4659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48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E748BC-AE89-DCB4-EB27-03CF3D4DF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50644"/>
              </p:ext>
            </p:extLst>
          </p:nvPr>
        </p:nvGraphicFramePr>
        <p:xfrm>
          <a:off x="2895600" y="4168140"/>
          <a:ext cx="5376332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1660">
                  <a:extLst>
                    <a:ext uri="{9D8B030D-6E8A-4147-A177-3AD203B41FA5}">
                      <a16:colId xmlns:a16="http://schemas.microsoft.com/office/drawing/2014/main" val="3953659276"/>
                    </a:ext>
                  </a:extLst>
                </a:gridCol>
                <a:gridCol w="1336506">
                  <a:extLst>
                    <a:ext uri="{9D8B030D-6E8A-4147-A177-3AD203B41FA5}">
                      <a16:colId xmlns:a16="http://schemas.microsoft.com/office/drawing/2014/main" val="1512720992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961166435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226555767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2348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6953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4421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175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0C4B3-0BD6-EF78-1C25-95CF143893FD}"/>
              </a:ext>
            </a:extLst>
          </p:cNvPr>
          <p:cNvSpPr txBox="1"/>
          <p:nvPr/>
        </p:nvSpPr>
        <p:spPr>
          <a:xfrm>
            <a:off x="2003061" y="2121747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Qualtrics link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42932-B154-AB33-238E-74DA0700AC2B}"/>
              </a:ext>
            </a:extLst>
          </p:cNvPr>
          <p:cNvSpPr txBox="1"/>
          <p:nvPr/>
        </p:nvSpPr>
        <p:spPr>
          <a:xfrm>
            <a:off x="7828619" y="2121747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Qualtrics link 2</a:t>
            </a:r>
          </a:p>
        </p:txBody>
      </p:sp>
    </p:spTree>
    <p:extLst>
      <p:ext uri="{BB962C8B-B14F-4D97-AF65-F5344CB8AC3E}">
        <p14:creationId xmlns:p14="http://schemas.microsoft.com/office/powerpoint/2010/main" val="123728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C1F37DE-5ADF-6DBD-9F94-8813A2A76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90669"/>
              </p:ext>
            </p:extLst>
          </p:nvPr>
        </p:nvGraphicFramePr>
        <p:xfrm>
          <a:off x="1881023" y="503593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5574A-444E-1E0C-7437-BDCAC817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39294"/>
              </p:ext>
            </p:extLst>
          </p:nvPr>
        </p:nvGraphicFramePr>
        <p:xfrm>
          <a:off x="6378011" y="503593"/>
          <a:ext cx="3372741" cy="1807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8563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41C6CE-D65A-AF05-3154-72B0E255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16543"/>
              </p:ext>
            </p:extLst>
          </p:nvPr>
        </p:nvGraphicFramePr>
        <p:xfrm>
          <a:off x="1881023" y="2309817"/>
          <a:ext cx="449698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411280670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0335208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4515845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120728275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28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9CEAD7-4A0F-E405-E418-8E39C6325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16558"/>
              </p:ext>
            </p:extLst>
          </p:nvPr>
        </p:nvGraphicFramePr>
        <p:xfrm>
          <a:off x="6378011" y="2308336"/>
          <a:ext cx="3372741" cy="370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514765595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5058208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60998768"/>
                    </a:ext>
                  </a:extLst>
                </a:gridCol>
              </a:tblGrid>
              <a:tr h="3704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818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40FC2E5-2F64-BE0D-6BF7-2EA38906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45401"/>
              </p:ext>
            </p:extLst>
          </p:nvPr>
        </p:nvGraphicFramePr>
        <p:xfrm>
          <a:off x="4307079" y="3064481"/>
          <a:ext cx="35806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72">
                  <a:extLst>
                    <a:ext uri="{9D8B030D-6E8A-4147-A177-3AD203B41FA5}">
                      <a16:colId xmlns:a16="http://schemas.microsoft.com/office/drawing/2014/main" val="554863544"/>
                    </a:ext>
                  </a:extLst>
                </a:gridCol>
                <a:gridCol w="895172">
                  <a:extLst>
                    <a:ext uri="{9D8B030D-6E8A-4147-A177-3AD203B41FA5}">
                      <a16:colId xmlns:a16="http://schemas.microsoft.com/office/drawing/2014/main" val="423510928"/>
                    </a:ext>
                  </a:extLst>
                </a:gridCol>
                <a:gridCol w="895172">
                  <a:extLst>
                    <a:ext uri="{9D8B030D-6E8A-4147-A177-3AD203B41FA5}">
                      <a16:colId xmlns:a16="http://schemas.microsoft.com/office/drawing/2014/main" val="1532108980"/>
                    </a:ext>
                  </a:extLst>
                </a:gridCol>
                <a:gridCol w="895172">
                  <a:extLst>
                    <a:ext uri="{9D8B030D-6E8A-4147-A177-3AD203B41FA5}">
                      <a16:colId xmlns:a16="http://schemas.microsoft.com/office/drawing/2014/main" val="3528108064"/>
                    </a:ext>
                  </a:extLst>
                </a:gridCol>
              </a:tblGrid>
              <a:tr h="258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8750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92506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93937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04715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30399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10783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24459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9222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D6375B0-2D28-7D13-E828-9D1D488A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97396"/>
              </p:ext>
            </p:extLst>
          </p:nvPr>
        </p:nvGraphicFramePr>
        <p:xfrm>
          <a:off x="7887767" y="3066183"/>
          <a:ext cx="71894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42">
                  <a:extLst>
                    <a:ext uri="{9D8B030D-6E8A-4147-A177-3AD203B41FA5}">
                      <a16:colId xmlns:a16="http://schemas.microsoft.com/office/drawing/2014/main" val="3780554406"/>
                    </a:ext>
                  </a:extLst>
                </a:gridCol>
              </a:tblGrid>
              <a:tr h="263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73496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1771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29292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40447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56888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21700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89158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4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0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BA60416-3AC9-E2E4-689A-232BBDBDA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36025"/>
              </p:ext>
            </p:extLst>
          </p:nvPr>
        </p:nvGraphicFramePr>
        <p:xfrm>
          <a:off x="237382" y="1001677"/>
          <a:ext cx="5924135" cy="2561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305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EF30D4-5303-B914-6A5C-B2872E0E9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39584"/>
              </p:ext>
            </p:extLst>
          </p:nvPr>
        </p:nvGraphicFramePr>
        <p:xfrm>
          <a:off x="6868920" y="1684430"/>
          <a:ext cx="4941370" cy="4108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74">
                  <a:extLst>
                    <a:ext uri="{9D8B030D-6E8A-4147-A177-3AD203B41FA5}">
                      <a16:colId xmlns:a16="http://schemas.microsoft.com/office/drawing/2014/main" val="4282987864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380292911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2961976515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149655463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3030765431"/>
                    </a:ext>
                  </a:extLst>
                </a:gridCol>
              </a:tblGrid>
              <a:tr h="373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9791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98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7628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567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6334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2493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83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446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97479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3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8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8E273B-030B-4618-37A3-7397EF639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71820"/>
              </p:ext>
            </p:extLst>
          </p:nvPr>
        </p:nvGraphicFramePr>
        <p:xfrm>
          <a:off x="237382" y="1001677"/>
          <a:ext cx="5924135" cy="2561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305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23B902-EF66-B322-79F4-1B96E52A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72967"/>
              </p:ext>
            </p:extLst>
          </p:nvPr>
        </p:nvGraphicFramePr>
        <p:xfrm>
          <a:off x="6774441" y="1001677"/>
          <a:ext cx="4941370" cy="4108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74">
                  <a:extLst>
                    <a:ext uri="{9D8B030D-6E8A-4147-A177-3AD203B41FA5}">
                      <a16:colId xmlns:a16="http://schemas.microsoft.com/office/drawing/2014/main" val="4282987864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380292911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2961976515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149655463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3030765431"/>
                    </a:ext>
                  </a:extLst>
                </a:gridCol>
              </a:tblGrid>
              <a:tr h="373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9791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98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7628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567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6334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2493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83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446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97479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3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899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9C287E-26D0-271C-DFFD-0AF66351F8C1}"/>
              </a:ext>
            </a:extLst>
          </p:cNvPr>
          <p:cNvSpPr txBox="1"/>
          <p:nvPr/>
        </p:nvSpPr>
        <p:spPr>
          <a:xfrm>
            <a:off x="1948441" y="3657600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56258-B3F8-1322-208B-AFD5DC81A9B4}"/>
              </a:ext>
            </a:extLst>
          </p:cNvPr>
          <p:cNvSpPr txBox="1"/>
          <p:nvPr/>
        </p:nvSpPr>
        <p:spPr>
          <a:xfrm>
            <a:off x="8159803" y="5149254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D24F3-D2FE-E333-0BA2-CCD9378091AC}"/>
              </a:ext>
            </a:extLst>
          </p:cNvPr>
          <p:cNvCxnSpPr>
            <a:cxnSpLocks/>
          </p:cNvCxnSpPr>
          <p:nvPr/>
        </p:nvCxnSpPr>
        <p:spPr>
          <a:xfrm flipV="1">
            <a:off x="683513" y="593476"/>
            <a:ext cx="0" cy="4082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70ABFF-821A-4442-7B55-DDE29C5DD70A}"/>
              </a:ext>
            </a:extLst>
          </p:cNvPr>
          <p:cNvCxnSpPr>
            <a:cxnSpLocks/>
          </p:cNvCxnSpPr>
          <p:nvPr/>
        </p:nvCxnSpPr>
        <p:spPr>
          <a:xfrm flipV="1">
            <a:off x="7265251" y="593476"/>
            <a:ext cx="0" cy="4082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B7EE2A-28C2-834F-4AF1-A9973EBE6461}"/>
              </a:ext>
            </a:extLst>
          </p:cNvPr>
          <p:cNvCxnSpPr>
            <a:cxnSpLocks/>
          </p:cNvCxnSpPr>
          <p:nvPr/>
        </p:nvCxnSpPr>
        <p:spPr>
          <a:xfrm>
            <a:off x="683513" y="593476"/>
            <a:ext cx="65817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98E1D73-4C72-3810-95C2-E29A0798E563}"/>
              </a:ext>
            </a:extLst>
          </p:cNvPr>
          <p:cNvSpPr/>
          <p:nvPr/>
        </p:nvSpPr>
        <p:spPr>
          <a:xfrm rot="10800000">
            <a:off x="7128522" y="797576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4C2DD72-F6EC-ED9C-D696-B8185FB9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37376"/>
              </p:ext>
            </p:extLst>
          </p:nvPr>
        </p:nvGraphicFramePr>
        <p:xfrm>
          <a:off x="357025" y="906763"/>
          <a:ext cx="4941370" cy="4108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74">
                  <a:extLst>
                    <a:ext uri="{9D8B030D-6E8A-4147-A177-3AD203B41FA5}">
                      <a16:colId xmlns:a16="http://schemas.microsoft.com/office/drawing/2014/main" val="4282987864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380292911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2961976515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149655463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3030765431"/>
                    </a:ext>
                  </a:extLst>
                </a:gridCol>
              </a:tblGrid>
              <a:tr h="373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9791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98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7628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567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6334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2493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83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446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97479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3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8993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59D8E9-CD10-3AFA-8ED4-4379A8A5E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71401"/>
              </p:ext>
            </p:extLst>
          </p:nvPr>
        </p:nvGraphicFramePr>
        <p:xfrm>
          <a:off x="5910840" y="930901"/>
          <a:ext cx="5924135" cy="2561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305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F05DE8-B4D4-FBD0-EEA3-EA44EA854C86}"/>
              </a:ext>
            </a:extLst>
          </p:cNvPr>
          <p:cNvCxnSpPr>
            <a:cxnSpLocks/>
          </p:cNvCxnSpPr>
          <p:nvPr/>
        </p:nvCxnSpPr>
        <p:spPr>
          <a:xfrm flipV="1">
            <a:off x="928074" y="397609"/>
            <a:ext cx="0" cy="50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273B44-A7D2-2FD8-E620-A5A48F09DFC9}"/>
              </a:ext>
            </a:extLst>
          </p:cNvPr>
          <p:cNvCxnSpPr>
            <a:cxnSpLocks/>
          </p:cNvCxnSpPr>
          <p:nvPr/>
        </p:nvCxnSpPr>
        <p:spPr>
          <a:xfrm flipV="1">
            <a:off x="6361043" y="397609"/>
            <a:ext cx="0" cy="5023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E1DE77-EC08-4322-E7F0-11169448ACD7}"/>
              </a:ext>
            </a:extLst>
          </p:cNvPr>
          <p:cNvCxnSpPr>
            <a:cxnSpLocks/>
          </p:cNvCxnSpPr>
          <p:nvPr/>
        </p:nvCxnSpPr>
        <p:spPr>
          <a:xfrm>
            <a:off x="928074" y="397609"/>
            <a:ext cx="54329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2ED3347-8AE7-9A9D-1C14-5EA409D92E40}"/>
              </a:ext>
            </a:extLst>
          </p:cNvPr>
          <p:cNvSpPr/>
          <p:nvPr/>
        </p:nvSpPr>
        <p:spPr>
          <a:xfrm rot="10800000">
            <a:off x="6224314" y="689474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78213-BDA4-3E18-5413-7A9A2692E50E}"/>
              </a:ext>
            </a:extLst>
          </p:cNvPr>
          <p:cNvSpPr txBox="1"/>
          <p:nvPr/>
        </p:nvSpPr>
        <p:spPr>
          <a:xfrm>
            <a:off x="1584297" y="5022244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11DAE-C702-D850-6665-28F2D6C7D649}"/>
              </a:ext>
            </a:extLst>
          </p:cNvPr>
          <p:cNvSpPr txBox="1"/>
          <p:nvPr/>
        </p:nvSpPr>
        <p:spPr>
          <a:xfrm>
            <a:off x="7961213" y="3492819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WIDE</a:t>
            </a:r>
          </a:p>
        </p:txBody>
      </p:sp>
    </p:spTree>
    <p:extLst>
      <p:ext uri="{BB962C8B-B14F-4D97-AF65-F5344CB8AC3E}">
        <p14:creationId xmlns:p14="http://schemas.microsoft.com/office/powerpoint/2010/main" val="133995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9108D1-D6E0-C673-A066-BC3095EEB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38031"/>
              </p:ext>
            </p:extLst>
          </p:nvPr>
        </p:nvGraphicFramePr>
        <p:xfrm>
          <a:off x="630490" y="2271955"/>
          <a:ext cx="3146751" cy="23140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8917">
                  <a:extLst>
                    <a:ext uri="{9D8B030D-6E8A-4147-A177-3AD203B41FA5}">
                      <a16:colId xmlns:a16="http://schemas.microsoft.com/office/drawing/2014/main" val="265655309"/>
                    </a:ext>
                  </a:extLst>
                </a:gridCol>
                <a:gridCol w="1048917">
                  <a:extLst>
                    <a:ext uri="{9D8B030D-6E8A-4147-A177-3AD203B41FA5}">
                      <a16:colId xmlns:a16="http://schemas.microsoft.com/office/drawing/2014/main" val="1793215245"/>
                    </a:ext>
                  </a:extLst>
                </a:gridCol>
                <a:gridCol w="1048917">
                  <a:extLst>
                    <a:ext uri="{9D8B030D-6E8A-4147-A177-3AD203B41FA5}">
                      <a16:colId xmlns:a16="http://schemas.microsoft.com/office/drawing/2014/main" val="57496481"/>
                    </a:ext>
                  </a:extLst>
                </a:gridCol>
              </a:tblGrid>
              <a:tr h="4628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56568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14461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39387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71123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4116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30E1EF-F0F4-BEA1-97F0-3B46F0DF60E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03865" y="1572426"/>
            <a:ext cx="0" cy="69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2A0565-1081-8E2F-8435-D78494B3E6BF}"/>
              </a:ext>
            </a:extLst>
          </p:cNvPr>
          <p:cNvCxnSpPr>
            <a:cxnSpLocks/>
          </p:cNvCxnSpPr>
          <p:nvPr/>
        </p:nvCxnSpPr>
        <p:spPr>
          <a:xfrm>
            <a:off x="3210845" y="1572426"/>
            <a:ext cx="0" cy="69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4BEF55-5C0C-8835-A508-C88A68E91CDC}"/>
              </a:ext>
            </a:extLst>
          </p:cNvPr>
          <p:cNvSpPr txBox="1"/>
          <p:nvPr/>
        </p:nvSpPr>
        <p:spPr>
          <a:xfrm>
            <a:off x="2042444" y="1170774"/>
            <a:ext cx="17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Cols to pivot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D720AA2-12AE-A071-1145-5C7036EC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01697"/>
              </p:ext>
            </p:extLst>
          </p:nvPr>
        </p:nvGraphicFramePr>
        <p:xfrm>
          <a:off x="4784220" y="2271955"/>
          <a:ext cx="3332859" cy="3314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0953">
                  <a:extLst>
                    <a:ext uri="{9D8B030D-6E8A-4147-A177-3AD203B41FA5}">
                      <a16:colId xmlns:a16="http://schemas.microsoft.com/office/drawing/2014/main" val="1139443202"/>
                    </a:ext>
                  </a:extLst>
                </a:gridCol>
                <a:gridCol w="1110953">
                  <a:extLst>
                    <a:ext uri="{9D8B030D-6E8A-4147-A177-3AD203B41FA5}">
                      <a16:colId xmlns:a16="http://schemas.microsoft.com/office/drawing/2014/main" val="454111221"/>
                    </a:ext>
                  </a:extLst>
                </a:gridCol>
                <a:gridCol w="1110953">
                  <a:extLst>
                    <a:ext uri="{9D8B030D-6E8A-4147-A177-3AD203B41FA5}">
                      <a16:colId xmlns:a16="http://schemas.microsoft.com/office/drawing/2014/main" val="1820175672"/>
                    </a:ext>
                  </a:extLst>
                </a:gridCol>
              </a:tblGrid>
              <a:tr h="368324">
                <a:tc>
                  <a:txBody>
                    <a:bodyPr/>
                    <a:lstStyle/>
                    <a:p>
                      <a:r>
                        <a:rPr lang="en-US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31600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17083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2654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5400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7993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53483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9650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72316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6435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E2880B-5CD7-26DD-F91B-FDE9B691F3E2}"/>
              </a:ext>
            </a:extLst>
          </p:cNvPr>
          <p:cNvCxnSpPr>
            <a:cxnSpLocks/>
          </p:cNvCxnSpPr>
          <p:nvPr/>
        </p:nvCxnSpPr>
        <p:spPr>
          <a:xfrm>
            <a:off x="6330059" y="1540106"/>
            <a:ext cx="0" cy="69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AD10FB-11A7-47C9-4A90-641476265C0D}"/>
              </a:ext>
            </a:extLst>
          </p:cNvPr>
          <p:cNvSpPr txBox="1"/>
          <p:nvPr/>
        </p:nvSpPr>
        <p:spPr>
          <a:xfrm>
            <a:off x="5686275" y="1138454"/>
            <a:ext cx="128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names_to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8F34D2-F528-05F5-8861-4D4006E70159}"/>
              </a:ext>
            </a:extLst>
          </p:cNvPr>
          <p:cNvCxnSpPr>
            <a:cxnSpLocks/>
          </p:cNvCxnSpPr>
          <p:nvPr/>
        </p:nvCxnSpPr>
        <p:spPr>
          <a:xfrm>
            <a:off x="7473772" y="1507786"/>
            <a:ext cx="0" cy="73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9F78F5-145E-9020-2EF4-CB941D1B1A4C}"/>
              </a:ext>
            </a:extLst>
          </p:cNvPr>
          <p:cNvSpPr txBox="1"/>
          <p:nvPr/>
        </p:nvSpPr>
        <p:spPr>
          <a:xfrm>
            <a:off x="6973843" y="1138454"/>
            <a:ext cx="128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values_to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D68CCE-84C7-D610-EE86-31F357CBE6C4}"/>
              </a:ext>
            </a:extLst>
          </p:cNvPr>
          <p:cNvCxnSpPr/>
          <p:nvPr/>
        </p:nvCxnSpPr>
        <p:spPr>
          <a:xfrm flipV="1">
            <a:off x="3777239" y="2777383"/>
            <a:ext cx="1006981" cy="1794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C6A7B8-9238-6335-4894-4D7B05041C69}"/>
              </a:ext>
            </a:extLst>
          </p:cNvPr>
          <p:cNvCxnSpPr/>
          <p:nvPr/>
        </p:nvCxnSpPr>
        <p:spPr>
          <a:xfrm>
            <a:off x="3777239" y="2956845"/>
            <a:ext cx="1006981" cy="205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BCDF57-6B33-B41A-9FB5-F1BADEB9EE2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77241" y="3429000"/>
            <a:ext cx="1006979" cy="1087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6D945E3-8A1E-575B-9755-D7BB4CEA244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77239" y="3436226"/>
            <a:ext cx="1006981" cy="4931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91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D794A6E-71A0-DAB6-4785-79869D873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40948"/>
              </p:ext>
            </p:extLst>
          </p:nvPr>
        </p:nvGraphicFramePr>
        <p:xfrm>
          <a:off x="399754" y="2403185"/>
          <a:ext cx="7661129" cy="36657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4447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1094447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1094447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1094447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1094447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1094447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1094447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73315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586524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586524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586524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586524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5865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34B628-20CD-E820-DF5B-A4A568E89ADC}"/>
              </a:ext>
            </a:extLst>
          </p:cNvPr>
          <p:cNvSpPr txBox="1"/>
          <p:nvPr/>
        </p:nvSpPr>
        <p:spPr>
          <a:xfrm>
            <a:off x="4276220" y="1325574"/>
            <a:ext cx="17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Cols to pivot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EC5D0-7414-72D3-DE0D-B3524579FE28}"/>
              </a:ext>
            </a:extLst>
          </p:cNvPr>
          <p:cNvSpPr txBox="1"/>
          <p:nvPr/>
        </p:nvSpPr>
        <p:spPr>
          <a:xfrm>
            <a:off x="8060879" y="3032873"/>
            <a:ext cx="1734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names_to (categorical piece)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F50F0-D3C9-BFC1-33C3-EE826BD2E7E8}"/>
              </a:ext>
            </a:extLst>
          </p:cNvPr>
          <p:cNvSpPr txBox="1"/>
          <p:nvPr/>
        </p:nvSpPr>
        <p:spPr>
          <a:xfrm>
            <a:off x="6959484" y="1288852"/>
            <a:ext cx="197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names_to</a:t>
            </a:r>
          </a:p>
          <a:p>
            <a:r>
              <a:rPr lang="en-US" dirty="0"/>
              <a:t>(.value reference)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F7A2005-6CF0-5410-C261-E025A5AA24F4}"/>
              </a:ext>
            </a:extLst>
          </p:cNvPr>
          <p:cNvSpPr/>
          <p:nvPr/>
        </p:nvSpPr>
        <p:spPr>
          <a:xfrm rot="16200000">
            <a:off x="4495919" y="-610678"/>
            <a:ext cx="693158" cy="5304327"/>
          </a:xfrm>
          <a:prstGeom prst="righ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D4D3B1-DF1F-2CE3-25C0-21BC84E571D6}"/>
              </a:ext>
            </a:extLst>
          </p:cNvPr>
          <p:cNvCxnSpPr>
            <a:cxnSpLocks/>
          </p:cNvCxnSpPr>
          <p:nvPr/>
        </p:nvCxnSpPr>
        <p:spPr>
          <a:xfrm>
            <a:off x="3183944" y="1894693"/>
            <a:ext cx="0" cy="84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5396E7-2F82-6F48-5C9C-4063A78A076F}"/>
              </a:ext>
            </a:extLst>
          </p:cNvPr>
          <p:cNvSpPr txBox="1"/>
          <p:nvPr/>
        </p:nvSpPr>
        <p:spPr>
          <a:xfrm>
            <a:off x="2620797" y="1597908"/>
            <a:ext cx="17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names_sep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7341F-9B4C-4311-866D-88372DD5446F}"/>
              </a:ext>
            </a:extLst>
          </p:cNvPr>
          <p:cNvCxnSpPr>
            <a:cxnSpLocks/>
          </p:cNvCxnSpPr>
          <p:nvPr/>
        </p:nvCxnSpPr>
        <p:spPr>
          <a:xfrm>
            <a:off x="7262034" y="1857823"/>
            <a:ext cx="0" cy="84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2C00792-EABC-9CB1-15AB-812642F71D66}"/>
              </a:ext>
            </a:extLst>
          </p:cNvPr>
          <p:cNvCxnSpPr>
            <a:cxnSpLocks/>
          </p:cNvCxnSpPr>
          <p:nvPr/>
        </p:nvCxnSpPr>
        <p:spPr>
          <a:xfrm rot="10800000">
            <a:off x="7956756" y="2743200"/>
            <a:ext cx="585293" cy="356040"/>
          </a:xfrm>
          <a:prstGeom prst="bentConnector3">
            <a:avLst>
              <a:gd name="adj1" fmla="val -16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6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7884EC7D-391B-3108-779F-A8A15870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31085"/>
              </p:ext>
            </p:extLst>
          </p:nvPr>
        </p:nvGraphicFramePr>
        <p:xfrm>
          <a:off x="713665" y="2249833"/>
          <a:ext cx="3332859" cy="3314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0953">
                  <a:extLst>
                    <a:ext uri="{9D8B030D-6E8A-4147-A177-3AD203B41FA5}">
                      <a16:colId xmlns:a16="http://schemas.microsoft.com/office/drawing/2014/main" val="1139443202"/>
                    </a:ext>
                  </a:extLst>
                </a:gridCol>
                <a:gridCol w="1110953">
                  <a:extLst>
                    <a:ext uri="{9D8B030D-6E8A-4147-A177-3AD203B41FA5}">
                      <a16:colId xmlns:a16="http://schemas.microsoft.com/office/drawing/2014/main" val="454111221"/>
                    </a:ext>
                  </a:extLst>
                </a:gridCol>
                <a:gridCol w="1110953">
                  <a:extLst>
                    <a:ext uri="{9D8B030D-6E8A-4147-A177-3AD203B41FA5}">
                      <a16:colId xmlns:a16="http://schemas.microsoft.com/office/drawing/2014/main" val="1820175672"/>
                    </a:ext>
                  </a:extLst>
                </a:gridCol>
              </a:tblGrid>
              <a:tr h="368324">
                <a:tc>
                  <a:txBody>
                    <a:bodyPr/>
                    <a:lstStyle/>
                    <a:p>
                      <a:r>
                        <a:rPr lang="en-US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31600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17083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2654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5400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7993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53483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96505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72316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6435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95681B-8C8C-E069-D0EF-2545B25EC3B3}"/>
              </a:ext>
            </a:extLst>
          </p:cNvPr>
          <p:cNvCxnSpPr>
            <a:cxnSpLocks/>
          </p:cNvCxnSpPr>
          <p:nvPr/>
        </p:nvCxnSpPr>
        <p:spPr>
          <a:xfrm>
            <a:off x="2252130" y="1621222"/>
            <a:ext cx="0" cy="69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D24321-56F2-DA86-B703-0FB806C83B5D}"/>
              </a:ext>
            </a:extLst>
          </p:cNvPr>
          <p:cNvSpPr txBox="1"/>
          <p:nvPr/>
        </p:nvSpPr>
        <p:spPr>
          <a:xfrm>
            <a:off x="1504337" y="1219570"/>
            <a:ext cx="139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names_from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BBE452-09C4-3A04-91A9-6D4EF1B1EBFF}"/>
              </a:ext>
            </a:extLst>
          </p:cNvPr>
          <p:cNvCxnSpPr>
            <a:cxnSpLocks/>
          </p:cNvCxnSpPr>
          <p:nvPr/>
        </p:nvCxnSpPr>
        <p:spPr>
          <a:xfrm>
            <a:off x="3395843" y="1588902"/>
            <a:ext cx="0" cy="69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4BFBB1-3BFB-0DDC-95E5-3CE328A16DE7}"/>
              </a:ext>
            </a:extLst>
          </p:cNvPr>
          <p:cNvSpPr txBox="1"/>
          <p:nvPr/>
        </p:nvSpPr>
        <p:spPr>
          <a:xfrm>
            <a:off x="2895913" y="1219570"/>
            <a:ext cx="13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values_from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E726AB-F640-DCD2-22AF-585B71C76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47374"/>
              </p:ext>
            </p:extLst>
          </p:nvPr>
        </p:nvGraphicFramePr>
        <p:xfrm>
          <a:off x="4726240" y="2249833"/>
          <a:ext cx="3146751" cy="23140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8917">
                  <a:extLst>
                    <a:ext uri="{9D8B030D-6E8A-4147-A177-3AD203B41FA5}">
                      <a16:colId xmlns:a16="http://schemas.microsoft.com/office/drawing/2014/main" val="265655309"/>
                    </a:ext>
                  </a:extLst>
                </a:gridCol>
                <a:gridCol w="1048917">
                  <a:extLst>
                    <a:ext uri="{9D8B030D-6E8A-4147-A177-3AD203B41FA5}">
                      <a16:colId xmlns:a16="http://schemas.microsoft.com/office/drawing/2014/main" val="1793215245"/>
                    </a:ext>
                  </a:extLst>
                </a:gridCol>
                <a:gridCol w="1048917">
                  <a:extLst>
                    <a:ext uri="{9D8B030D-6E8A-4147-A177-3AD203B41FA5}">
                      <a16:colId xmlns:a16="http://schemas.microsoft.com/office/drawing/2014/main" val="57496481"/>
                    </a:ext>
                  </a:extLst>
                </a:gridCol>
              </a:tblGrid>
              <a:tr h="4628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56568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14461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39387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71123"/>
                  </a:ext>
                </a:extLst>
              </a:tr>
              <a:tr h="462818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41164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F10DE97-4F07-E28F-178F-AF8BC0EDB188}"/>
              </a:ext>
            </a:extLst>
          </p:cNvPr>
          <p:cNvCxnSpPr>
            <a:cxnSpLocks/>
          </p:cNvCxnSpPr>
          <p:nvPr/>
        </p:nvCxnSpPr>
        <p:spPr>
          <a:xfrm>
            <a:off x="4046524" y="2800350"/>
            <a:ext cx="679716" cy="2095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A6352C-5125-71C4-E2A8-37D98B00F286}"/>
              </a:ext>
            </a:extLst>
          </p:cNvPr>
          <p:cNvCxnSpPr/>
          <p:nvPr/>
        </p:nvCxnSpPr>
        <p:spPr>
          <a:xfrm flipV="1">
            <a:off x="4046524" y="3009900"/>
            <a:ext cx="679716" cy="1905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4A7C47C-0E4E-9102-F18F-652839A30D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6524" y="3406878"/>
            <a:ext cx="679716" cy="1704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C1C0B51-A2AF-AC42-8468-DA09D36602F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6524" y="3406878"/>
            <a:ext cx="679716" cy="5173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5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8DF5C3-AC78-461E-A805-1B008BDEA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67001"/>
              </p:ext>
            </p:extLst>
          </p:nvPr>
        </p:nvGraphicFramePr>
        <p:xfrm>
          <a:off x="510849" y="1838254"/>
          <a:ext cx="4941370" cy="4108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74">
                  <a:extLst>
                    <a:ext uri="{9D8B030D-6E8A-4147-A177-3AD203B41FA5}">
                      <a16:colId xmlns:a16="http://schemas.microsoft.com/office/drawing/2014/main" val="4282987864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380292911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2961976515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149655463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3030765431"/>
                    </a:ext>
                  </a:extLst>
                </a:gridCol>
              </a:tblGrid>
              <a:tr h="373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9791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98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7628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567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6334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2493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83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446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97479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3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8993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D529CC-DA06-CFE6-5764-A42A8E1CE2FA}"/>
              </a:ext>
            </a:extLst>
          </p:cNvPr>
          <p:cNvCxnSpPr>
            <a:cxnSpLocks/>
          </p:cNvCxnSpPr>
          <p:nvPr/>
        </p:nvCxnSpPr>
        <p:spPr>
          <a:xfrm>
            <a:off x="1970118" y="1202478"/>
            <a:ext cx="0" cy="69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E1931E-61CE-CE7B-9BDD-FF4B4E66A33A}"/>
              </a:ext>
            </a:extLst>
          </p:cNvPr>
          <p:cNvSpPr txBox="1"/>
          <p:nvPr/>
        </p:nvSpPr>
        <p:spPr>
          <a:xfrm>
            <a:off x="1350513" y="833146"/>
            <a:ext cx="139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names_from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572187B-FD21-29AD-33CB-E115D128D7DF}"/>
              </a:ext>
            </a:extLst>
          </p:cNvPr>
          <p:cNvSpPr/>
          <p:nvPr/>
        </p:nvSpPr>
        <p:spPr>
          <a:xfrm rot="16200000">
            <a:off x="3650584" y="308735"/>
            <a:ext cx="501362" cy="2381668"/>
          </a:xfrm>
          <a:prstGeom prst="righ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FEB7F-C4B0-B051-06E0-8BAE60A43668}"/>
              </a:ext>
            </a:extLst>
          </p:cNvPr>
          <p:cNvSpPr txBox="1"/>
          <p:nvPr/>
        </p:nvSpPr>
        <p:spPr>
          <a:xfrm>
            <a:off x="3205479" y="842893"/>
            <a:ext cx="13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values_from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04268A-8D3E-6966-A2B6-3DDB616A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95898"/>
              </p:ext>
            </p:extLst>
          </p:nvPr>
        </p:nvGraphicFramePr>
        <p:xfrm>
          <a:off x="5688649" y="1838254"/>
          <a:ext cx="5924135" cy="2561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305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61E51-BFF2-B4BF-B47B-296639110613}"/>
              </a:ext>
            </a:extLst>
          </p:cNvPr>
          <p:cNvCxnSpPr>
            <a:cxnSpLocks/>
          </p:cNvCxnSpPr>
          <p:nvPr/>
        </p:nvCxnSpPr>
        <p:spPr>
          <a:xfrm>
            <a:off x="7087625" y="1311934"/>
            <a:ext cx="0" cy="69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2050C4-7325-923E-516A-F5C302EF66AF}"/>
              </a:ext>
            </a:extLst>
          </p:cNvPr>
          <p:cNvSpPr txBox="1"/>
          <p:nvPr/>
        </p:nvSpPr>
        <p:spPr>
          <a:xfrm>
            <a:off x="6404117" y="938260"/>
            <a:ext cx="13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names_sep</a:t>
            </a:r>
          </a:p>
        </p:txBody>
      </p:sp>
    </p:spTree>
    <p:extLst>
      <p:ext uri="{BB962C8B-B14F-4D97-AF65-F5344CB8AC3E}">
        <p14:creationId xmlns:p14="http://schemas.microsoft.com/office/powerpoint/2010/main" val="50099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C1E6-1881-EAAF-AB9B-E5C0A15E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" y="339566"/>
            <a:ext cx="11487740" cy="61788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5D4998-4274-2B93-D670-4CF5CE2D2D36}"/>
              </a:ext>
            </a:extLst>
          </p:cNvPr>
          <p:cNvSpPr/>
          <p:nvPr/>
        </p:nvSpPr>
        <p:spPr>
          <a:xfrm>
            <a:off x="2506133" y="279400"/>
            <a:ext cx="2777067" cy="6273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7515E-EA58-1EE5-A8BC-A3CAE8B8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21631"/>
              </p:ext>
            </p:extLst>
          </p:nvPr>
        </p:nvGraphicFramePr>
        <p:xfrm>
          <a:off x="397933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68BE3-C8B8-1AC7-1417-970C120571EA}"/>
              </a:ext>
            </a:extLst>
          </p:cNvPr>
          <p:cNvSpPr txBox="1"/>
          <p:nvPr/>
        </p:nvSpPr>
        <p:spPr>
          <a:xfrm>
            <a:off x="397933" y="2387600"/>
            <a:ext cx="460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96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EEE6E-2244-8BFF-ECE3-C818A9C5B2A3}"/>
              </a:ext>
            </a:extLst>
          </p:cNvPr>
          <p:cNvCxnSpPr/>
          <p:nvPr/>
        </p:nvCxnSpPr>
        <p:spPr>
          <a:xfrm>
            <a:off x="5384800" y="321733"/>
            <a:ext cx="0" cy="6350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E0855C-8E69-944C-D0B2-C871781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5788"/>
              </p:ext>
            </p:extLst>
          </p:nvPr>
        </p:nvGraphicFramePr>
        <p:xfrm>
          <a:off x="5765800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8AD7F-5500-C965-7F0D-20A01193F556}"/>
              </a:ext>
            </a:extLst>
          </p:cNvPr>
          <p:cNvSpPr txBox="1"/>
          <p:nvPr/>
        </p:nvSpPr>
        <p:spPr>
          <a:xfrm>
            <a:off x="5765800" y="2260600"/>
            <a:ext cx="4605868" cy="430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Read in raw data</a:t>
            </a:r>
          </a:p>
          <a:p>
            <a:endParaRPr lang="en-US" sz="1600" dirty="0"/>
          </a:p>
          <a:p>
            <a:r>
              <a:rPr lang="en-US" sz="1600" dirty="0"/>
              <a:t>data &lt;- </a:t>
            </a:r>
            <a:r>
              <a:rPr lang="en-US" sz="1600" dirty="0" err="1"/>
              <a:t>read_csv</a:t>
            </a:r>
            <a:r>
              <a:rPr lang="en-US" sz="1600" dirty="0"/>
              <a:t>(“file_raw.csv”)</a:t>
            </a:r>
          </a:p>
          <a:p>
            <a:endParaRPr lang="en-US" sz="1600" dirty="0"/>
          </a:p>
          <a:p>
            <a:r>
              <a:rPr lang="en-US" sz="1600" dirty="0"/>
              <a:t># Delete duplicate cases</a:t>
            </a:r>
          </a:p>
          <a:p>
            <a:endParaRPr lang="en-US" sz="1600" dirty="0"/>
          </a:p>
          <a:p>
            <a:r>
              <a:rPr lang="en-US" sz="1600" dirty="0"/>
              <a:t>data &lt;- data %&gt;% distinct(stu_id, .</a:t>
            </a:r>
            <a:r>
              <a:rPr lang="en-US" sz="1600" dirty="0" err="1"/>
              <a:t>keep_all</a:t>
            </a:r>
            <a:r>
              <a:rPr lang="en-US" sz="1600" dirty="0"/>
              <a:t> = TRUE)</a:t>
            </a:r>
          </a:p>
          <a:p>
            <a:endParaRPr lang="en-US" sz="1600" dirty="0"/>
          </a:p>
          <a:p>
            <a:r>
              <a:rPr lang="en-US" sz="1600" dirty="0"/>
              <a:t># Reverse code Item1</a:t>
            </a:r>
          </a:p>
          <a:p>
            <a:endParaRPr lang="en-US" sz="1600" dirty="0"/>
          </a:p>
          <a:p>
            <a:r>
              <a:rPr lang="en-US" sz="1600" dirty="0"/>
              <a:t>data &lt;- data %&gt;% mutate(Item1 = recode(Item1, `1` = 5, `2` = 4, `3` = 3, `4` = 2, `5` = 1)</a:t>
            </a:r>
          </a:p>
          <a:p>
            <a:endParaRPr lang="en-US" sz="1600" dirty="0"/>
          </a:p>
          <a:p>
            <a:r>
              <a:rPr lang="en-US" sz="1600" dirty="0"/>
              <a:t># Export clean data</a:t>
            </a:r>
          </a:p>
          <a:p>
            <a:endParaRPr lang="en-US" sz="1600" dirty="0"/>
          </a:p>
          <a:p>
            <a:r>
              <a:rPr lang="en-US" sz="1600" dirty="0"/>
              <a:t>write_csv(data, “file_clean.csv”)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3">
            <a:extLst>
              <a:ext uri="{FF2B5EF4-FFF2-40B4-BE49-F238E27FC236}">
                <a16:creationId xmlns:a16="http://schemas.microsoft.com/office/drawing/2014/main" id="{F67BED8E-0247-BEAC-153F-77B88F214A3A}"/>
              </a:ext>
            </a:extLst>
          </p:cNvPr>
          <p:cNvSpPr/>
          <p:nvPr/>
        </p:nvSpPr>
        <p:spPr>
          <a:xfrm>
            <a:off x="1304170" y="161515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45A4-1636-AEDC-B87D-AB896FF8C739}"/>
              </a:ext>
            </a:extLst>
          </p:cNvPr>
          <p:cNvSpPr txBox="1"/>
          <p:nvPr/>
        </p:nvSpPr>
        <p:spPr>
          <a:xfrm>
            <a:off x="931492" y="2563738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Pane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EBA27D9-9228-3F40-CDAD-0AE01F73513F}"/>
              </a:ext>
            </a:extLst>
          </p:cNvPr>
          <p:cNvSpPr/>
          <p:nvPr/>
        </p:nvSpPr>
        <p:spPr>
          <a:xfrm rot="10800000">
            <a:off x="10143671" y="1862197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52B7-7322-B9CF-2CFA-DDF37F42B31E}"/>
              </a:ext>
            </a:extLst>
          </p:cNvPr>
          <p:cNvSpPr txBox="1"/>
          <p:nvPr/>
        </p:nvSpPr>
        <p:spPr>
          <a:xfrm>
            <a:off x="9972999" y="1059680"/>
            <a:ext cx="15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 Pane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7A49C5F-CC7B-7C0E-EACF-1B9B169F2E67}"/>
              </a:ext>
            </a:extLst>
          </p:cNvPr>
          <p:cNvSpPr/>
          <p:nvPr/>
        </p:nvSpPr>
        <p:spPr>
          <a:xfrm rot="10800000">
            <a:off x="10313837" y="466139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0D032-0365-D891-6EF7-BD27404B9801}"/>
              </a:ext>
            </a:extLst>
          </p:cNvPr>
          <p:cNvSpPr txBox="1"/>
          <p:nvPr/>
        </p:nvSpPr>
        <p:spPr>
          <a:xfrm>
            <a:off x="9972999" y="3843696"/>
            <a:ext cx="19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Pane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C1A1B-FA87-B5FE-622E-DE52472A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34" y="734476"/>
            <a:ext cx="7592532" cy="58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3AFC6-D0C8-D9F7-498C-59E1F0F2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582871"/>
            <a:ext cx="7553804" cy="58222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253B4-926B-BFC4-7649-A465658B8604}"/>
              </a:ext>
            </a:extLst>
          </p:cNvPr>
          <p:cNvCxnSpPr>
            <a:cxnSpLocks/>
          </p:cNvCxnSpPr>
          <p:nvPr/>
        </p:nvCxnSpPr>
        <p:spPr>
          <a:xfrm>
            <a:off x="1862983" y="3042302"/>
            <a:ext cx="575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4323F-C139-0FBB-4BC1-8210F7E72925}"/>
              </a:ext>
            </a:extLst>
          </p:cNvPr>
          <p:cNvCxnSpPr>
            <a:cxnSpLocks/>
          </p:cNvCxnSpPr>
          <p:nvPr/>
        </p:nvCxnSpPr>
        <p:spPr>
          <a:xfrm>
            <a:off x="7880648" y="692209"/>
            <a:ext cx="0" cy="46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B6090-6F91-0709-574B-A5F81E803942}"/>
              </a:ext>
            </a:extLst>
          </p:cNvPr>
          <p:cNvCxnSpPr>
            <a:cxnSpLocks/>
          </p:cNvCxnSpPr>
          <p:nvPr/>
        </p:nvCxnSpPr>
        <p:spPr>
          <a:xfrm>
            <a:off x="6145850" y="692209"/>
            <a:ext cx="0" cy="52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DF17-0F5F-FCEB-0724-ADD11FD71CBD}"/>
              </a:ext>
            </a:extLst>
          </p:cNvPr>
          <p:cNvCxnSpPr>
            <a:cxnSpLocks/>
          </p:cNvCxnSpPr>
          <p:nvPr/>
        </p:nvCxnSpPr>
        <p:spPr>
          <a:xfrm>
            <a:off x="1862983" y="1297536"/>
            <a:ext cx="794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31491-97E7-A2C5-DF75-6508F058ABC5}"/>
              </a:ext>
            </a:extLst>
          </p:cNvPr>
          <p:cNvCxnSpPr>
            <a:cxnSpLocks/>
          </p:cNvCxnSpPr>
          <p:nvPr/>
        </p:nvCxnSpPr>
        <p:spPr>
          <a:xfrm flipH="1">
            <a:off x="9411060" y="1716280"/>
            <a:ext cx="74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E8426-0AD9-A039-7A5C-E5F84954FF59}"/>
              </a:ext>
            </a:extLst>
          </p:cNvPr>
          <p:cNvSpPr txBox="1"/>
          <p:nvPr/>
        </p:nvSpPr>
        <p:spPr>
          <a:xfrm>
            <a:off x="10229315" y="1547003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D2DBB-5658-8350-EDC8-263A588FEF55}"/>
              </a:ext>
            </a:extLst>
          </p:cNvPr>
          <p:cNvSpPr txBox="1"/>
          <p:nvPr/>
        </p:nvSpPr>
        <p:spPr>
          <a:xfrm>
            <a:off x="7604332" y="353655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BF52-6919-554E-FB6A-3878AEE2BAAB}"/>
              </a:ext>
            </a:extLst>
          </p:cNvPr>
          <p:cNvSpPr txBox="1"/>
          <p:nvPr/>
        </p:nvSpPr>
        <p:spPr>
          <a:xfrm>
            <a:off x="5761289" y="298986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60E3-8071-621B-48B5-54F67AA458A4}"/>
              </a:ext>
            </a:extLst>
          </p:cNvPr>
          <p:cNvSpPr txBox="1"/>
          <p:nvPr/>
        </p:nvSpPr>
        <p:spPr>
          <a:xfrm>
            <a:off x="754881" y="112825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9FD95-48A1-6551-6D7E-6106D9DCB96B}"/>
              </a:ext>
            </a:extLst>
          </p:cNvPr>
          <p:cNvSpPr txBox="1"/>
          <p:nvPr/>
        </p:nvSpPr>
        <p:spPr>
          <a:xfrm>
            <a:off x="801881" y="2749914"/>
            <a:ext cx="13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64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5B777-66BF-3048-7399-568DAE79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669688"/>
            <a:ext cx="7128471" cy="5518624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ABD7B68-2B88-5714-40E1-C6A3E940D690}"/>
              </a:ext>
            </a:extLst>
          </p:cNvPr>
          <p:cNvSpPr/>
          <p:nvPr/>
        </p:nvSpPr>
        <p:spPr>
          <a:xfrm>
            <a:off x="1440903" y="188007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4DBB-15CA-EC10-3732-F59A125FE7B4}"/>
              </a:ext>
            </a:extLst>
          </p:cNvPr>
          <p:cNvSpPr txBox="1"/>
          <p:nvPr/>
        </p:nvSpPr>
        <p:spPr>
          <a:xfrm>
            <a:off x="1041913" y="2709017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Pane</a:t>
            </a:r>
          </a:p>
        </p:txBody>
      </p:sp>
    </p:spTree>
    <p:extLst>
      <p:ext uri="{BB962C8B-B14F-4D97-AF65-F5344CB8AC3E}">
        <p14:creationId xmlns:p14="http://schemas.microsoft.com/office/powerpoint/2010/main" val="9803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716915-7FD4-DE0D-3017-C1BA7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0" y="711705"/>
            <a:ext cx="7497916" cy="5483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17806" y="916412"/>
            <a:ext cx="0" cy="59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601C1-F55B-1DC6-717A-29A301FC9417}"/>
              </a:ext>
            </a:extLst>
          </p:cNvPr>
          <p:cNvCxnSpPr>
            <a:cxnSpLocks/>
          </p:cNvCxnSpPr>
          <p:nvPr/>
        </p:nvCxnSpPr>
        <p:spPr>
          <a:xfrm>
            <a:off x="1931350" y="1180619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89717-AE4F-92CF-FC03-EC114593AE33}"/>
              </a:ext>
            </a:extLst>
          </p:cNvPr>
          <p:cNvSpPr txBox="1"/>
          <p:nvPr/>
        </p:nvSpPr>
        <p:spPr>
          <a:xfrm>
            <a:off x="724257" y="976291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7006D-2953-CC5F-8C08-4452C13E0A0F}"/>
              </a:ext>
            </a:extLst>
          </p:cNvPr>
          <p:cNvSpPr txBox="1"/>
          <p:nvPr/>
        </p:nvSpPr>
        <p:spPr>
          <a:xfrm>
            <a:off x="2631145" y="493467"/>
            <a:ext cx="11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29915" y="510693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89927-62FB-42C7-AFDA-6BA5486083D9}"/>
              </a:ext>
            </a:extLst>
          </p:cNvPr>
          <p:cNvCxnSpPr>
            <a:cxnSpLocks/>
          </p:cNvCxnSpPr>
          <p:nvPr/>
        </p:nvCxnSpPr>
        <p:spPr>
          <a:xfrm>
            <a:off x="3196126" y="849247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85A10-5E4A-798C-66F5-2E18A97EE5C5}"/>
              </a:ext>
            </a:extLst>
          </p:cNvPr>
          <p:cNvCxnSpPr>
            <a:cxnSpLocks/>
          </p:cNvCxnSpPr>
          <p:nvPr/>
        </p:nvCxnSpPr>
        <p:spPr>
          <a:xfrm>
            <a:off x="2080545" y="2050866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A7C3-7013-9905-9C29-0078F41E91AF}"/>
              </a:ext>
            </a:extLst>
          </p:cNvPr>
          <p:cNvSpPr txBox="1"/>
          <p:nvPr/>
        </p:nvSpPr>
        <p:spPr>
          <a:xfrm>
            <a:off x="1016594" y="1881589"/>
            <a:ext cx="115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742631" y="58095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847102" y="5640314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B4EF5E-6F6A-2946-4A97-D2021C986002}"/>
              </a:ext>
            </a:extLst>
          </p:cNvPr>
          <p:cNvCxnSpPr>
            <a:cxnSpLocks/>
          </p:cNvCxnSpPr>
          <p:nvPr/>
        </p:nvCxnSpPr>
        <p:spPr>
          <a:xfrm>
            <a:off x="2080544" y="1827252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341FA-8738-54F2-DEF6-30CE22A8D3E9}"/>
              </a:ext>
            </a:extLst>
          </p:cNvPr>
          <p:cNvSpPr txBox="1"/>
          <p:nvPr/>
        </p:nvSpPr>
        <p:spPr>
          <a:xfrm>
            <a:off x="1093862" y="1649534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F3F-7BF1-B024-C7AF-550649B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94847"/>
            <a:ext cx="7473354" cy="5115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C6DF96-9E55-A8D4-4F74-BD701EAEA73A}"/>
              </a:ext>
            </a:extLst>
          </p:cNvPr>
          <p:cNvCxnSpPr>
            <a:cxnSpLocks/>
          </p:cNvCxnSpPr>
          <p:nvPr/>
        </p:nvCxnSpPr>
        <p:spPr>
          <a:xfrm>
            <a:off x="6415576" y="3354322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CCFA7-5C24-6023-D498-400189CFFCF1}"/>
              </a:ext>
            </a:extLst>
          </p:cNvPr>
          <p:cNvSpPr txBox="1"/>
          <p:nvPr/>
        </p:nvSpPr>
        <p:spPr>
          <a:xfrm>
            <a:off x="6096000" y="3015768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61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9906</TotalTime>
  <Words>1175</Words>
  <Application>Microsoft Office PowerPoint</Application>
  <PresentationFormat>Widescreen</PresentationFormat>
  <Paragraphs>891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Lewis</dc:creator>
  <cp:lastModifiedBy>Crystal Lewis</cp:lastModifiedBy>
  <cp:revision>15</cp:revision>
  <dcterms:created xsi:type="dcterms:W3CDTF">2022-06-10T19:01:52Z</dcterms:created>
  <dcterms:modified xsi:type="dcterms:W3CDTF">2022-07-13T21:50:46Z</dcterms:modified>
</cp:coreProperties>
</file>