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3B7D-718A-A876-E822-7BC293EED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82EA3-343A-8625-365F-B5CD6A606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6E78D-EA8F-BDB1-3201-2358027B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A0E40-73D5-E85E-BE7E-E02019B3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8999-0A2A-AB87-8FB3-6F0EEA94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1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0533-E5AB-46A9-C862-039CFCE0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FDB7C-5BC5-798A-96CD-45C74DFAC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FA05E-3904-4CFB-7772-C62731D9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04085-976B-9EF8-00FA-58CEC04E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81861-1D4C-3701-B93E-42BF6B80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1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D724A-C264-C698-154F-08EC6AAC1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148E0-63E0-0787-763D-592203A79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47443-F82D-A5DF-B43D-1B34E074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7615F-6230-3B0E-01EB-0EE0F397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4155B-54BA-4771-4A0A-86F742EC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4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691F-40E8-52FF-146F-F7599569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0E6A-14D4-B409-D9B7-CD75D580E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7E6BA-9840-B98D-F6B1-C561720D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4A2DC-DF0C-1FF7-07DD-360A3077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AECA9-37D9-42C9-E25E-6CF0EDC6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3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ED2D-1DCA-C608-3D95-BCEDC42D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2B816-8315-B471-C1C6-54AF6640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EDC3-5C42-83FC-EAA8-D192275C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D8B76-611D-1FEB-E70C-588643F0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FF0E4-A9DD-4729-2845-5F59CA9F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1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20AF-DAA0-91FF-687C-B6A87143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08412-5A9E-6DFC-9DEB-C82D167AD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77A72-DC52-CF76-FB2F-934763CBA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01C58-2253-ED8D-557C-AA874CAE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4789D-82CE-D813-A6F7-E31D7C52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5F7C2-9517-C3BA-C7DA-73C787E2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8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E59D-6DFB-C078-33DE-75B0D0D1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38E67-8A3D-FC4B-15A8-80F8D1F10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AE7D5-A38F-373B-EF00-2181F3E86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7AF23-C762-6973-D297-D169E0AF0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81493-BBF8-8A1D-20F5-7CAC23DDC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5D655-7923-2549-9419-A6034825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53893-7AD0-C97E-0B29-F9F35CB3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58DA3-4FBA-F106-EC67-8F6555C0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0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F276-7C31-0E43-32ED-66F5F177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779E1-C246-EACC-B443-CCE5C644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355D7-951B-D845-CAD8-D34109DE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CCBCC-0B95-DD55-414B-34B65F30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766DA-DEF5-3BD8-9CAE-191D9973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C80EC-DE5C-D208-24BE-80CA570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76398-B42A-D9FC-02A9-2264EF20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FE1E-0AAC-98A3-65EF-0FEAAC1B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CF6A-D8EA-233B-0204-CA6166F9A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DA7E5-4A96-D97F-15A5-7CA6E2AA8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3F4B9-A413-1917-3F3C-B73DC4C7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F30A8-CDAB-0454-EE6F-5741F912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DBAB2-DE65-153E-78D1-0376C69B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8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5D77-D8EB-C451-C13C-6BF62162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7FDB8-8205-A7D6-639F-750341CA3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0FBCD-8733-0431-E648-934683CCB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D5AD8-5AFA-4955-4B75-CCB01D10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D16C7-FA6F-6798-4102-4A455B01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898E2-4BDC-19C1-3931-FC06E731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8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558C8-85AD-9A75-04A6-CF4364B6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0AA4C-E7DA-2132-9272-9E469C55D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A3EF-2DFF-DD4B-A190-AA3BC935B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22C8-53FC-4A32-BD54-17F623330BA0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4F31C-A3FE-9453-BB5B-BF6E7853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09F89-4B02-E158-BCFF-FEBE16D15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5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F7141D-B9C8-54D1-669F-1AF230C0F08D}"/>
              </a:ext>
            </a:extLst>
          </p:cNvPr>
          <p:cNvCxnSpPr>
            <a:cxnSpLocks/>
          </p:cNvCxnSpPr>
          <p:nvPr/>
        </p:nvCxnSpPr>
        <p:spPr>
          <a:xfrm>
            <a:off x="5469467" y="169333"/>
            <a:ext cx="0" cy="630766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757266-0CE8-535B-9111-CD50507CA5F0}"/>
              </a:ext>
            </a:extLst>
          </p:cNvPr>
          <p:cNvSpPr/>
          <p:nvPr/>
        </p:nvSpPr>
        <p:spPr>
          <a:xfrm>
            <a:off x="1380067" y="474133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Import Raw Data/Save copy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692AE9-4F73-8D79-A65F-C94D292213F6}"/>
              </a:ext>
            </a:extLst>
          </p:cNvPr>
          <p:cNvSpPr/>
          <p:nvPr/>
        </p:nvSpPr>
        <p:spPr>
          <a:xfrm>
            <a:off x="1380066" y="2243664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Do Data Cleaning Steps 1-30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865D91-5729-5EFA-97F8-FFAA7020D186}"/>
              </a:ext>
            </a:extLst>
          </p:cNvPr>
          <p:cNvSpPr/>
          <p:nvPr/>
        </p:nvSpPr>
        <p:spPr>
          <a:xfrm>
            <a:off x="1405465" y="4063998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Save clean copy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07EB28-B02E-46A2-B5ED-DC84AB93135F}"/>
              </a:ext>
            </a:extLst>
          </p:cNvPr>
          <p:cNvCxnSpPr>
            <a:cxnSpLocks/>
          </p:cNvCxnSpPr>
          <p:nvPr/>
        </p:nvCxnSpPr>
        <p:spPr>
          <a:xfrm>
            <a:off x="2332566" y="1544320"/>
            <a:ext cx="0" cy="55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38B818-1B14-3052-E2C1-9B83A3776C6B}"/>
              </a:ext>
            </a:extLst>
          </p:cNvPr>
          <p:cNvCxnSpPr>
            <a:cxnSpLocks/>
          </p:cNvCxnSpPr>
          <p:nvPr/>
        </p:nvCxnSpPr>
        <p:spPr>
          <a:xfrm>
            <a:off x="2332566" y="3323166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8CFC20EE-AFE0-26AB-9C64-9A6D82A82C41}"/>
              </a:ext>
            </a:extLst>
          </p:cNvPr>
          <p:cNvSpPr/>
          <p:nvPr/>
        </p:nvSpPr>
        <p:spPr>
          <a:xfrm flipV="1">
            <a:off x="3306242" y="515620"/>
            <a:ext cx="1447797" cy="5909733"/>
          </a:xfrm>
          <a:prstGeom prst="curvedLeftArrow">
            <a:avLst>
              <a:gd name="adj1" fmla="val 1231"/>
              <a:gd name="adj2" fmla="val 50000"/>
              <a:gd name="adj3" fmla="val 25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F46E18B-5460-659A-C74F-5EC7552D42A3}"/>
              </a:ext>
            </a:extLst>
          </p:cNvPr>
          <p:cNvSpPr/>
          <p:nvPr/>
        </p:nvSpPr>
        <p:spPr>
          <a:xfrm>
            <a:off x="1405465" y="5791189"/>
            <a:ext cx="1905000" cy="88053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New version of the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2C8737-0555-E732-1660-98504F4EC601}"/>
              </a:ext>
            </a:extLst>
          </p:cNvPr>
          <p:cNvCxnSpPr>
            <a:cxnSpLocks/>
          </p:cNvCxnSpPr>
          <p:nvPr/>
        </p:nvCxnSpPr>
        <p:spPr>
          <a:xfrm>
            <a:off x="2332566" y="5088460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58A5A76-547B-FD22-8E22-8ADF5B563ADF}"/>
              </a:ext>
            </a:extLst>
          </p:cNvPr>
          <p:cNvSpPr/>
          <p:nvPr/>
        </p:nvSpPr>
        <p:spPr>
          <a:xfrm>
            <a:off x="6138337" y="462279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Import Raw Data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3A896CE-93C9-4DA1-8D6A-FB67F347777E}"/>
              </a:ext>
            </a:extLst>
          </p:cNvPr>
          <p:cNvSpPr/>
          <p:nvPr/>
        </p:nvSpPr>
        <p:spPr>
          <a:xfrm>
            <a:off x="6096000" y="2243664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Write Data Cleaning Steps 1-30 in Syntax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F7E61A8-8287-C9F7-2355-51622810CCA1}"/>
              </a:ext>
            </a:extLst>
          </p:cNvPr>
          <p:cNvSpPr/>
          <p:nvPr/>
        </p:nvSpPr>
        <p:spPr>
          <a:xfrm>
            <a:off x="6121399" y="4063998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Export Clean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220BDA-9D91-E221-2E49-3BE86F345A41}"/>
              </a:ext>
            </a:extLst>
          </p:cNvPr>
          <p:cNvCxnSpPr>
            <a:cxnSpLocks/>
          </p:cNvCxnSpPr>
          <p:nvPr/>
        </p:nvCxnSpPr>
        <p:spPr>
          <a:xfrm>
            <a:off x="7048500" y="1544320"/>
            <a:ext cx="0" cy="55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A484B2-1B5C-3CEB-40FB-1BE310417CA2}"/>
              </a:ext>
            </a:extLst>
          </p:cNvPr>
          <p:cNvCxnSpPr>
            <a:cxnSpLocks/>
          </p:cNvCxnSpPr>
          <p:nvPr/>
        </p:nvCxnSpPr>
        <p:spPr>
          <a:xfrm>
            <a:off x="7048500" y="3323166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F60C3CF-B558-890D-A742-134BEC7B09D8}"/>
              </a:ext>
            </a:extLst>
          </p:cNvPr>
          <p:cNvSpPr/>
          <p:nvPr/>
        </p:nvSpPr>
        <p:spPr>
          <a:xfrm>
            <a:off x="6138337" y="5791189"/>
            <a:ext cx="1905000" cy="88053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New version of the 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4AE642-D504-8538-8184-567644385247}"/>
              </a:ext>
            </a:extLst>
          </p:cNvPr>
          <p:cNvCxnSpPr>
            <a:cxnSpLocks/>
          </p:cNvCxnSpPr>
          <p:nvPr/>
        </p:nvCxnSpPr>
        <p:spPr>
          <a:xfrm>
            <a:off x="7073899" y="5088460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88702D2-7EA0-8396-37AC-F506D89BE1AC}"/>
              </a:ext>
            </a:extLst>
          </p:cNvPr>
          <p:cNvSpPr/>
          <p:nvPr/>
        </p:nvSpPr>
        <p:spPr>
          <a:xfrm>
            <a:off x="9613057" y="486844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Import Raw Data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2E97F4A-D047-6522-E600-F2DBF3E38960}"/>
              </a:ext>
            </a:extLst>
          </p:cNvPr>
          <p:cNvSpPr/>
          <p:nvPr/>
        </p:nvSpPr>
        <p:spPr>
          <a:xfrm>
            <a:off x="9613057" y="2238583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Run Syntax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C966DC-106F-4EEA-3C14-77E8E3EBB9DB}"/>
              </a:ext>
            </a:extLst>
          </p:cNvPr>
          <p:cNvSpPr/>
          <p:nvPr/>
        </p:nvSpPr>
        <p:spPr>
          <a:xfrm>
            <a:off x="9613057" y="4063998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Export Clean Data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81E918-724C-AEDF-2FE4-B1D2D946B301}"/>
              </a:ext>
            </a:extLst>
          </p:cNvPr>
          <p:cNvCxnSpPr>
            <a:cxnSpLocks/>
          </p:cNvCxnSpPr>
          <p:nvPr/>
        </p:nvCxnSpPr>
        <p:spPr>
          <a:xfrm>
            <a:off x="7048500" y="1549400"/>
            <a:ext cx="0" cy="55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436897B-FFD4-93C6-588E-D04EA9C5F256}"/>
              </a:ext>
            </a:extLst>
          </p:cNvPr>
          <p:cNvCxnSpPr>
            <a:cxnSpLocks/>
          </p:cNvCxnSpPr>
          <p:nvPr/>
        </p:nvCxnSpPr>
        <p:spPr>
          <a:xfrm>
            <a:off x="7048500" y="3328246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3FAA21-A8E0-0B57-44A1-6E606ECF0A42}"/>
              </a:ext>
            </a:extLst>
          </p:cNvPr>
          <p:cNvCxnSpPr>
            <a:cxnSpLocks/>
          </p:cNvCxnSpPr>
          <p:nvPr/>
        </p:nvCxnSpPr>
        <p:spPr>
          <a:xfrm>
            <a:off x="10573177" y="1595120"/>
            <a:ext cx="0" cy="55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C2E4A8-054B-B0BA-1F42-51EABA1AF848}"/>
              </a:ext>
            </a:extLst>
          </p:cNvPr>
          <p:cNvCxnSpPr>
            <a:cxnSpLocks/>
          </p:cNvCxnSpPr>
          <p:nvPr/>
        </p:nvCxnSpPr>
        <p:spPr>
          <a:xfrm>
            <a:off x="10573177" y="3373966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399299C-A4F4-25BC-2524-FCE22AF177D7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043337" y="927111"/>
            <a:ext cx="1569720" cy="530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543D876C-C85A-4A7F-5BE1-2399AFE8B413}"/>
              </a:ext>
            </a:extLst>
          </p:cNvPr>
          <p:cNvSpPr/>
          <p:nvPr/>
        </p:nvSpPr>
        <p:spPr>
          <a:xfrm rot="13199719">
            <a:off x="9001876" y="713305"/>
            <a:ext cx="487680" cy="57234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69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F03308-2C29-48CC-BCCC-A8D053183B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 t="2093" r="61562" b="33024"/>
          <a:stretch/>
        </p:blipFill>
        <p:spPr>
          <a:xfrm>
            <a:off x="2924174" y="685799"/>
            <a:ext cx="5638801" cy="432204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A14AAD-D201-0362-26F3-C8139186BB2F}"/>
              </a:ext>
            </a:extLst>
          </p:cNvPr>
          <p:cNvCxnSpPr>
            <a:cxnSpLocks/>
          </p:cNvCxnSpPr>
          <p:nvPr/>
        </p:nvCxnSpPr>
        <p:spPr>
          <a:xfrm>
            <a:off x="2581275" y="1808202"/>
            <a:ext cx="14800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0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93986F-E252-ABAB-2020-DA4B78D4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61" y="609600"/>
            <a:ext cx="6711338" cy="4724400"/>
          </a:xfrm>
          <a:prstGeom prst="rect">
            <a:avLst/>
          </a:prstGeom>
        </p:spPr>
      </p:pic>
      <p:sp>
        <p:nvSpPr>
          <p:cNvPr id="8" name="Right Bracket 7">
            <a:extLst>
              <a:ext uri="{FF2B5EF4-FFF2-40B4-BE49-F238E27FC236}">
                <a16:creationId xmlns:a16="http://schemas.microsoft.com/office/drawing/2014/main" id="{0C6EB563-4C9C-D81A-021B-D77E839B4CAE}"/>
              </a:ext>
            </a:extLst>
          </p:cNvPr>
          <p:cNvSpPr/>
          <p:nvPr/>
        </p:nvSpPr>
        <p:spPr>
          <a:xfrm>
            <a:off x="8003800" y="1888066"/>
            <a:ext cx="445934" cy="1337733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2D815-8D89-909A-CBA9-0B9ADD4497FF}"/>
              </a:ext>
            </a:extLst>
          </p:cNvPr>
          <p:cNvSpPr txBox="1"/>
          <p:nvPr/>
        </p:nvSpPr>
        <p:spPr>
          <a:xfrm>
            <a:off x="8449734" y="2387655"/>
            <a:ext cx="13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06413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400A63-0659-569E-8FAA-D1F2F246CB2F}"/>
              </a:ext>
            </a:extLst>
          </p:cNvPr>
          <p:cNvSpPr txBox="1"/>
          <p:nvPr/>
        </p:nvSpPr>
        <p:spPr>
          <a:xfrm>
            <a:off x="355600" y="812800"/>
            <a:ext cx="2937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800" dirty="0"/>
              <a:t>class(x)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3AAA1EF-E6A6-9265-4773-53A42BCAC740}"/>
              </a:ext>
            </a:extLst>
          </p:cNvPr>
          <p:cNvCxnSpPr>
            <a:cxnSpLocks/>
          </p:cNvCxnSpPr>
          <p:nvPr/>
        </p:nvCxnSpPr>
        <p:spPr>
          <a:xfrm>
            <a:off x="1397000" y="1270000"/>
            <a:ext cx="651933" cy="523219"/>
          </a:xfrm>
          <a:prstGeom prst="bentConnector3">
            <a:avLst>
              <a:gd name="adj1" fmla="val -194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58EFC0-3548-5269-5F2C-CA2A5F3D36F1}"/>
              </a:ext>
            </a:extLst>
          </p:cNvPr>
          <p:cNvSpPr txBox="1"/>
          <p:nvPr/>
        </p:nvSpPr>
        <p:spPr>
          <a:xfrm>
            <a:off x="2048933" y="1608553"/>
            <a:ext cx="227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an R object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3659ED-9C36-96F3-5040-43992EE6565F}"/>
              </a:ext>
            </a:extLst>
          </p:cNvPr>
          <p:cNvSpPr txBox="1"/>
          <p:nvPr/>
        </p:nvSpPr>
        <p:spPr>
          <a:xfrm>
            <a:off x="3979334" y="812800"/>
            <a:ext cx="416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800" dirty="0"/>
              <a:t>mean(x, na.rm = FALSE)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00C9A25-1B9C-5897-D7B0-B32A14FFDF90}"/>
              </a:ext>
            </a:extLst>
          </p:cNvPr>
          <p:cNvCxnSpPr>
            <a:cxnSpLocks/>
          </p:cNvCxnSpPr>
          <p:nvPr/>
        </p:nvCxnSpPr>
        <p:spPr>
          <a:xfrm>
            <a:off x="5122333" y="1269999"/>
            <a:ext cx="651933" cy="523219"/>
          </a:xfrm>
          <a:prstGeom prst="bentConnector3">
            <a:avLst>
              <a:gd name="adj1" fmla="val -194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14903C-B353-0D60-0DA2-7661832C731B}"/>
              </a:ext>
            </a:extLst>
          </p:cNvPr>
          <p:cNvSpPr txBox="1"/>
          <p:nvPr/>
        </p:nvSpPr>
        <p:spPr>
          <a:xfrm>
            <a:off x="5774266" y="1608553"/>
            <a:ext cx="227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an R object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18BE7D9-F2A6-48C0-17A9-64A67D97D3FC}"/>
              </a:ext>
            </a:extLst>
          </p:cNvPr>
          <p:cNvCxnSpPr>
            <a:cxnSpLocks/>
          </p:cNvCxnSpPr>
          <p:nvPr/>
        </p:nvCxnSpPr>
        <p:spPr>
          <a:xfrm>
            <a:off x="5935133" y="1210677"/>
            <a:ext cx="1888066" cy="320931"/>
          </a:xfrm>
          <a:prstGeom prst="bentConnector3">
            <a:avLst>
              <a:gd name="adj1" fmla="val -67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AB65B1-1F9F-EF4B-65B7-4AC4165FCAC6}"/>
              </a:ext>
            </a:extLst>
          </p:cNvPr>
          <p:cNvSpPr txBox="1"/>
          <p:nvPr/>
        </p:nvSpPr>
        <p:spPr>
          <a:xfrm>
            <a:off x="7823199" y="1336020"/>
            <a:ext cx="2277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na.rm is an argument that can be set to TRUE or FALSE. The default is FALSE</a:t>
            </a:r>
          </a:p>
        </p:txBody>
      </p:sp>
    </p:spTree>
    <p:extLst>
      <p:ext uri="{BB962C8B-B14F-4D97-AF65-F5344CB8AC3E}">
        <p14:creationId xmlns:p14="http://schemas.microsoft.com/office/powerpoint/2010/main" val="403962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47C163-532B-D272-8F23-615747D24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288" y="687224"/>
            <a:ext cx="7497916" cy="548355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96C8DE2-F6D1-7840-E0F6-5008C38491A2}"/>
              </a:ext>
            </a:extLst>
          </p:cNvPr>
          <p:cNvSpPr/>
          <p:nvPr/>
        </p:nvSpPr>
        <p:spPr>
          <a:xfrm>
            <a:off x="2298819" y="435836"/>
            <a:ext cx="4304435" cy="3529413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90B0C27-B812-B54F-EF18-F16598A6A0A9}"/>
              </a:ext>
            </a:extLst>
          </p:cNvPr>
          <p:cNvCxnSpPr>
            <a:cxnSpLocks/>
          </p:cNvCxnSpPr>
          <p:nvPr/>
        </p:nvCxnSpPr>
        <p:spPr>
          <a:xfrm>
            <a:off x="1909748" y="1938932"/>
            <a:ext cx="651933" cy="523219"/>
          </a:xfrm>
          <a:prstGeom prst="bentConnector3">
            <a:avLst>
              <a:gd name="adj1" fmla="val -194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BD1134-D539-B7C5-24EC-A376FB61A674}"/>
              </a:ext>
            </a:extLst>
          </p:cNvPr>
          <p:cNvSpPr txBox="1"/>
          <p:nvPr/>
        </p:nvSpPr>
        <p:spPr>
          <a:xfrm>
            <a:off x="1239139" y="1273323"/>
            <a:ext cx="1322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 code here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C2D9743-03EC-5814-8013-1AFEE8A32B1B}"/>
              </a:ext>
            </a:extLst>
          </p:cNvPr>
          <p:cNvCxnSpPr>
            <a:cxnSpLocks/>
          </p:cNvCxnSpPr>
          <p:nvPr/>
        </p:nvCxnSpPr>
        <p:spPr>
          <a:xfrm>
            <a:off x="1830620" y="4836457"/>
            <a:ext cx="651933" cy="523219"/>
          </a:xfrm>
          <a:prstGeom prst="bentConnector3">
            <a:avLst>
              <a:gd name="adj1" fmla="val -194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6DF4AB-4835-9FEE-41E9-64A25FCC9075}"/>
              </a:ext>
            </a:extLst>
          </p:cNvPr>
          <p:cNvSpPr txBox="1"/>
          <p:nvPr/>
        </p:nvSpPr>
        <p:spPr>
          <a:xfrm>
            <a:off x="1169349" y="4098515"/>
            <a:ext cx="1322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Don’t write code here</a:t>
            </a:r>
          </a:p>
        </p:txBody>
      </p:sp>
    </p:spTree>
    <p:extLst>
      <p:ext uri="{BB962C8B-B14F-4D97-AF65-F5344CB8AC3E}">
        <p14:creationId xmlns:p14="http://schemas.microsoft.com/office/powerpoint/2010/main" val="112460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30AE59-C99E-3ED8-FBE6-0ACB8C761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33" y="916412"/>
            <a:ext cx="7457350" cy="558484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87EFFD-9D84-2B14-679C-CE6E817A4947}"/>
              </a:ext>
            </a:extLst>
          </p:cNvPr>
          <p:cNvCxnSpPr>
            <a:cxnSpLocks/>
          </p:cNvCxnSpPr>
          <p:nvPr/>
        </p:nvCxnSpPr>
        <p:spPr>
          <a:xfrm>
            <a:off x="5009340" y="713553"/>
            <a:ext cx="0" cy="1145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699E84-42D6-A056-C784-99E3947172A4}"/>
              </a:ext>
            </a:extLst>
          </p:cNvPr>
          <p:cNvSpPr txBox="1"/>
          <p:nvPr/>
        </p:nvSpPr>
        <p:spPr>
          <a:xfrm>
            <a:off x="4546849" y="374999"/>
            <a:ext cx="13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 syntax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F22C36-DE2E-714D-D5E2-B664F440AF37}"/>
              </a:ext>
            </a:extLst>
          </p:cNvPr>
          <p:cNvCxnSpPr>
            <a:cxnSpLocks/>
          </p:cNvCxnSpPr>
          <p:nvPr/>
        </p:nvCxnSpPr>
        <p:spPr>
          <a:xfrm>
            <a:off x="1881223" y="4761125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346AC6-9471-071D-6340-6786C0BDF454}"/>
              </a:ext>
            </a:extLst>
          </p:cNvPr>
          <p:cNvSpPr txBox="1"/>
          <p:nvPr/>
        </p:nvSpPr>
        <p:spPr>
          <a:xfrm>
            <a:off x="1030978" y="4591848"/>
            <a:ext cx="96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675253-EA8B-3584-6782-B954773F722F}"/>
              </a:ext>
            </a:extLst>
          </p:cNvPr>
          <p:cNvCxnSpPr>
            <a:cxnSpLocks/>
          </p:cNvCxnSpPr>
          <p:nvPr/>
        </p:nvCxnSpPr>
        <p:spPr>
          <a:xfrm>
            <a:off x="1881223" y="4615791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9CBEAF-23B3-4658-0BDF-F61814F2E470}"/>
              </a:ext>
            </a:extLst>
          </p:cNvPr>
          <p:cNvSpPr txBox="1"/>
          <p:nvPr/>
        </p:nvSpPr>
        <p:spPr>
          <a:xfrm>
            <a:off x="279401" y="4387245"/>
            <a:ext cx="166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code you ran</a:t>
            </a:r>
          </a:p>
        </p:txBody>
      </p:sp>
    </p:spTree>
    <p:extLst>
      <p:ext uri="{BB962C8B-B14F-4D97-AF65-F5344CB8AC3E}">
        <p14:creationId xmlns:p14="http://schemas.microsoft.com/office/powerpoint/2010/main" val="1309550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364D0D-60F5-A3D5-7EF4-CB02ECC56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134" y="584954"/>
            <a:ext cx="7632122" cy="568809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ACAEE93-8323-B3A2-ADA1-701678EFC762}"/>
              </a:ext>
            </a:extLst>
          </p:cNvPr>
          <p:cNvCxnSpPr>
            <a:cxnSpLocks/>
          </p:cNvCxnSpPr>
          <p:nvPr/>
        </p:nvCxnSpPr>
        <p:spPr>
          <a:xfrm>
            <a:off x="1805024" y="4336389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F6E92C-971C-EA1A-64DC-078F2DDBB188}"/>
              </a:ext>
            </a:extLst>
          </p:cNvPr>
          <p:cNvSpPr txBox="1"/>
          <p:nvPr/>
        </p:nvSpPr>
        <p:spPr>
          <a:xfrm>
            <a:off x="135468" y="4167112"/>
            <a:ext cx="166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code you ran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DEB2F1-7211-DA59-6509-2488D7877C98}"/>
              </a:ext>
            </a:extLst>
          </p:cNvPr>
          <p:cNvCxnSpPr>
            <a:cxnSpLocks/>
          </p:cNvCxnSpPr>
          <p:nvPr/>
        </p:nvCxnSpPr>
        <p:spPr>
          <a:xfrm flipH="1">
            <a:off x="7351970" y="2194324"/>
            <a:ext cx="2943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6DA37C-8AE7-6C57-483B-354E147771F5}"/>
              </a:ext>
            </a:extLst>
          </p:cNvPr>
          <p:cNvSpPr txBox="1"/>
          <p:nvPr/>
        </p:nvSpPr>
        <p:spPr>
          <a:xfrm>
            <a:off x="10295467" y="2025047"/>
            <a:ext cx="1669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object you created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11B095-E023-4EC6-D340-3CE57B3FDA51}"/>
              </a:ext>
            </a:extLst>
          </p:cNvPr>
          <p:cNvCxnSpPr>
            <a:cxnSpLocks/>
          </p:cNvCxnSpPr>
          <p:nvPr/>
        </p:nvCxnSpPr>
        <p:spPr>
          <a:xfrm>
            <a:off x="1805024" y="2211258"/>
            <a:ext cx="9120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715C49-48E5-2BFA-8198-04EDA19FACA8}"/>
              </a:ext>
            </a:extLst>
          </p:cNvPr>
          <p:cNvSpPr txBox="1"/>
          <p:nvPr/>
        </p:nvSpPr>
        <p:spPr>
          <a:xfrm>
            <a:off x="511188" y="1814958"/>
            <a:ext cx="1669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object I am assigning my output to</a:t>
            </a:r>
          </a:p>
        </p:txBody>
      </p:sp>
    </p:spTree>
    <p:extLst>
      <p:ext uri="{BB962C8B-B14F-4D97-AF65-F5344CB8AC3E}">
        <p14:creationId xmlns:p14="http://schemas.microsoft.com/office/powerpoint/2010/main" val="2026576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2DD540-99FE-9C2E-DAFC-507739E5F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637" y="448733"/>
            <a:ext cx="8298725" cy="616373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DECBE9F-C7CA-1DDC-7525-7B4B26275119}"/>
              </a:ext>
            </a:extLst>
          </p:cNvPr>
          <p:cNvSpPr/>
          <p:nvPr/>
        </p:nvSpPr>
        <p:spPr>
          <a:xfrm>
            <a:off x="6266028" y="1718734"/>
            <a:ext cx="3979334" cy="821266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1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4F8BFD-88C8-9D4F-5433-DA39A73BF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520" y="2653197"/>
            <a:ext cx="4394426" cy="1695537"/>
          </a:xfrm>
          <a:prstGeom prst="rect">
            <a:avLst/>
          </a:prstGeom>
        </p:spPr>
      </p:pic>
      <p:sp>
        <p:nvSpPr>
          <p:cNvPr id="4" name="Plus Sign 3">
            <a:extLst>
              <a:ext uri="{FF2B5EF4-FFF2-40B4-BE49-F238E27FC236}">
                <a16:creationId xmlns:a16="http://schemas.microsoft.com/office/drawing/2014/main" id="{E324FE51-0CEF-960E-845B-274A2A63982F}"/>
              </a:ext>
            </a:extLst>
          </p:cNvPr>
          <p:cNvSpPr/>
          <p:nvPr/>
        </p:nvSpPr>
        <p:spPr>
          <a:xfrm>
            <a:off x="5985934" y="3175000"/>
            <a:ext cx="584200" cy="65193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1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CC1E6-1881-EAAF-AB9B-E5C0A15EE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30" y="339566"/>
            <a:ext cx="11487740" cy="617886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25D4998-4274-2B93-D670-4CF5CE2D2D36}"/>
              </a:ext>
            </a:extLst>
          </p:cNvPr>
          <p:cNvSpPr/>
          <p:nvPr/>
        </p:nvSpPr>
        <p:spPr>
          <a:xfrm>
            <a:off x="2506133" y="279400"/>
            <a:ext cx="2777067" cy="62738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8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A57515E-EA58-1EE5-A8BC-A3CAE8B87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21631"/>
              </p:ext>
            </p:extLst>
          </p:nvPr>
        </p:nvGraphicFramePr>
        <p:xfrm>
          <a:off x="397933" y="592665"/>
          <a:ext cx="4605868" cy="1481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124829495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33031874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72928031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74562139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stu_id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80677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461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797438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5687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3D68BE3-C8B8-1AC7-1417-970C120571EA}"/>
              </a:ext>
            </a:extLst>
          </p:cNvPr>
          <p:cNvSpPr txBox="1"/>
          <p:nvPr/>
        </p:nvSpPr>
        <p:spPr>
          <a:xfrm>
            <a:off x="397933" y="2387600"/>
            <a:ext cx="4605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9600" b="1" dirty="0"/>
              <a:t>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1EEE6E-2244-8BFF-ECE3-C818A9C5B2A3}"/>
              </a:ext>
            </a:extLst>
          </p:cNvPr>
          <p:cNvCxnSpPr/>
          <p:nvPr/>
        </p:nvCxnSpPr>
        <p:spPr>
          <a:xfrm>
            <a:off x="5384800" y="321733"/>
            <a:ext cx="0" cy="6350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8E0855C-8E69-944C-D0B2-C87178136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525788"/>
              </p:ext>
            </p:extLst>
          </p:nvPr>
        </p:nvGraphicFramePr>
        <p:xfrm>
          <a:off x="5765800" y="592665"/>
          <a:ext cx="4605868" cy="1481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124829495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33031874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72928031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74562139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stu_id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80677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461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797438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568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88AD7F-5500-C965-7F0D-20A01193F556}"/>
              </a:ext>
            </a:extLst>
          </p:cNvPr>
          <p:cNvSpPr txBox="1"/>
          <p:nvPr/>
        </p:nvSpPr>
        <p:spPr>
          <a:xfrm>
            <a:off x="5765800" y="2260600"/>
            <a:ext cx="4605868" cy="4308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# Read in raw data</a:t>
            </a:r>
          </a:p>
          <a:p>
            <a:endParaRPr lang="en-US" sz="1600" dirty="0"/>
          </a:p>
          <a:p>
            <a:r>
              <a:rPr lang="en-US" sz="1600" dirty="0"/>
              <a:t>data &lt;- </a:t>
            </a:r>
            <a:r>
              <a:rPr lang="en-US" sz="1600" dirty="0" err="1"/>
              <a:t>read_csv</a:t>
            </a:r>
            <a:r>
              <a:rPr lang="en-US" sz="1600" dirty="0"/>
              <a:t>(“file_raw.csv”)</a:t>
            </a:r>
          </a:p>
          <a:p>
            <a:endParaRPr lang="en-US" sz="1600" dirty="0"/>
          </a:p>
          <a:p>
            <a:r>
              <a:rPr lang="en-US" sz="1600" dirty="0"/>
              <a:t># Delete duplicate cases</a:t>
            </a:r>
          </a:p>
          <a:p>
            <a:endParaRPr lang="en-US" sz="1600" dirty="0"/>
          </a:p>
          <a:p>
            <a:r>
              <a:rPr lang="en-US" sz="1600" dirty="0"/>
              <a:t>data &lt;- data %&gt;% distinct(stu_id, .</a:t>
            </a:r>
            <a:r>
              <a:rPr lang="en-US" sz="1600" dirty="0" err="1"/>
              <a:t>keep_all</a:t>
            </a:r>
            <a:r>
              <a:rPr lang="en-US" sz="1600" dirty="0"/>
              <a:t> = TRUE)</a:t>
            </a:r>
          </a:p>
          <a:p>
            <a:endParaRPr lang="en-US" sz="1600" dirty="0"/>
          </a:p>
          <a:p>
            <a:r>
              <a:rPr lang="en-US" sz="1600" dirty="0"/>
              <a:t># Reverse code Item1</a:t>
            </a:r>
          </a:p>
          <a:p>
            <a:endParaRPr lang="en-US" sz="1600" dirty="0"/>
          </a:p>
          <a:p>
            <a:r>
              <a:rPr lang="en-US" sz="1600" dirty="0"/>
              <a:t>data &lt;- data %&gt;% mutate(Item1 = recode(Item1, `1` = 5, `2` = 4, `3` = 3, `4` = 2, `5` = 1)</a:t>
            </a:r>
          </a:p>
          <a:p>
            <a:endParaRPr lang="en-US" sz="1600" dirty="0"/>
          </a:p>
          <a:p>
            <a:r>
              <a:rPr lang="en-US" sz="1600" dirty="0"/>
              <a:t># Export clean data</a:t>
            </a:r>
          </a:p>
          <a:p>
            <a:endParaRPr lang="en-US" sz="1600" dirty="0"/>
          </a:p>
          <a:p>
            <a:r>
              <a:rPr lang="en-US" sz="1600" dirty="0"/>
              <a:t>write_csv(data, “file_clean.csv”)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2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Bent 3">
            <a:extLst>
              <a:ext uri="{FF2B5EF4-FFF2-40B4-BE49-F238E27FC236}">
                <a16:creationId xmlns:a16="http://schemas.microsoft.com/office/drawing/2014/main" id="{F67BED8E-0247-BEAC-153F-77B88F214A3A}"/>
              </a:ext>
            </a:extLst>
          </p:cNvPr>
          <p:cNvSpPr/>
          <p:nvPr/>
        </p:nvSpPr>
        <p:spPr>
          <a:xfrm>
            <a:off x="1304170" y="1615155"/>
            <a:ext cx="717847" cy="82894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545A4-1636-AEDC-B87D-AB896FF8C739}"/>
              </a:ext>
            </a:extLst>
          </p:cNvPr>
          <p:cNvSpPr txBox="1"/>
          <p:nvPr/>
        </p:nvSpPr>
        <p:spPr>
          <a:xfrm>
            <a:off x="931492" y="2563738"/>
            <a:ext cx="111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Console Pane</a:t>
            </a: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EBA27D9-9228-3F40-CDAD-0AE01F73513F}"/>
              </a:ext>
            </a:extLst>
          </p:cNvPr>
          <p:cNvSpPr/>
          <p:nvPr/>
        </p:nvSpPr>
        <p:spPr>
          <a:xfrm rot="10800000">
            <a:off x="10143671" y="1862197"/>
            <a:ext cx="717847" cy="82894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E52B7-7322-B9CF-2CFA-DDF37F42B31E}"/>
              </a:ext>
            </a:extLst>
          </p:cNvPr>
          <p:cNvSpPr txBox="1"/>
          <p:nvPr/>
        </p:nvSpPr>
        <p:spPr>
          <a:xfrm>
            <a:off x="9972999" y="1059680"/>
            <a:ext cx="152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Environment Pane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07A49C5F-CC7B-7C0E-EACF-1B9B169F2E67}"/>
              </a:ext>
            </a:extLst>
          </p:cNvPr>
          <p:cNvSpPr/>
          <p:nvPr/>
        </p:nvSpPr>
        <p:spPr>
          <a:xfrm rot="10800000">
            <a:off x="10313837" y="4661395"/>
            <a:ext cx="717847" cy="82894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60D032-0365-D891-6EF7-BD27404B9801}"/>
              </a:ext>
            </a:extLst>
          </p:cNvPr>
          <p:cNvSpPr txBox="1"/>
          <p:nvPr/>
        </p:nvSpPr>
        <p:spPr>
          <a:xfrm>
            <a:off x="9972999" y="3843696"/>
            <a:ext cx="19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Files Pane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0C1A1B-FA87-B5FE-622E-DE52472A2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34" y="734476"/>
            <a:ext cx="7592532" cy="588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8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63AFC6-D0C8-D9F7-498C-59E1F0F2C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361" y="582871"/>
            <a:ext cx="7553804" cy="582220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A253B4-926B-BFC4-7649-A465658B8604}"/>
              </a:ext>
            </a:extLst>
          </p:cNvPr>
          <p:cNvCxnSpPr>
            <a:cxnSpLocks/>
          </p:cNvCxnSpPr>
          <p:nvPr/>
        </p:nvCxnSpPr>
        <p:spPr>
          <a:xfrm>
            <a:off x="1862983" y="3042302"/>
            <a:ext cx="5754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44323F-C139-0FBB-4BC1-8210F7E72925}"/>
              </a:ext>
            </a:extLst>
          </p:cNvPr>
          <p:cNvCxnSpPr>
            <a:cxnSpLocks/>
          </p:cNvCxnSpPr>
          <p:nvPr/>
        </p:nvCxnSpPr>
        <p:spPr>
          <a:xfrm>
            <a:off x="7880648" y="692209"/>
            <a:ext cx="0" cy="460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2B6090-6F91-0709-574B-A5F81E803942}"/>
              </a:ext>
            </a:extLst>
          </p:cNvPr>
          <p:cNvCxnSpPr>
            <a:cxnSpLocks/>
          </p:cNvCxnSpPr>
          <p:nvPr/>
        </p:nvCxnSpPr>
        <p:spPr>
          <a:xfrm>
            <a:off x="6145850" y="692209"/>
            <a:ext cx="0" cy="528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1FDF17-0F5F-FCEB-0724-ADD11FD71CBD}"/>
              </a:ext>
            </a:extLst>
          </p:cNvPr>
          <p:cNvCxnSpPr>
            <a:cxnSpLocks/>
          </p:cNvCxnSpPr>
          <p:nvPr/>
        </p:nvCxnSpPr>
        <p:spPr>
          <a:xfrm>
            <a:off x="1862983" y="1297536"/>
            <a:ext cx="7947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D31491-97E7-A2C5-DF75-6508F058ABC5}"/>
              </a:ext>
            </a:extLst>
          </p:cNvPr>
          <p:cNvCxnSpPr>
            <a:cxnSpLocks/>
          </p:cNvCxnSpPr>
          <p:nvPr/>
        </p:nvCxnSpPr>
        <p:spPr>
          <a:xfrm flipH="1">
            <a:off x="9411060" y="1716280"/>
            <a:ext cx="7413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9FE8426-0AD9-A039-7A5C-E5F84954FF59}"/>
              </a:ext>
            </a:extLst>
          </p:cNvPr>
          <p:cNvSpPr txBox="1"/>
          <p:nvPr/>
        </p:nvSpPr>
        <p:spPr>
          <a:xfrm>
            <a:off x="10229315" y="1547003"/>
            <a:ext cx="1119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Objects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AD2DBB-5658-8350-EDC8-263A588FEF55}"/>
              </a:ext>
            </a:extLst>
          </p:cNvPr>
          <p:cNvSpPr txBox="1"/>
          <p:nvPr/>
        </p:nvSpPr>
        <p:spPr>
          <a:xfrm>
            <a:off x="7604332" y="353655"/>
            <a:ext cx="1119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Sweep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45BF52-6919-554E-FB6A-3878AEE2BAAB}"/>
              </a:ext>
            </a:extLst>
          </p:cNvPr>
          <p:cNvSpPr txBox="1"/>
          <p:nvPr/>
        </p:nvSpPr>
        <p:spPr>
          <a:xfrm>
            <a:off x="5761289" y="298986"/>
            <a:ext cx="1119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Sweep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AD60E3-8071-621B-48B5-54F67AA458A4}"/>
              </a:ext>
            </a:extLst>
          </p:cNvPr>
          <p:cNvSpPr txBox="1"/>
          <p:nvPr/>
        </p:nvSpPr>
        <p:spPr>
          <a:xfrm>
            <a:off x="754881" y="1128259"/>
            <a:ext cx="13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Directory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29FD95-48A1-6551-6D7E-6106D9DCB96B}"/>
              </a:ext>
            </a:extLst>
          </p:cNvPr>
          <p:cNvSpPr txBox="1"/>
          <p:nvPr/>
        </p:nvSpPr>
        <p:spPr>
          <a:xfrm>
            <a:off x="801881" y="2749914"/>
            <a:ext cx="1301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226446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5B777-66BF-3048-7399-568DAE79F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094" y="669688"/>
            <a:ext cx="7128471" cy="5518624"/>
          </a:xfrm>
          <a:prstGeom prst="rect">
            <a:avLst/>
          </a:prstGeom>
        </p:spPr>
      </p:pic>
      <p:sp>
        <p:nvSpPr>
          <p:cNvPr id="4" name="Arrow: Bent 3">
            <a:extLst>
              <a:ext uri="{FF2B5EF4-FFF2-40B4-BE49-F238E27FC236}">
                <a16:creationId xmlns:a16="http://schemas.microsoft.com/office/drawing/2014/main" id="{EABD7B68-2B88-5714-40E1-C6A3E940D690}"/>
              </a:ext>
            </a:extLst>
          </p:cNvPr>
          <p:cNvSpPr/>
          <p:nvPr/>
        </p:nvSpPr>
        <p:spPr>
          <a:xfrm>
            <a:off x="1440903" y="1880075"/>
            <a:ext cx="717847" cy="82894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24DBB-15CA-EC10-3732-F59A125FE7B4}"/>
              </a:ext>
            </a:extLst>
          </p:cNvPr>
          <p:cNvSpPr txBox="1"/>
          <p:nvPr/>
        </p:nvSpPr>
        <p:spPr>
          <a:xfrm>
            <a:off x="1041913" y="2709017"/>
            <a:ext cx="111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Pane</a:t>
            </a:r>
          </a:p>
        </p:txBody>
      </p:sp>
    </p:spTree>
    <p:extLst>
      <p:ext uri="{BB962C8B-B14F-4D97-AF65-F5344CB8AC3E}">
        <p14:creationId xmlns:p14="http://schemas.microsoft.com/office/powerpoint/2010/main" val="98034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A716915-7FD4-DE0D-3017-C1BA7839E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460" y="711705"/>
            <a:ext cx="7497916" cy="548355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87EFFD-9D84-2B14-679C-CE6E817A4947}"/>
              </a:ext>
            </a:extLst>
          </p:cNvPr>
          <p:cNvCxnSpPr>
            <a:cxnSpLocks/>
          </p:cNvCxnSpPr>
          <p:nvPr/>
        </p:nvCxnSpPr>
        <p:spPr>
          <a:xfrm>
            <a:off x="5017806" y="916412"/>
            <a:ext cx="0" cy="595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601C1-F55B-1DC6-717A-29A301FC9417}"/>
              </a:ext>
            </a:extLst>
          </p:cNvPr>
          <p:cNvCxnSpPr>
            <a:cxnSpLocks/>
          </p:cNvCxnSpPr>
          <p:nvPr/>
        </p:nvCxnSpPr>
        <p:spPr>
          <a:xfrm>
            <a:off x="1931350" y="1180619"/>
            <a:ext cx="487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489717-AE4F-92CF-FC03-EC114593AE33}"/>
              </a:ext>
            </a:extLst>
          </p:cNvPr>
          <p:cNvSpPr txBox="1"/>
          <p:nvPr/>
        </p:nvSpPr>
        <p:spPr>
          <a:xfrm>
            <a:off x="724257" y="976291"/>
            <a:ext cx="13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 syntax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57006D-2953-CC5F-8C08-4452C13E0A0F}"/>
              </a:ext>
            </a:extLst>
          </p:cNvPr>
          <p:cNvSpPr txBox="1"/>
          <p:nvPr/>
        </p:nvSpPr>
        <p:spPr>
          <a:xfrm>
            <a:off x="2631145" y="493467"/>
            <a:ext cx="1145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699E84-42D6-A056-C784-99E3947172A4}"/>
              </a:ext>
            </a:extLst>
          </p:cNvPr>
          <p:cNvSpPr txBox="1"/>
          <p:nvPr/>
        </p:nvSpPr>
        <p:spPr>
          <a:xfrm>
            <a:off x="4529915" y="510693"/>
            <a:ext cx="13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 syntax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E89927-62FB-42C7-AFDA-6BA5486083D9}"/>
              </a:ext>
            </a:extLst>
          </p:cNvPr>
          <p:cNvCxnSpPr>
            <a:cxnSpLocks/>
          </p:cNvCxnSpPr>
          <p:nvPr/>
        </p:nvCxnSpPr>
        <p:spPr>
          <a:xfrm>
            <a:off x="3196126" y="849247"/>
            <a:ext cx="0" cy="662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A85A10-5E4A-798C-66F5-2E18A97EE5C5}"/>
              </a:ext>
            </a:extLst>
          </p:cNvPr>
          <p:cNvCxnSpPr>
            <a:cxnSpLocks/>
          </p:cNvCxnSpPr>
          <p:nvPr/>
        </p:nvCxnSpPr>
        <p:spPr>
          <a:xfrm>
            <a:off x="2080545" y="2050866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89A7C3-7013-9905-9C29-0078F41E91AF}"/>
              </a:ext>
            </a:extLst>
          </p:cNvPr>
          <p:cNvSpPr txBox="1"/>
          <p:nvPr/>
        </p:nvSpPr>
        <p:spPr>
          <a:xfrm>
            <a:off x="1016594" y="1881589"/>
            <a:ext cx="1158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Command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F22C36-DE2E-714D-D5E2-B664F440AF37}"/>
              </a:ext>
            </a:extLst>
          </p:cNvPr>
          <p:cNvCxnSpPr>
            <a:cxnSpLocks/>
          </p:cNvCxnSpPr>
          <p:nvPr/>
        </p:nvCxnSpPr>
        <p:spPr>
          <a:xfrm>
            <a:off x="1742631" y="5809591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346AC6-9471-071D-6340-6786C0BDF454}"/>
              </a:ext>
            </a:extLst>
          </p:cNvPr>
          <p:cNvSpPr txBox="1"/>
          <p:nvPr/>
        </p:nvSpPr>
        <p:spPr>
          <a:xfrm>
            <a:off x="847102" y="5640314"/>
            <a:ext cx="96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B4EF5E-6F6A-2946-4A97-D2021C986002}"/>
              </a:ext>
            </a:extLst>
          </p:cNvPr>
          <p:cNvCxnSpPr>
            <a:cxnSpLocks/>
          </p:cNvCxnSpPr>
          <p:nvPr/>
        </p:nvCxnSpPr>
        <p:spPr>
          <a:xfrm>
            <a:off x="2080544" y="1827252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E341FA-8738-54F2-DEF6-30CE22A8D3E9}"/>
              </a:ext>
            </a:extLst>
          </p:cNvPr>
          <p:cNvSpPr txBox="1"/>
          <p:nvPr/>
        </p:nvSpPr>
        <p:spPr>
          <a:xfrm>
            <a:off x="1093862" y="1649534"/>
            <a:ext cx="1081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Comment</a:t>
            </a:r>
          </a:p>
        </p:txBody>
      </p:sp>
    </p:spTree>
    <p:extLst>
      <p:ext uri="{BB962C8B-B14F-4D97-AF65-F5344CB8AC3E}">
        <p14:creationId xmlns:p14="http://schemas.microsoft.com/office/powerpoint/2010/main" val="21748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55F3F-7BF1-B024-C7AF-550649B1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1094847"/>
            <a:ext cx="7473354" cy="511545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C6DF96-9E55-A8D4-4F74-BD701EAEA73A}"/>
              </a:ext>
            </a:extLst>
          </p:cNvPr>
          <p:cNvCxnSpPr>
            <a:cxnSpLocks/>
          </p:cNvCxnSpPr>
          <p:nvPr/>
        </p:nvCxnSpPr>
        <p:spPr>
          <a:xfrm>
            <a:off x="6415576" y="3354322"/>
            <a:ext cx="0" cy="662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9CCFA7-5C24-6023-D498-400189CFFCF1}"/>
              </a:ext>
            </a:extLst>
          </p:cNvPr>
          <p:cNvSpPr txBox="1"/>
          <p:nvPr/>
        </p:nvSpPr>
        <p:spPr>
          <a:xfrm>
            <a:off x="6096000" y="3015768"/>
            <a:ext cx="1081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3618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4600</TotalTime>
  <Words>284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Crystal Lewis</dc:creator>
  <cp:lastModifiedBy>Crystal Lewis</cp:lastModifiedBy>
  <cp:revision>10</cp:revision>
  <dcterms:created xsi:type="dcterms:W3CDTF">2022-06-10T19:01:52Z</dcterms:created>
  <dcterms:modified xsi:type="dcterms:W3CDTF">2022-06-19T18:30:35Z</dcterms:modified>
</cp:coreProperties>
</file>