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3B7D-718A-A876-E822-7BC293EED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82EA3-343A-8625-365F-B5CD6A60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6E78D-EA8F-BDB1-3201-2358027B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0E40-73D5-E85E-BE7E-E02019B3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8999-0A2A-AB87-8FB3-6F0EEA94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1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0533-E5AB-46A9-C862-039CFCE0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FDB7C-5BC5-798A-96CD-45C74DFAC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FA05E-3904-4CFB-7772-C62731D9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4085-976B-9EF8-00FA-58CEC04E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81861-1D4C-3701-B93E-42BF6B80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D724A-C264-C698-154F-08EC6AAC1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148E0-63E0-0787-763D-592203A79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7443-F82D-A5DF-B43D-1B34E074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615F-6230-3B0E-01EB-0EE0F397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4155B-54BA-4771-4A0A-86F742EC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4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691F-40E8-52FF-146F-F7599569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0E6A-14D4-B409-D9B7-CD75D580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E6BA-9840-B98D-F6B1-C561720D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4A2DC-DF0C-1FF7-07DD-360A3077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AECA9-37D9-42C9-E25E-6CF0EDC6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3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ED2D-1DCA-C608-3D95-BCEDC42D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2B816-8315-B471-C1C6-54AF6640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EDC3-5C42-83FC-EAA8-D192275C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D8B76-611D-1FEB-E70C-588643F0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F0E4-A9DD-4729-2845-5F59CA9F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1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20AF-DAA0-91FF-687C-B6A87143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8412-5A9E-6DFC-9DEB-C82D167AD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77A72-DC52-CF76-FB2F-934763CBA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01C58-2253-ED8D-557C-AA874CAE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4789D-82CE-D813-A6F7-E31D7C52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5F7C2-9517-C3BA-C7DA-73C787E2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8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E59D-6DFB-C078-33DE-75B0D0D1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38E67-8A3D-FC4B-15A8-80F8D1F10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AE7D5-A38F-373B-EF00-2181F3E86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7AF23-C762-6973-D297-D169E0AF0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81493-BBF8-8A1D-20F5-7CAC23DDC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5D655-7923-2549-9419-A6034825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53893-7AD0-C97E-0B29-F9F35CB3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58DA3-4FBA-F106-EC67-8F6555C0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0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F276-7C31-0E43-32ED-66F5F177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779E1-C246-EACC-B443-CCE5C644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355D7-951B-D845-CAD8-D34109DE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CCBCC-0B95-DD55-414B-34B65F30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766DA-DEF5-3BD8-9CAE-191D9973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C80EC-DE5C-D208-24BE-80CA570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76398-B42A-D9FC-02A9-2264EF20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FE1E-0AAC-98A3-65EF-0FEAAC1B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CF6A-D8EA-233B-0204-CA6166F9A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DA7E5-4A96-D97F-15A5-7CA6E2AA8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3F4B9-A413-1917-3F3C-B73DC4C7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F30A8-CDAB-0454-EE6F-5741F912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DBAB2-DE65-153E-78D1-0376C69B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8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5D77-D8EB-C451-C13C-6BF62162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7FDB8-8205-A7D6-639F-750341CA3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0FBCD-8733-0431-E648-934683CCB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D5AD8-5AFA-4955-4B75-CCB01D10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D16C7-FA6F-6798-4102-4A455B01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898E2-4BDC-19C1-3931-FC06E731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8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558C8-85AD-9A75-04A6-CF4364B6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0AA4C-E7DA-2132-9272-9E469C55D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A3EF-2DFF-DD4B-A190-AA3BC935B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22C8-53FC-4A32-BD54-17F623330BA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4F31C-A3FE-9453-BB5B-BF6E7853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09F89-4B02-E158-BCFF-FEBE16D15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5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F7141D-B9C8-54D1-669F-1AF230C0F08D}"/>
              </a:ext>
            </a:extLst>
          </p:cNvPr>
          <p:cNvCxnSpPr>
            <a:cxnSpLocks/>
          </p:cNvCxnSpPr>
          <p:nvPr/>
        </p:nvCxnSpPr>
        <p:spPr>
          <a:xfrm>
            <a:off x="5469467" y="169333"/>
            <a:ext cx="0" cy="630766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757266-0CE8-535B-9111-CD50507CA5F0}"/>
              </a:ext>
            </a:extLst>
          </p:cNvPr>
          <p:cNvSpPr/>
          <p:nvPr/>
        </p:nvSpPr>
        <p:spPr>
          <a:xfrm>
            <a:off x="1380067" y="474133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Import Raw Data/Save copy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692AE9-4F73-8D79-A65F-C94D292213F6}"/>
              </a:ext>
            </a:extLst>
          </p:cNvPr>
          <p:cNvSpPr/>
          <p:nvPr/>
        </p:nvSpPr>
        <p:spPr>
          <a:xfrm>
            <a:off x="1380066" y="2243664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Do Data Cleaning Steps 1-30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865D91-5729-5EFA-97F8-FFAA7020D186}"/>
              </a:ext>
            </a:extLst>
          </p:cNvPr>
          <p:cNvSpPr/>
          <p:nvPr/>
        </p:nvSpPr>
        <p:spPr>
          <a:xfrm>
            <a:off x="1405465" y="4063998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Save clean copy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07EB28-B02E-46A2-B5ED-DC84AB93135F}"/>
              </a:ext>
            </a:extLst>
          </p:cNvPr>
          <p:cNvCxnSpPr>
            <a:cxnSpLocks/>
          </p:cNvCxnSpPr>
          <p:nvPr/>
        </p:nvCxnSpPr>
        <p:spPr>
          <a:xfrm>
            <a:off x="2332566" y="154432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38B818-1B14-3052-E2C1-9B83A3776C6B}"/>
              </a:ext>
            </a:extLst>
          </p:cNvPr>
          <p:cNvCxnSpPr>
            <a:cxnSpLocks/>
          </p:cNvCxnSpPr>
          <p:nvPr/>
        </p:nvCxnSpPr>
        <p:spPr>
          <a:xfrm>
            <a:off x="2332566" y="332316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8CFC20EE-AFE0-26AB-9C64-9A6D82A82C41}"/>
              </a:ext>
            </a:extLst>
          </p:cNvPr>
          <p:cNvSpPr/>
          <p:nvPr/>
        </p:nvSpPr>
        <p:spPr>
          <a:xfrm flipV="1">
            <a:off x="3306242" y="515620"/>
            <a:ext cx="1447797" cy="5909733"/>
          </a:xfrm>
          <a:prstGeom prst="curvedLeftArrow">
            <a:avLst>
              <a:gd name="adj1" fmla="val 1231"/>
              <a:gd name="adj2" fmla="val 50000"/>
              <a:gd name="adj3" fmla="val 25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46E18B-5460-659A-C74F-5EC7552D42A3}"/>
              </a:ext>
            </a:extLst>
          </p:cNvPr>
          <p:cNvSpPr/>
          <p:nvPr/>
        </p:nvSpPr>
        <p:spPr>
          <a:xfrm>
            <a:off x="1405465" y="5791189"/>
            <a:ext cx="1905000" cy="88053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New version of the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2C8737-0555-E732-1660-98504F4EC601}"/>
              </a:ext>
            </a:extLst>
          </p:cNvPr>
          <p:cNvCxnSpPr>
            <a:cxnSpLocks/>
          </p:cNvCxnSpPr>
          <p:nvPr/>
        </p:nvCxnSpPr>
        <p:spPr>
          <a:xfrm>
            <a:off x="2332566" y="5088460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58A5A76-547B-FD22-8E22-8ADF5B563ADF}"/>
              </a:ext>
            </a:extLst>
          </p:cNvPr>
          <p:cNvSpPr/>
          <p:nvPr/>
        </p:nvSpPr>
        <p:spPr>
          <a:xfrm>
            <a:off x="6138337" y="462279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Import Raw Data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3A896CE-93C9-4DA1-8D6A-FB67F347777E}"/>
              </a:ext>
            </a:extLst>
          </p:cNvPr>
          <p:cNvSpPr/>
          <p:nvPr/>
        </p:nvSpPr>
        <p:spPr>
          <a:xfrm>
            <a:off x="6096000" y="2243664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Write Data Cleaning Steps 1-30 in Syntax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7E61A8-8287-C9F7-2355-51622810CCA1}"/>
              </a:ext>
            </a:extLst>
          </p:cNvPr>
          <p:cNvSpPr/>
          <p:nvPr/>
        </p:nvSpPr>
        <p:spPr>
          <a:xfrm>
            <a:off x="6121399" y="4063998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Export Clean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220BDA-9D91-E221-2E49-3BE86F345A41}"/>
              </a:ext>
            </a:extLst>
          </p:cNvPr>
          <p:cNvCxnSpPr>
            <a:cxnSpLocks/>
          </p:cNvCxnSpPr>
          <p:nvPr/>
        </p:nvCxnSpPr>
        <p:spPr>
          <a:xfrm>
            <a:off x="7048500" y="154432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A484B2-1B5C-3CEB-40FB-1BE310417CA2}"/>
              </a:ext>
            </a:extLst>
          </p:cNvPr>
          <p:cNvCxnSpPr>
            <a:cxnSpLocks/>
          </p:cNvCxnSpPr>
          <p:nvPr/>
        </p:nvCxnSpPr>
        <p:spPr>
          <a:xfrm>
            <a:off x="7048500" y="332316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F60C3CF-B558-890D-A742-134BEC7B09D8}"/>
              </a:ext>
            </a:extLst>
          </p:cNvPr>
          <p:cNvSpPr/>
          <p:nvPr/>
        </p:nvSpPr>
        <p:spPr>
          <a:xfrm>
            <a:off x="6138337" y="5791189"/>
            <a:ext cx="1905000" cy="88053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New version of the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4AE642-D504-8538-8184-567644385247}"/>
              </a:ext>
            </a:extLst>
          </p:cNvPr>
          <p:cNvCxnSpPr>
            <a:cxnSpLocks/>
          </p:cNvCxnSpPr>
          <p:nvPr/>
        </p:nvCxnSpPr>
        <p:spPr>
          <a:xfrm>
            <a:off x="7073899" y="5088460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88702D2-7EA0-8396-37AC-F506D89BE1AC}"/>
              </a:ext>
            </a:extLst>
          </p:cNvPr>
          <p:cNvSpPr/>
          <p:nvPr/>
        </p:nvSpPr>
        <p:spPr>
          <a:xfrm>
            <a:off x="9613057" y="486844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Import Raw Data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2E97F4A-D047-6522-E600-F2DBF3E38960}"/>
              </a:ext>
            </a:extLst>
          </p:cNvPr>
          <p:cNvSpPr/>
          <p:nvPr/>
        </p:nvSpPr>
        <p:spPr>
          <a:xfrm>
            <a:off x="9613057" y="2238583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Run Syntax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C966DC-106F-4EEA-3C14-77E8E3EBB9DB}"/>
              </a:ext>
            </a:extLst>
          </p:cNvPr>
          <p:cNvSpPr/>
          <p:nvPr/>
        </p:nvSpPr>
        <p:spPr>
          <a:xfrm>
            <a:off x="9613057" y="4063998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Export Clean Data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81E918-724C-AEDF-2FE4-B1D2D946B301}"/>
              </a:ext>
            </a:extLst>
          </p:cNvPr>
          <p:cNvCxnSpPr>
            <a:cxnSpLocks/>
          </p:cNvCxnSpPr>
          <p:nvPr/>
        </p:nvCxnSpPr>
        <p:spPr>
          <a:xfrm>
            <a:off x="7048500" y="154940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36897B-FFD4-93C6-588E-D04EA9C5F256}"/>
              </a:ext>
            </a:extLst>
          </p:cNvPr>
          <p:cNvCxnSpPr>
            <a:cxnSpLocks/>
          </p:cNvCxnSpPr>
          <p:nvPr/>
        </p:nvCxnSpPr>
        <p:spPr>
          <a:xfrm>
            <a:off x="7048500" y="332824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3FAA21-A8E0-0B57-44A1-6E606ECF0A42}"/>
              </a:ext>
            </a:extLst>
          </p:cNvPr>
          <p:cNvCxnSpPr>
            <a:cxnSpLocks/>
          </p:cNvCxnSpPr>
          <p:nvPr/>
        </p:nvCxnSpPr>
        <p:spPr>
          <a:xfrm>
            <a:off x="10573177" y="159512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C2E4A8-054B-B0BA-1F42-51EABA1AF848}"/>
              </a:ext>
            </a:extLst>
          </p:cNvPr>
          <p:cNvCxnSpPr>
            <a:cxnSpLocks/>
          </p:cNvCxnSpPr>
          <p:nvPr/>
        </p:nvCxnSpPr>
        <p:spPr>
          <a:xfrm>
            <a:off x="10573177" y="337396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399299C-A4F4-25BC-2524-FCE22AF177D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043337" y="927111"/>
            <a:ext cx="1569720" cy="530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543D876C-C85A-4A7F-5BE1-2399AFE8B413}"/>
              </a:ext>
            </a:extLst>
          </p:cNvPr>
          <p:cNvSpPr/>
          <p:nvPr/>
        </p:nvSpPr>
        <p:spPr>
          <a:xfrm rot="13199719">
            <a:off x="9001876" y="713305"/>
            <a:ext cx="487680" cy="57234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6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F03308-2C29-48CC-BCCC-A8D053183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2093" r="61562" b="33024"/>
          <a:stretch/>
        </p:blipFill>
        <p:spPr>
          <a:xfrm>
            <a:off x="2924174" y="685799"/>
            <a:ext cx="5638801" cy="432204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A14AAD-D201-0362-26F3-C8139186BB2F}"/>
              </a:ext>
            </a:extLst>
          </p:cNvPr>
          <p:cNvCxnSpPr>
            <a:cxnSpLocks/>
          </p:cNvCxnSpPr>
          <p:nvPr/>
        </p:nvCxnSpPr>
        <p:spPr>
          <a:xfrm>
            <a:off x="2581275" y="1808202"/>
            <a:ext cx="14800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0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3986F-E252-ABAB-2020-DA4B78D4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61" y="609600"/>
            <a:ext cx="6711338" cy="4724400"/>
          </a:xfrm>
          <a:prstGeom prst="rect">
            <a:avLst/>
          </a:prstGeom>
        </p:spPr>
      </p:pic>
      <p:sp>
        <p:nvSpPr>
          <p:cNvPr id="8" name="Right Bracket 7">
            <a:extLst>
              <a:ext uri="{FF2B5EF4-FFF2-40B4-BE49-F238E27FC236}">
                <a16:creationId xmlns:a16="http://schemas.microsoft.com/office/drawing/2014/main" id="{0C6EB563-4C9C-D81A-021B-D77E839B4CAE}"/>
              </a:ext>
            </a:extLst>
          </p:cNvPr>
          <p:cNvSpPr/>
          <p:nvPr/>
        </p:nvSpPr>
        <p:spPr>
          <a:xfrm>
            <a:off x="8003800" y="1888066"/>
            <a:ext cx="445934" cy="1337733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2D815-8D89-909A-CBA9-0B9ADD4497FF}"/>
              </a:ext>
            </a:extLst>
          </p:cNvPr>
          <p:cNvSpPr txBox="1"/>
          <p:nvPr/>
        </p:nvSpPr>
        <p:spPr>
          <a:xfrm>
            <a:off x="8449734" y="2387655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06413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00A63-0659-569E-8FAA-D1F2F246CB2F}"/>
              </a:ext>
            </a:extLst>
          </p:cNvPr>
          <p:cNvSpPr txBox="1"/>
          <p:nvPr/>
        </p:nvSpPr>
        <p:spPr>
          <a:xfrm>
            <a:off x="355600" y="812800"/>
            <a:ext cx="293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/>
              <a:t>class(x)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3AAA1EF-E6A6-9265-4773-53A42BCAC740}"/>
              </a:ext>
            </a:extLst>
          </p:cNvPr>
          <p:cNvCxnSpPr>
            <a:cxnSpLocks/>
          </p:cNvCxnSpPr>
          <p:nvPr/>
        </p:nvCxnSpPr>
        <p:spPr>
          <a:xfrm>
            <a:off x="1397000" y="1270000"/>
            <a:ext cx="651933" cy="523219"/>
          </a:xfrm>
          <a:prstGeom prst="bentConnector3">
            <a:avLst>
              <a:gd name="adj1" fmla="val -1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58EFC0-3548-5269-5F2C-CA2A5F3D36F1}"/>
              </a:ext>
            </a:extLst>
          </p:cNvPr>
          <p:cNvSpPr txBox="1"/>
          <p:nvPr/>
        </p:nvSpPr>
        <p:spPr>
          <a:xfrm>
            <a:off x="2048933" y="1608553"/>
            <a:ext cx="227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an R object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3659ED-9C36-96F3-5040-43992EE6565F}"/>
              </a:ext>
            </a:extLst>
          </p:cNvPr>
          <p:cNvSpPr txBox="1"/>
          <p:nvPr/>
        </p:nvSpPr>
        <p:spPr>
          <a:xfrm>
            <a:off x="3979334" y="812800"/>
            <a:ext cx="416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/>
              <a:t>mean(x, na.rm = FALSE)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0C9A25-1B9C-5897-D7B0-B32A14FFDF90}"/>
              </a:ext>
            </a:extLst>
          </p:cNvPr>
          <p:cNvCxnSpPr>
            <a:cxnSpLocks/>
          </p:cNvCxnSpPr>
          <p:nvPr/>
        </p:nvCxnSpPr>
        <p:spPr>
          <a:xfrm>
            <a:off x="5122333" y="1269999"/>
            <a:ext cx="651933" cy="523219"/>
          </a:xfrm>
          <a:prstGeom prst="bentConnector3">
            <a:avLst>
              <a:gd name="adj1" fmla="val -1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14903C-B353-0D60-0DA2-7661832C731B}"/>
              </a:ext>
            </a:extLst>
          </p:cNvPr>
          <p:cNvSpPr txBox="1"/>
          <p:nvPr/>
        </p:nvSpPr>
        <p:spPr>
          <a:xfrm>
            <a:off x="5774266" y="1608553"/>
            <a:ext cx="227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an R object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18BE7D9-F2A6-48C0-17A9-64A67D97D3FC}"/>
              </a:ext>
            </a:extLst>
          </p:cNvPr>
          <p:cNvCxnSpPr>
            <a:cxnSpLocks/>
          </p:cNvCxnSpPr>
          <p:nvPr/>
        </p:nvCxnSpPr>
        <p:spPr>
          <a:xfrm>
            <a:off x="5935133" y="1210677"/>
            <a:ext cx="1888066" cy="320931"/>
          </a:xfrm>
          <a:prstGeom prst="bentConnector3">
            <a:avLst>
              <a:gd name="adj1" fmla="val -67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AB65B1-1F9F-EF4B-65B7-4AC4165FCAC6}"/>
              </a:ext>
            </a:extLst>
          </p:cNvPr>
          <p:cNvSpPr txBox="1"/>
          <p:nvPr/>
        </p:nvSpPr>
        <p:spPr>
          <a:xfrm>
            <a:off x="7823199" y="1336020"/>
            <a:ext cx="2277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na.rm is an argument that can be set to TRUE or FALSE. The default is FALSE</a:t>
            </a:r>
          </a:p>
        </p:txBody>
      </p:sp>
    </p:spTree>
    <p:extLst>
      <p:ext uri="{BB962C8B-B14F-4D97-AF65-F5344CB8AC3E}">
        <p14:creationId xmlns:p14="http://schemas.microsoft.com/office/powerpoint/2010/main" val="403962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47C163-532B-D272-8F23-615747D2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288" y="687224"/>
            <a:ext cx="7497916" cy="548355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96C8DE2-F6D1-7840-E0F6-5008C38491A2}"/>
              </a:ext>
            </a:extLst>
          </p:cNvPr>
          <p:cNvSpPr/>
          <p:nvPr/>
        </p:nvSpPr>
        <p:spPr>
          <a:xfrm>
            <a:off x="2298819" y="435836"/>
            <a:ext cx="4304435" cy="352941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90B0C27-B812-B54F-EF18-F16598A6A0A9}"/>
              </a:ext>
            </a:extLst>
          </p:cNvPr>
          <p:cNvCxnSpPr>
            <a:cxnSpLocks/>
          </p:cNvCxnSpPr>
          <p:nvPr/>
        </p:nvCxnSpPr>
        <p:spPr>
          <a:xfrm>
            <a:off x="1909748" y="1938932"/>
            <a:ext cx="651933" cy="523219"/>
          </a:xfrm>
          <a:prstGeom prst="bentConnector3">
            <a:avLst>
              <a:gd name="adj1" fmla="val -1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3BD1134-D539-B7C5-24EC-A376FB61A674}"/>
              </a:ext>
            </a:extLst>
          </p:cNvPr>
          <p:cNvSpPr txBox="1"/>
          <p:nvPr/>
        </p:nvSpPr>
        <p:spPr>
          <a:xfrm>
            <a:off x="1239139" y="1273323"/>
            <a:ext cx="132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code here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C2D9743-03EC-5814-8013-1AFEE8A32B1B}"/>
              </a:ext>
            </a:extLst>
          </p:cNvPr>
          <p:cNvCxnSpPr>
            <a:cxnSpLocks/>
          </p:cNvCxnSpPr>
          <p:nvPr/>
        </p:nvCxnSpPr>
        <p:spPr>
          <a:xfrm>
            <a:off x="1830620" y="4836457"/>
            <a:ext cx="651933" cy="523219"/>
          </a:xfrm>
          <a:prstGeom prst="bentConnector3">
            <a:avLst>
              <a:gd name="adj1" fmla="val -1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6DF4AB-4835-9FEE-41E9-64A25FCC9075}"/>
              </a:ext>
            </a:extLst>
          </p:cNvPr>
          <p:cNvSpPr txBox="1"/>
          <p:nvPr/>
        </p:nvSpPr>
        <p:spPr>
          <a:xfrm>
            <a:off x="1169349" y="4098515"/>
            <a:ext cx="132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Don’t write code here</a:t>
            </a:r>
          </a:p>
        </p:txBody>
      </p:sp>
    </p:spTree>
    <p:extLst>
      <p:ext uri="{BB962C8B-B14F-4D97-AF65-F5344CB8AC3E}">
        <p14:creationId xmlns:p14="http://schemas.microsoft.com/office/powerpoint/2010/main" val="112460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30AE59-C99E-3ED8-FBE6-0ACB8C76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33" y="916412"/>
            <a:ext cx="7457350" cy="558484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87EFFD-9D84-2B14-679C-CE6E817A4947}"/>
              </a:ext>
            </a:extLst>
          </p:cNvPr>
          <p:cNvCxnSpPr>
            <a:cxnSpLocks/>
          </p:cNvCxnSpPr>
          <p:nvPr/>
        </p:nvCxnSpPr>
        <p:spPr>
          <a:xfrm>
            <a:off x="5009340" y="713553"/>
            <a:ext cx="0" cy="1145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699E84-42D6-A056-C784-99E3947172A4}"/>
              </a:ext>
            </a:extLst>
          </p:cNvPr>
          <p:cNvSpPr txBox="1"/>
          <p:nvPr/>
        </p:nvSpPr>
        <p:spPr>
          <a:xfrm>
            <a:off x="4546849" y="374999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syntax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F22C36-DE2E-714D-D5E2-B664F440AF37}"/>
              </a:ext>
            </a:extLst>
          </p:cNvPr>
          <p:cNvCxnSpPr>
            <a:cxnSpLocks/>
          </p:cNvCxnSpPr>
          <p:nvPr/>
        </p:nvCxnSpPr>
        <p:spPr>
          <a:xfrm>
            <a:off x="1881223" y="4761125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346AC6-9471-071D-6340-6786C0BDF454}"/>
              </a:ext>
            </a:extLst>
          </p:cNvPr>
          <p:cNvSpPr txBox="1"/>
          <p:nvPr/>
        </p:nvSpPr>
        <p:spPr>
          <a:xfrm>
            <a:off x="1030978" y="4591848"/>
            <a:ext cx="96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675253-EA8B-3584-6782-B954773F722F}"/>
              </a:ext>
            </a:extLst>
          </p:cNvPr>
          <p:cNvCxnSpPr>
            <a:cxnSpLocks/>
          </p:cNvCxnSpPr>
          <p:nvPr/>
        </p:nvCxnSpPr>
        <p:spPr>
          <a:xfrm>
            <a:off x="1881223" y="4615791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9CBEAF-23B3-4658-0BDF-F61814F2E470}"/>
              </a:ext>
            </a:extLst>
          </p:cNvPr>
          <p:cNvSpPr txBox="1"/>
          <p:nvPr/>
        </p:nvSpPr>
        <p:spPr>
          <a:xfrm>
            <a:off x="279401" y="4387245"/>
            <a:ext cx="166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code you ran</a:t>
            </a:r>
          </a:p>
        </p:txBody>
      </p:sp>
    </p:spTree>
    <p:extLst>
      <p:ext uri="{BB962C8B-B14F-4D97-AF65-F5344CB8AC3E}">
        <p14:creationId xmlns:p14="http://schemas.microsoft.com/office/powerpoint/2010/main" val="130955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364D0D-60F5-A3D5-7EF4-CB02ECC56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34" y="584954"/>
            <a:ext cx="7632122" cy="568809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ACAEE93-8323-B3A2-ADA1-701678EFC762}"/>
              </a:ext>
            </a:extLst>
          </p:cNvPr>
          <p:cNvCxnSpPr>
            <a:cxnSpLocks/>
          </p:cNvCxnSpPr>
          <p:nvPr/>
        </p:nvCxnSpPr>
        <p:spPr>
          <a:xfrm>
            <a:off x="1805024" y="4336389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F6E92C-971C-EA1A-64DC-078F2DDBB188}"/>
              </a:ext>
            </a:extLst>
          </p:cNvPr>
          <p:cNvSpPr txBox="1"/>
          <p:nvPr/>
        </p:nvSpPr>
        <p:spPr>
          <a:xfrm>
            <a:off x="135468" y="4167112"/>
            <a:ext cx="166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code you ran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DEB2F1-7211-DA59-6509-2488D7877C98}"/>
              </a:ext>
            </a:extLst>
          </p:cNvPr>
          <p:cNvCxnSpPr>
            <a:cxnSpLocks/>
          </p:cNvCxnSpPr>
          <p:nvPr/>
        </p:nvCxnSpPr>
        <p:spPr>
          <a:xfrm flipH="1">
            <a:off x="7351970" y="2194324"/>
            <a:ext cx="294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6DA37C-8AE7-6C57-483B-354E147771F5}"/>
              </a:ext>
            </a:extLst>
          </p:cNvPr>
          <p:cNvSpPr txBox="1"/>
          <p:nvPr/>
        </p:nvSpPr>
        <p:spPr>
          <a:xfrm>
            <a:off x="10295467" y="2025047"/>
            <a:ext cx="1669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object you created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11B095-E023-4EC6-D340-3CE57B3FDA51}"/>
              </a:ext>
            </a:extLst>
          </p:cNvPr>
          <p:cNvCxnSpPr>
            <a:cxnSpLocks/>
          </p:cNvCxnSpPr>
          <p:nvPr/>
        </p:nvCxnSpPr>
        <p:spPr>
          <a:xfrm>
            <a:off x="1805024" y="2211258"/>
            <a:ext cx="9120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715C49-48E5-2BFA-8198-04EDA19FACA8}"/>
              </a:ext>
            </a:extLst>
          </p:cNvPr>
          <p:cNvSpPr txBox="1"/>
          <p:nvPr/>
        </p:nvSpPr>
        <p:spPr>
          <a:xfrm>
            <a:off x="511188" y="1814958"/>
            <a:ext cx="1669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object I am assigning my output to</a:t>
            </a:r>
          </a:p>
        </p:txBody>
      </p:sp>
    </p:spTree>
    <p:extLst>
      <p:ext uri="{BB962C8B-B14F-4D97-AF65-F5344CB8AC3E}">
        <p14:creationId xmlns:p14="http://schemas.microsoft.com/office/powerpoint/2010/main" val="2026576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2DD540-99FE-9C2E-DAFC-507739E5F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37" y="448733"/>
            <a:ext cx="8298725" cy="616373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DECBE9F-C7CA-1DDC-7525-7B4B26275119}"/>
              </a:ext>
            </a:extLst>
          </p:cNvPr>
          <p:cNvSpPr/>
          <p:nvPr/>
        </p:nvSpPr>
        <p:spPr>
          <a:xfrm>
            <a:off x="6266028" y="1718734"/>
            <a:ext cx="3979334" cy="821266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238840-2563-0D78-D5FF-7811A5B88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366712"/>
            <a:ext cx="11534775" cy="612457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517E98F-C29C-9225-D260-75C7F7AB7AFE}"/>
              </a:ext>
            </a:extLst>
          </p:cNvPr>
          <p:cNvSpPr/>
          <p:nvPr/>
        </p:nvSpPr>
        <p:spPr>
          <a:xfrm>
            <a:off x="3108960" y="214085"/>
            <a:ext cx="2046514" cy="3214915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50B342-D31B-58DC-0560-FEC54B114FB7}"/>
              </a:ext>
            </a:extLst>
          </p:cNvPr>
          <p:cNvSpPr/>
          <p:nvPr/>
        </p:nvSpPr>
        <p:spPr>
          <a:xfrm>
            <a:off x="235373" y="462279"/>
            <a:ext cx="2255520" cy="5664199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27340F-B922-0601-7E26-6B7F9C350206}"/>
              </a:ext>
            </a:extLst>
          </p:cNvPr>
          <p:cNvSpPr/>
          <p:nvPr/>
        </p:nvSpPr>
        <p:spPr>
          <a:xfrm>
            <a:off x="2861733" y="3188062"/>
            <a:ext cx="2502747" cy="3214915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A48F01-48FE-24C4-54BB-4104830B6414}"/>
              </a:ext>
            </a:extLst>
          </p:cNvPr>
          <p:cNvSpPr/>
          <p:nvPr/>
        </p:nvSpPr>
        <p:spPr>
          <a:xfrm>
            <a:off x="5735321" y="0"/>
            <a:ext cx="3095466" cy="5346336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57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867706-74C9-4458-E41C-E1412DAB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577" y="1387334"/>
            <a:ext cx="6493563" cy="379277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E2A184-D83B-B325-9266-4E40F0E983FB}"/>
              </a:ext>
            </a:extLst>
          </p:cNvPr>
          <p:cNvCxnSpPr>
            <a:cxnSpLocks/>
          </p:cNvCxnSpPr>
          <p:nvPr/>
        </p:nvCxnSpPr>
        <p:spPr>
          <a:xfrm>
            <a:off x="4882236" y="1239140"/>
            <a:ext cx="0" cy="1237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4BC6F8-127F-9384-10E5-5E5E59AFE95F}"/>
              </a:ext>
            </a:extLst>
          </p:cNvPr>
          <p:cNvSpPr txBox="1"/>
          <p:nvPr/>
        </p:nvSpPr>
        <p:spPr>
          <a:xfrm>
            <a:off x="4198433" y="580268"/>
            <a:ext cx="1367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Our data files are in here</a:t>
            </a:r>
          </a:p>
        </p:txBody>
      </p:sp>
    </p:spTree>
    <p:extLst>
      <p:ext uri="{BB962C8B-B14F-4D97-AF65-F5344CB8AC3E}">
        <p14:creationId xmlns:p14="http://schemas.microsoft.com/office/powerpoint/2010/main" val="1348635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62F3E51-A402-699D-1853-6E1DE2354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557499"/>
              </p:ext>
            </p:extLst>
          </p:nvPr>
        </p:nvGraphicFramePr>
        <p:xfrm>
          <a:off x="536486" y="1104227"/>
          <a:ext cx="4496988" cy="18079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677523411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3269581168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1683235803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304017075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768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8888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5993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0835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5766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6D986A-5965-DE99-EF2D-89D18957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985797"/>
              </p:ext>
            </p:extLst>
          </p:nvPr>
        </p:nvGraphicFramePr>
        <p:xfrm>
          <a:off x="6568392" y="1104227"/>
          <a:ext cx="4496988" cy="14421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677523411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3269581168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1683235803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304017075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768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8888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5993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08353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762F1D7F-66AF-E400-3704-7E1AAE00E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13686"/>
              </p:ext>
            </p:extLst>
          </p:nvPr>
        </p:nvGraphicFramePr>
        <p:xfrm>
          <a:off x="1599012" y="3947549"/>
          <a:ext cx="4496988" cy="18079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677523411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3269581168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1683235803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304017075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768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8888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5993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0835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5766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FE8B3D0-D89C-DD00-6225-C80055A8E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27334"/>
              </p:ext>
            </p:extLst>
          </p:nvPr>
        </p:nvGraphicFramePr>
        <p:xfrm>
          <a:off x="6096000" y="3947549"/>
          <a:ext cx="3372741" cy="18079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1820750322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1109778684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863308599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10701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5804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8563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12349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99372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CE9429A-C652-9DD1-3D4F-F465380A2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166221"/>
              </p:ext>
            </p:extLst>
          </p:nvPr>
        </p:nvGraphicFramePr>
        <p:xfrm>
          <a:off x="6568391" y="2540027"/>
          <a:ext cx="4496988" cy="3704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536684519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588410691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1820622541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1942682416"/>
                    </a:ext>
                  </a:extLst>
                </a:gridCol>
              </a:tblGrid>
              <a:tr h="370424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2349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272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326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219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61677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8300335-9C3D-BF16-4474-AF1AF2F24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956532"/>
              </p:ext>
            </p:extLst>
          </p:nvPr>
        </p:nvGraphicFramePr>
        <p:xfrm>
          <a:off x="1599012" y="5753773"/>
          <a:ext cx="4496988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4112806709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603352088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645158451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4120728275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22281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528E102-097A-3C4E-7EA5-435B7CC1E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955903"/>
              </p:ext>
            </p:extLst>
          </p:nvPr>
        </p:nvGraphicFramePr>
        <p:xfrm>
          <a:off x="6096000" y="5752292"/>
          <a:ext cx="3372741" cy="3704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514765595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450582089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460998768"/>
                    </a:ext>
                  </a:extLst>
                </a:gridCol>
              </a:tblGrid>
              <a:tr h="370424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272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326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219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8189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9468E3-8318-C1D4-45E2-C3E5D779F461}"/>
              </a:ext>
            </a:extLst>
          </p:cNvPr>
          <p:cNvCxnSpPr>
            <a:cxnSpLocks/>
          </p:cNvCxnSpPr>
          <p:nvPr/>
        </p:nvCxnSpPr>
        <p:spPr>
          <a:xfrm flipV="1">
            <a:off x="1085315" y="601845"/>
            <a:ext cx="0" cy="5023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966B50-0B9A-EE78-B46A-CCB87298783F}"/>
              </a:ext>
            </a:extLst>
          </p:cNvPr>
          <p:cNvCxnSpPr>
            <a:cxnSpLocks/>
          </p:cNvCxnSpPr>
          <p:nvPr/>
        </p:nvCxnSpPr>
        <p:spPr>
          <a:xfrm flipV="1">
            <a:off x="7134315" y="601845"/>
            <a:ext cx="0" cy="5023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1E3A0B-B2A6-57E7-E3CE-22A2B15A5F25}"/>
              </a:ext>
            </a:extLst>
          </p:cNvPr>
          <p:cNvCxnSpPr>
            <a:cxnSpLocks/>
          </p:cNvCxnSpPr>
          <p:nvPr/>
        </p:nvCxnSpPr>
        <p:spPr>
          <a:xfrm>
            <a:off x="1085315" y="603665"/>
            <a:ext cx="606609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D2414E4B-E32C-E9DF-4999-67EC8A2E9570}"/>
              </a:ext>
            </a:extLst>
          </p:cNvPr>
          <p:cNvSpPr/>
          <p:nvPr/>
        </p:nvSpPr>
        <p:spPr>
          <a:xfrm rot="10800000">
            <a:off x="948586" y="878444"/>
            <a:ext cx="273457" cy="24292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D444A78-EE35-E5B5-4E30-635FF27DAA72}"/>
              </a:ext>
            </a:extLst>
          </p:cNvPr>
          <p:cNvSpPr/>
          <p:nvPr/>
        </p:nvSpPr>
        <p:spPr>
          <a:xfrm rot="10800000">
            <a:off x="6997586" y="878444"/>
            <a:ext cx="273457" cy="24292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4232E5-120E-FDC2-80A0-0B9E828B39FF}"/>
              </a:ext>
            </a:extLst>
          </p:cNvPr>
          <p:cNvSpPr txBox="1"/>
          <p:nvPr/>
        </p:nvSpPr>
        <p:spPr>
          <a:xfrm>
            <a:off x="2031999" y="2953270"/>
            <a:ext cx="164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1819 Test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20F698-FF79-D6D6-AFC8-1F83F4D5D1C9}"/>
              </a:ext>
            </a:extLst>
          </p:cNvPr>
          <p:cNvSpPr txBox="1"/>
          <p:nvPr/>
        </p:nvSpPr>
        <p:spPr>
          <a:xfrm>
            <a:off x="8127999" y="2916280"/>
            <a:ext cx="164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1920 Test Data</a:t>
            </a:r>
          </a:p>
        </p:txBody>
      </p:sp>
    </p:spTree>
    <p:extLst>
      <p:ext uri="{BB962C8B-B14F-4D97-AF65-F5344CB8AC3E}">
        <p14:creationId xmlns:p14="http://schemas.microsoft.com/office/powerpoint/2010/main" val="175705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4F8BFD-88C8-9D4F-5433-DA39A73BF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520" y="2653197"/>
            <a:ext cx="4394426" cy="1695537"/>
          </a:xfrm>
          <a:prstGeom prst="rect">
            <a:avLst/>
          </a:prstGeom>
        </p:spPr>
      </p:pic>
      <p:sp>
        <p:nvSpPr>
          <p:cNvPr id="4" name="Plus Sign 3">
            <a:extLst>
              <a:ext uri="{FF2B5EF4-FFF2-40B4-BE49-F238E27FC236}">
                <a16:creationId xmlns:a16="http://schemas.microsoft.com/office/drawing/2014/main" id="{E324FE51-0CEF-960E-845B-274A2A63982F}"/>
              </a:ext>
            </a:extLst>
          </p:cNvPr>
          <p:cNvSpPr/>
          <p:nvPr/>
        </p:nvSpPr>
        <p:spPr>
          <a:xfrm>
            <a:off x="5985934" y="3175000"/>
            <a:ext cx="584200" cy="65193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1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5775B4D-CC62-B321-6378-D48347A6D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02350"/>
              </p:ext>
            </p:extLst>
          </p:nvPr>
        </p:nvGraphicFramePr>
        <p:xfrm>
          <a:off x="1599012" y="3947549"/>
          <a:ext cx="4496988" cy="18079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677523411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3269581168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1683235803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304017075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768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8888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5993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0835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5766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572CCF-5AC3-0CB5-2A09-169EC8A44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160467"/>
              </p:ext>
            </p:extLst>
          </p:nvPr>
        </p:nvGraphicFramePr>
        <p:xfrm>
          <a:off x="6096000" y="3947549"/>
          <a:ext cx="3372741" cy="18079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1820750322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1109778684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863308599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10701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5804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8563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12349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99372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BE8870F1-905A-59FD-70E4-301AA155D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08923"/>
              </p:ext>
            </p:extLst>
          </p:nvPr>
        </p:nvGraphicFramePr>
        <p:xfrm>
          <a:off x="1599012" y="1033433"/>
          <a:ext cx="4496988" cy="14421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677523411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3269581168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1683235803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304017075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768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8888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0835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5766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9BF78A-3D13-D98F-9AA5-FE7BC4D07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37788"/>
              </p:ext>
            </p:extLst>
          </p:nvPr>
        </p:nvGraphicFramePr>
        <p:xfrm>
          <a:off x="6096000" y="1033433"/>
          <a:ext cx="3372741" cy="14421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1820750322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1109778684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863308599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10701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5804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12349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99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303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3B457E4-7CE7-5732-B36F-B5AE1BFCA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9444"/>
              </p:ext>
            </p:extLst>
          </p:nvPr>
        </p:nvGraphicFramePr>
        <p:xfrm>
          <a:off x="626533" y="651933"/>
          <a:ext cx="5376332" cy="14613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282343948"/>
                    </a:ext>
                  </a:extLst>
                </a:gridCol>
                <a:gridCol w="1341966">
                  <a:extLst>
                    <a:ext uri="{9D8B030D-6E8A-4147-A177-3AD203B41FA5}">
                      <a16:colId xmlns:a16="http://schemas.microsoft.com/office/drawing/2014/main" val="1783308600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3895376409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3305886480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qualtrics_link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2931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6549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546599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48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26DF57-628B-FD73-E483-D0A5CD983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55960"/>
              </p:ext>
            </p:extLst>
          </p:nvPr>
        </p:nvGraphicFramePr>
        <p:xfrm>
          <a:off x="6383866" y="651933"/>
          <a:ext cx="5376332" cy="146134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7801">
                  <a:extLst>
                    <a:ext uri="{9D8B030D-6E8A-4147-A177-3AD203B41FA5}">
                      <a16:colId xmlns:a16="http://schemas.microsoft.com/office/drawing/2014/main" val="2282343948"/>
                    </a:ext>
                  </a:extLst>
                </a:gridCol>
                <a:gridCol w="1240365">
                  <a:extLst>
                    <a:ext uri="{9D8B030D-6E8A-4147-A177-3AD203B41FA5}">
                      <a16:colId xmlns:a16="http://schemas.microsoft.com/office/drawing/2014/main" val="1783308600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3895376409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3305886480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qualtrics_link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2931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6549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546599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2350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4830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C5CA1317-8AB8-E3C9-9C3B-EC96798BE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98178"/>
              </p:ext>
            </p:extLst>
          </p:nvPr>
        </p:nvGraphicFramePr>
        <p:xfrm>
          <a:off x="2895600" y="2698326"/>
          <a:ext cx="5376332" cy="14613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282343948"/>
                    </a:ext>
                  </a:extLst>
                </a:gridCol>
                <a:gridCol w="1341966">
                  <a:extLst>
                    <a:ext uri="{9D8B030D-6E8A-4147-A177-3AD203B41FA5}">
                      <a16:colId xmlns:a16="http://schemas.microsoft.com/office/drawing/2014/main" val="1783308600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3895376409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3305886480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qualtrics_link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2931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6549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546599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48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E748BC-AE89-DCB4-EB27-03CF3D4DF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50644"/>
              </p:ext>
            </p:extLst>
          </p:nvPr>
        </p:nvGraphicFramePr>
        <p:xfrm>
          <a:off x="2895600" y="4168140"/>
          <a:ext cx="5376332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1660">
                  <a:extLst>
                    <a:ext uri="{9D8B030D-6E8A-4147-A177-3AD203B41FA5}">
                      <a16:colId xmlns:a16="http://schemas.microsoft.com/office/drawing/2014/main" val="3953659276"/>
                    </a:ext>
                  </a:extLst>
                </a:gridCol>
                <a:gridCol w="1336506">
                  <a:extLst>
                    <a:ext uri="{9D8B030D-6E8A-4147-A177-3AD203B41FA5}">
                      <a16:colId xmlns:a16="http://schemas.microsoft.com/office/drawing/2014/main" val="1512720992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3961166435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3226555767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2348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86953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4421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2350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175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B0C4B3-0BD6-EF78-1C25-95CF143893FD}"/>
              </a:ext>
            </a:extLst>
          </p:cNvPr>
          <p:cNvSpPr txBox="1"/>
          <p:nvPr/>
        </p:nvSpPr>
        <p:spPr>
          <a:xfrm>
            <a:off x="2003061" y="2121747"/>
            <a:ext cx="248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Qualtrics link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42932-B154-AB33-238E-74DA0700AC2B}"/>
              </a:ext>
            </a:extLst>
          </p:cNvPr>
          <p:cNvSpPr txBox="1"/>
          <p:nvPr/>
        </p:nvSpPr>
        <p:spPr>
          <a:xfrm>
            <a:off x="7828619" y="2121747"/>
            <a:ext cx="248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Qualtrics link 2</a:t>
            </a:r>
          </a:p>
        </p:txBody>
      </p:sp>
    </p:spTree>
    <p:extLst>
      <p:ext uri="{BB962C8B-B14F-4D97-AF65-F5344CB8AC3E}">
        <p14:creationId xmlns:p14="http://schemas.microsoft.com/office/powerpoint/2010/main" val="1237289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6C1F37DE-5ADF-6DBD-9F94-8813A2A76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90669"/>
              </p:ext>
            </p:extLst>
          </p:nvPr>
        </p:nvGraphicFramePr>
        <p:xfrm>
          <a:off x="1881023" y="503593"/>
          <a:ext cx="4496988" cy="18079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677523411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3269581168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1683235803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3040170751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76815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88887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5993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08353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576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A5574A-444E-1E0C-7437-BDCAC817A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39294"/>
              </p:ext>
            </p:extLst>
          </p:nvPr>
        </p:nvGraphicFramePr>
        <p:xfrm>
          <a:off x="6378011" y="503593"/>
          <a:ext cx="3372741" cy="18079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1820750322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1109778684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863308599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10701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58048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85639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123496"/>
                  </a:ext>
                </a:extLst>
              </a:tr>
              <a:tr h="344886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993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41C6CE-D65A-AF05-3154-72B0E2551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16543"/>
              </p:ext>
            </p:extLst>
          </p:nvPr>
        </p:nvGraphicFramePr>
        <p:xfrm>
          <a:off x="1881023" y="2309817"/>
          <a:ext cx="4496988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4112806709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603352088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645158451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4120728275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22281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9CEAD7-4A0F-E405-E418-8E39C6325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16558"/>
              </p:ext>
            </p:extLst>
          </p:nvPr>
        </p:nvGraphicFramePr>
        <p:xfrm>
          <a:off x="6378011" y="2308336"/>
          <a:ext cx="3372741" cy="3704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4247">
                  <a:extLst>
                    <a:ext uri="{9D8B030D-6E8A-4147-A177-3AD203B41FA5}">
                      <a16:colId xmlns:a16="http://schemas.microsoft.com/office/drawing/2014/main" val="514765595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450582089"/>
                    </a:ext>
                  </a:extLst>
                </a:gridCol>
                <a:gridCol w="1124247">
                  <a:extLst>
                    <a:ext uri="{9D8B030D-6E8A-4147-A177-3AD203B41FA5}">
                      <a16:colId xmlns:a16="http://schemas.microsoft.com/office/drawing/2014/main" val="460998768"/>
                    </a:ext>
                  </a:extLst>
                </a:gridCol>
              </a:tblGrid>
              <a:tr h="370424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272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326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219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818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40FC2E5-2F64-BE0D-6BF7-2EA389066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45401"/>
              </p:ext>
            </p:extLst>
          </p:nvPr>
        </p:nvGraphicFramePr>
        <p:xfrm>
          <a:off x="4307079" y="3064481"/>
          <a:ext cx="358068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172">
                  <a:extLst>
                    <a:ext uri="{9D8B030D-6E8A-4147-A177-3AD203B41FA5}">
                      <a16:colId xmlns:a16="http://schemas.microsoft.com/office/drawing/2014/main" val="554863544"/>
                    </a:ext>
                  </a:extLst>
                </a:gridCol>
                <a:gridCol w="895172">
                  <a:extLst>
                    <a:ext uri="{9D8B030D-6E8A-4147-A177-3AD203B41FA5}">
                      <a16:colId xmlns:a16="http://schemas.microsoft.com/office/drawing/2014/main" val="423510928"/>
                    </a:ext>
                  </a:extLst>
                </a:gridCol>
                <a:gridCol w="895172">
                  <a:extLst>
                    <a:ext uri="{9D8B030D-6E8A-4147-A177-3AD203B41FA5}">
                      <a16:colId xmlns:a16="http://schemas.microsoft.com/office/drawing/2014/main" val="1532108980"/>
                    </a:ext>
                  </a:extLst>
                </a:gridCol>
                <a:gridCol w="895172">
                  <a:extLst>
                    <a:ext uri="{9D8B030D-6E8A-4147-A177-3AD203B41FA5}">
                      <a16:colId xmlns:a16="http://schemas.microsoft.com/office/drawing/2014/main" val="3528108064"/>
                    </a:ext>
                  </a:extLst>
                </a:gridCol>
              </a:tblGrid>
              <a:tr h="2581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68750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492506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93937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04715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030399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r>
                        <a:rPr lang="en-US" dirty="0"/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510783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524459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92227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D6375B0-2D28-7D13-E828-9D1D488AE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97396"/>
              </p:ext>
            </p:extLst>
          </p:nvPr>
        </p:nvGraphicFramePr>
        <p:xfrm>
          <a:off x="7887767" y="3066183"/>
          <a:ext cx="71894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42">
                  <a:extLst>
                    <a:ext uri="{9D8B030D-6E8A-4147-A177-3AD203B41FA5}">
                      <a16:colId xmlns:a16="http://schemas.microsoft.com/office/drawing/2014/main" val="3780554406"/>
                    </a:ext>
                  </a:extLst>
                </a:gridCol>
              </a:tblGrid>
              <a:tr h="2632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573496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41771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129292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40447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56888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21700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89158"/>
                  </a:ext>
                </a:extLst>
              </a:tr>
              <a:tr h="2863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4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601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BA60416-3AC9-E2E4-689A-232BBDBDA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736025"/>
              </p:ext>
            </p:extLst>
          </p:nvPr>
        </p:nvGraphicFramePr>
        <p:xfrm>
          <a:off x="237382" y="1001677"/>
          <a:ext cx="5924135" cy="25619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6305">
                  <a:extLst>
                    <a:ext uri="{9D8B030D-6E8A-4147-A177-3AD203B41FA5}">
                      <a16:colId xmlns:a16="http://schemas.microsoft.com/office/drawing/2014/main" val="1532031554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1926023825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3274260024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276600392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928871913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1654652651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618101598"/>
                    </a:ext>
                  </a:extLst>
                </a:gridCol>
              </a:tblGrid>
              <a:tr h="512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1898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59004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2478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289936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831156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9843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AEF30D4-5303-B914-6A5C-B2872E0E9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139584"/>
              </p:ext>
            </p:extLst>
          </p:nvPr>
        </p:nvGraphicFramePr>
        <p:xfrm>
          <a:off x="6868920" y="1684430"/>
          <a:ext cx="4941370" cy="41087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88274">
                  <a:extLst>
                    <a:ext uri="{9D8B030D-6E8A-4147-A177-3AD203B41FA5}">
                      <a16:colId xmlns:a16="http://schemas.microsoft.com/office/drawing/2014/main" val="4282987864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1380292911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2961976515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1149655463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3030765431"/>
                    </a:ext>
                  </a:extLst>
                </a:gridCol>
              </a:tblGrid>
              <a:tr h="3735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79791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76980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76284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35676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63344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72493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50836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34466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97479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0834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8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75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08E273B-030B-4618-37A3-7397EF639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471820"/>
              </p:ext>
            </p:extLst>
          </p:nvPr>
        </p:nvGraphicFramePr>
        <p:xfrm>
          <a:off x="237382" y="1001677"/>
          <a:ext cx="5924135" cy="25619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6305">
                  <a:extLst>
                    <a:ext uri="{9D8B030D-6E8A-4147-A177-3AD203B41FA5}">
                      <a16:colId xmlns:a16="http://schemas.microsoft.com/office/drawing/2014/main" val="1532031554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1926023825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3274260024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276600392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928871913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1654652651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618101598"/>
                    </a:ext>
                  </a:extLst>
                </a:gridCol>
              </a:tblGrid>
              <a:tr h="512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1898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59004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2478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289936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831156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9843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A23B902-EF66-B322-79F4-1B96E52AC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72967"/>
              </p:ext>
            </p:extLst>
          </p:nvPr>
        </p:nvGraphicFramePr>
        <p:xfrm>
          <a:off x="6774441" y="1001677"/>
          <a:ext cx="4941370" cy="41087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88274">
                  <a:extLst>
                    <a:ext uri="{9D8B030D-6E8A-4147-A177-3AD203B41FA5}">
                      <a16:colId xmlns:a16="http://schemas.microsoft.com/office/drawing/2014/main" val="4282987864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1380292911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2961976515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1149655463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3030765431"/>
                    </a:ext>
                  </a:extLst>
                </a:gridCol>
              </a:tblGrid>
              <a:tr h="3735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79791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76980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76284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35676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63344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72493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50836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34466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97479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0834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8993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A9C287E-26D0-271C-DFFD-0AF66351F8C1}"/>
              </a:ext>
            </a:extLst>
          </p:cNvPr>
          <p:cNvSpPr txBox="1"/>
          <p:nvPr/>
        </p:nvSpPr>
        <p:spPr>
          <a:xfrm>
            <a:off x="1948441" y="3657600"/>
            <a:ext cx="248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56258-B3F8-1322-208B-AFD5DC81A9B4}"/>
              </a:ext>
            </a:extLst>
          </p:cNvPr>
          <p:cNvSpPr txBox="1"/>
          <p:nvPr/>
        </p:nvSpPr>
        <p:spPr>
          <a:xfrm>
            <a:off x="8159803" y="5149254"/>
            <a:ext cx="248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D24F3-D2FE-E333-0BA2-CCD9378091AC}"/>
              </a:ext>
            </a:extLst>
          </p:cNvPr>
          <p:cNvCxnSpPr>
            <a:cxnSpLocks/>
          </p:cNvCxnSpPr>
          <p:nvPr/>
        </p:nvCxnSpPr>
        <p:spPr>
          <a:xfrm flipV="1">
            <a:off x="683513" y="593476"/>
            <a:ext cx="0" cy="4082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70ABFF-821A-4442-7B55-DDE29C5DD70A}"/>
              </a:ext>
            </a:extLst>
          </p:cNvPr>
          <p:cNvCxnSpPr>
            <a:cxnSpLocks/>
          </p:cNvCxnSpPr>
          <p:nvPr/>
        </p:nvCxnSpPr>
        <p:spPr>
          <a:xfrm flipV="1">
            <a:off x="7265251" y="593476"/>
            <a:ext cx="0" cy="4082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B7EE2A-28C2-834F-4AF1-A9973EBE6461}"/>
              </a:ext>
            </a:extLst>
          </p:cNvPr>
          <p:cNvCxnSpPr>
            <a:cxnSpLocks/>
          </p:cNvCxnSpPr>
          <p:nvPr/>
        </p:nvCxnSpPr>
        <p:spPr>
          <a:xfrm>
            <a:off x="683513" y="593476"/>
            <a:ext cx="658173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98E1D73-4C72-3810-95C2-E29A0798E563}"/>
              </a:ext>
            </a:extLst>
          </p:cNvPr>
          <p:cNvSpPr/>
          <p:nvPr/>
        </p:nvSpPr>
        <p:spPr>
          <a:xfrm rot="10800000">
            <a:off x="7128522" y="797576"/>
            <a:ext cx="273457" cy="24292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04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4C2DD72-F6EC-ED9C-D696-B8185FB9E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37376"/>
              </p:ext>
            </p:extLst>
          </p:nvPr>
        </p:nvGraphicFramePr>
        <p:xfrm>
          <a:off x="357025" y="906763"/>
          <a:ext cx="4941370" cy="41087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88274">
                  <a:extLst>
                    <a:ext uri="{9D8B030D-6E8A-4147-A177-3AD203B41FA5}">
                      <a16:colId xmlns:a16="http://schemas.microsoft.com/office/drawing/2014/main" val="4282987864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1380292911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2961976515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1149655463"/>
                    </a:ext>
                  </a:extLst>
                </a:gridCol>
                <a:gridCol w="988274">
                  <a:extLst>
                    <a:ext uri="{9D8B030D-6E8A-4147-A177-3AD203B41FA5}">
                      <a16:colId xmlns:a16="http://schemas.microsoft.com/office/drawing/2014/main" val="3030765431"/>
                    </a:ext>
                  </a:extLst>
                </a:gridCol>
              </a:tblGrid>
              <a:tr h="3735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79791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76980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76284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35676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63344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72493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50836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34466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97479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0834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8993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59D8E9-CD10-3AFA-8ED4-4379A8A5E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71401"/>
              </p:ext>
            </p:extLst>
          </p:nvPr>
        </p:nvGraphicFramePr>
        <p:xfrm>
          <a:off x="5910840" y="930901"/>
          <a:ext cx="5924135" cy="25619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6305">
                  <a:extLst>
                    <a:ext uri="{9D8B030D-6E8A-4147-A177-3AD203B41FA5}">
                      <a16:colId xmlns:a16="http://schemas.microsoft.com/office/drawing/2014/main" val="1532031554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1926023825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3274260024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276600392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928871913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1654652651"/>
                    </a:ext>
                  </a:extLst>
                </a:gridCol>
                <a:gridCol w="846305">
                  <a:extLst>
                    <a:ext uri="{9D8B030D-6E8A-4147-A177-3AD203B41FA5}">
                      <a16:colId xmlns:a16="http://schemas.microsoft.com/office/drawing/2014/main" val="618101598"/>
                    </a:ext>
                  </a:extLst>
                </a:gridCol>
              </a:tblGrid>
              <a:tr h="5123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score1_1920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score2_1920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score3_1920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1898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59004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2478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289936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dirty="0"/>
                        <a:t>2348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831156"/>
                  </a:ext>
                </a:extLst>
              </a:tr>
              <a:tr h="40990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98439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F05DE8-B4D4-FBD0-EEA3-EA44EA854C86}"/>
              </a:ext>
            </a:extLst>
          </p:cNvPr>
          <p:cNvCxnSpPr>
            <a:cxnSpLocks/>
          </p:cNvCxnSpPr>
          <p:nvPr/>
        </p:nvCxnSpPr>
        <p:spPr>
          <a:xfrm flipV="1">
            <a:off x="928074" y="397609"/>
            <a:ext cx="0" cy="5023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273B44-A7D2-2FD8-E620-A5A48F09DFC9}"/>
              </a:ext>
            </a:extLst>
          </p:cNvPr>
          <p:cNvCxnSpPr>
            <a:cxnSpLocks/>
          </p:cNvCxnSpPr>
          <p:nvPr/>
        </p:nvCxnSpPr>
        <p:spPr>
          <a:xfrm flipV="1">
            <a:off x="6361043" y="397609"/>
            <a:ext cx="0" cy="50238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E1DE77-EC08-4322-E7F0-11169448ACD7}"/>
              </a:ext>
            </a:extLst>
          </p:cNvPr>
          <p:cNvCxnSpPr>
            <a:cxnSpLocks/>
          </p:cNvCxnSpPr>
          <p:nvPr/>
        </p:nvCxnSpPr>
        <p:spPr>
          <a:xfrm>
            <a:off x="928074" y="397609"/>
            <a:ext cx="543296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2ED3347-8AE7-9A9D-1C14-5EA409D92E40}"/>
              </a:ext>
            </a:extLst>
          </p:cNvPr>
          <p:cNvSpPr/>
          <p:nvPr/>
        </p:nvSpPr>
        <p:spPr>
          <a:xfrm rot="10800000">
            <a:off x="6224314" y="689474"/>
            <a:ext cx="273457" cy="24292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78213-BDA4-3E18-5413-7A9A2692E50E}"/>
              </a:ext>
            </a:extLst>
          </p:cNvPr>
          <p:cNvSpPr txBox="1"/>
          <p:nvPr/>
        </p:nvSpPr>
        <p:spPr>
          <a:xfrm>
            <a:off x="1584297" y="5022244"/>
            <a:ext cx="248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811DAE-C702-D850-6665-28F2D6C7D649}"/>
              </a:ext>
            </a:extLst>
          </p:cNvPr>
          <p:cNvSpPr txBox="1"/>
          <p:nvPr/>
        </p:nvSpPr>
        <p:spPr>
          <a:xfrm>
            <a:off x="7961213" y="3492819"/>
            <a:ext cx="248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WIDE</a:t>
            </a:r>
          </a:p>
        </p:txBody>
      </p:sp>
    </p:spTree>
    <p:extLst>
      <p:ext uri="{BB962C8B-B14F-4D97-AF65-F5344CB8AC3E}">
        <p14:creationId xmlns:p14="http://schemas.microsoft.com/office/powerpoint/2010/main" val="133995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CC1E6-1881-EAAF-AB9B-E5C0A15EE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30" y="339566"/>
            <a:ext cx="11487740" cy="617886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25D4998-4274-2B93-D670-4CF5CE2D2D36}"/>
              </a:ext>
            </a:extLst>
          </p:cNvPr>
          <p:cNvSpPr/>
          <p:nvPr/>
        </p:nvSpPr>
        <p:spPr>
          <a:xfrm>
            <a:off x="2506133" y="279400"/>
            <a:ext cx="2777067" cy="62738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A57515E-EA58-1EE5-A8BC-A3CAE8B87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21631"/>
              </p:ext>
            </p:extLst>
          </p:nvPr>
        </p:nvGraphicFramePr>
        <p:xfrm>
          <a:off x="397933" y="592665"/>
          <a:ext cx="4605868" cy="1481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124829495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3031874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72928031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74562139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stu_id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80677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461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97438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568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D68BE3-C8B8-1AC7-1417-970C120571EA}"/>
              </a:ext>
            </a:extLst>
          </p:cNvPr>
          <p:cNvSpPr txBox="1"/>
          <p:nvPr/>
        </p:nvSpPr>
        <p:spPr>
          <a:xfrm>
            <a:off x="397933" y="2387600"/>
            <a:ext cx="4605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9600" b="1" dirty="0"/>
              <a:t>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1EEE6E-2244-8BFF-ECE3-C818A9C5B2A3}"/>
              </a:ext>
            </a:extLst>
          </p:cNvPr>
          <p:cNvCxnSpPr/>
          <p:nvPr/>
        </p:nvCxnSpPr>
        <p:spPr>
          <a:xfrm>
            <a:off x="5384800" y="321733"/>
            <a:ext cx="0" cy="6350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8E0855C-8E69-944C-D0B2-C87178136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525788"/>
              </p:ext>
            </p:extLst>
          </p:nvPr>
        </p:nvGraphicFramePr>
        <p:xfrm>
          <a:off x="5765800" y="592665"/>
          <a:ext cx="4605868" cy="1481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124829495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3031874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72928031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74562139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stu_id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80677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461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97438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568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8AD7F-5500-C965-7F0D-20A01193F556}"/>
              </a:ext>
            </a:extLst>
          </p:cNvPr>
          <p:cNvSpPr txBox="1"/>
          <p:nvPr/>
        </p:nvSpPr>
        <p:spPr>
          <a:xfrm>
            <a:off x="5765800" y="2260600"/>
            <a:ext cx="4605868" cy="4308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# Read in raw data</a:t>
            </a:r>
          </a:p>
          <a:p>
            <a:endParaRPr lang="en-US" sz="1600" dirty="0"/>
          </a:p>
          <a:p>
            <a:r>
              <a:rPr lang="en-US" sz="1600" dirty="0"/>
              <a:t>data &lt;- </a:t>
            </a:r>
            <a:r>
              <a:rPr lang="en-US" sz="1600" dirty="0" err="1"/>
              <a:t>read_csv</a:t>
            </a:r>
            <a:r>
              <a:rPr lang="en-US" sz="1600" dirty="0"/>
              <a:t>(“file_raw.csv”)</a:t>
            </a:r>
          </a:p>
          <a:p>
            <a:endParaRPr lang="en-US" sz="1600" dirty="0"/>
          </a:p>
          <a:p>
            <a:r>
              <a:rPr lang="en-US" sz="1600" dirty="0"/>
              <a:t># Delete duplicate cases</a:t>
            </a:r>
          </a:p>
          <a:p>
            <a:endParaRPr lang="en-US" sz="1600" dirty="0"/>
          </a:p>
          <a:p>
            <a:r>
              <a:rPr lang="en-US" sz="1600" dirty="0"/>
              <a:t>data &lt;- data %&gt;% distinct(stu_id, .</a:t>
            </a:r>
            <a:r>
              <a:rPr lang="en-US" sz="1600" dirty="0" err="1"/>
              <a:t>keep_all</a:t>
            </a:r>
            <a:r>
              <a:rPr lang="en-US" sz="1600" dirty="0"/>
              <a:t> = TRUE)</a:t>
            </a:r>
          </a:p>
          <a:p>
            <a:endParaRPr lang="en-US" sz="1600" dirty="0"/>
          </a:p>
          <a:p>
            <a:r>
              <a:rPr lang="en-US" sz="1600" dirty="0"/>
              <a:t># Reverse code Item1</a:t>
            </a:r>
          </a:p>
          <a:p>
            <a:endParaRPr lang="en-US" sz="1600" dirty="0"/>
          </a:p>
          <a:p>
            <a:r>
              <a:rPr lang="en-US" sz="1600" dirty="0"/>
              <a:t>data &lt;- data %&gt;% mutate(Item1 = recode(Item1, `1` = 5, `2` = 4, `3` = 3, `4` = 2, `5` = 1)</a:t>
            </a:r>
          </a:p>
          <a:p>
            <a:endParaRPr lang="en-US" sz="1600" dirty="0"/>
          </a:p>
          <a:p>
            <a:r>
              <a:rPr lang="en-US" sz="1600" dirty="0"/>
              <a:t># Export clean data</a:t>
            </a:r>
          </a:p>
          <a:p>
            <a:endParaRPr lang="en-US" sz="1600" dirty="0"/>
          </a:p>
          <a:p>
            <a:r>
              <a:rPr lang="en-US" sz="1600" dirty="0"/>
              <a:t>write_csv(data, “file_clean.csv”)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2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Bent 3">
            <a:extLst>
              <a:ext uri="{FF2B5EF4-FFF2-40B4-BE49-F238E27FC236}">
                <a16:creationId xmlns:a16="http://schemas.microsoft.com/office/drawing/2014/main" id="{F67BED8E-0247-BEAC-153F-77B88F214A3A}"/>
              </a:ext>
            </a:extLst>
          </p:cNvPr>
          <p:cNvSpPr/>
          <p:nvPr/>
        </p:nvSpPr>
        <p:spPr>
          <a:xfrm>
            <a:off x="1304170" y="1615155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545A4-1636-AEDC-B87D-AB896FF8C739}"/>
              </a:ext>
            </a:extLst>
          </p:cNvPr>
          <p:cNvSpPr txBox="1"/>
          <p:nvPr/>
        </p:nvSpPr>
        <p:spPr>
          <a:xfrm>
            <a:off x="931492" y="2563738"/>
            <a:ext cx="111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Console Pane</a:t>
            </a: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EBA27D9-9228-3F40-CDAD-0AE01F73513F}"/>
              </a:ext>
            </a:extLst>
          </p:cNvPr>
          <p:cNvSpPr/>
          <p:nvPr/>
        </p:nvSpPr>
        <p:spPr>
          <a:xfrm rot="10800000">
            <a:off x="10143671" y="1862197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E52B7-7322-B9CF-2CFA-DDF37F42B31E}"/>
              </a:ext>
            </a:extLst>
          </p:cNvPr>
          <p:cNvSpPr txBox="1"/>
          <p:nvPr/>
        </p:nvSpPr>
        <p:spPr>
          <a:xfrm>
            <a:off x="9972999" y="1059680"/>
            <a:ext cx="152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Environment Pane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07A49C5F-CC7B-7C0E-EACF-1B9B169F2E67}"/>
              </a:ext>
            </a:extLst>
          </p:cNvPr>
          <p:cNvSpPr/>
          <p:nvPr/>
        </p:nvSpPr>
        <p:spPr>
          <a:xfrm rot="10800000">
            <a:off x="10313837" y="4661395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0D032-0365-D891-6EF7-BD27404B9801}"/>
              </a:ext>
            </a:extLst>
          </p:cNvPr>
          <p:cNvSpPr txBox="1"/>
          <p:nvPr/>
        </p:nvSpPr>
        <p:spPr>
          <a:xfrm>
            <a:off x="9972999" y="3843696"/>
            <a:ext cx="19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Files Pane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0C1A1B-FA87-B5FE-622E-DE52472A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34" y="734476"/>
            <a:ext cx="7592532" cy="58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8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3AFC6-D0C8-D9F7-498C-59E1F0F2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61" y="582871"/>
            <a:ext cx="7553804" cy="582220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A253B4-926B-BFC4-7649-A465658B8604}"/>
              </a:ext>
            </a:extLst>
          </p:cNvPr>
          <p:cNvCxnSpPr>
            <a:cxnSpLocks/>
          </p:cNvCxnSpPr>
          <p:nvPr/>
        </p:nvCxnSpPr>
        <p:spPr>
          <a:xfrm>
            <a:off x="1862983" y="3042302"/>
            <a:ext cx="5754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44323F-C139-0FBB-4BC1-8210F7E72925}"/>
              </a:ext>
            </a:extLst>
          </p:cNvPr>
          <p:cNvCxnSpPr>
            <a:cxnSpLocks/>
          </p:cNvCxnSpPr>
          <p:nvPr/>
        </p:nvCxnSpPr>
        <p:spPr>
          <a:xfrm>
            <a:off x="7880648" y="692209"/>
            <a:ext cx="0" cy="460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2B6090-6F91-0709-574B-A5F81E803942}"/>
              </a:ext>
            </a:extLst>
          </p:cNvPr>
          <p:cNvCxnSpPr>
            <a:cxnSpLocks/>
          </p:cNvCxnSpPr>
          <p:nvPr/>
        </p:nvCxnSpPr>
        <p:spPr>
          <a:xfrm>
            <a:off x="6145850" y="692209"/>
            <a:ext cx="0" cy="528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1FDF17-0F5F-FCEB-0724-ADD11FD71CBD}"/>
              </a:ext>
            </a:extLst>
          </p:cNvPr>
          <p:cNvCxnSpPr>
            <a:cxnSpLocks/>
          </p:cNvCxnSpPr>
          <p:nvPr/>
        </p:nvCxnSpPr>
        <p:spPr>
          <a:xfrm>
            <a:off x="1862983" y="1297536"/>
            <a:ext cx="7947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D31491-97E7-A2C5-DF75-6508F058ABC5}"/>
              </a:ext>
            </a:extLst>
          </p:cNvPr>
          <p:cNvCxnSpPr>
            <a:cxnSpLocks/>
          </p:cNvCxnSpPr>
          <p:nvPr/>
        </p:nvCxnSpPr>
        <p:spPr>
          <a:xfrm flipH="1">
            <a:off x="9411060" y="1716280"/>
            <a:ext cx="741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9FE8426-0AD9-A039-7A5C-E5F84954FF59}"/>
              </a:ext>
            </a:extLst>
          </p:cNvPr>
          <p:cNvSpPr txBox="1"/>
          <p:nvPr/>
        </p:nvSpPr>
        <p:spPr>
          <a:xfrm>
            <a:off x="10229315" y="1547003"/>
            <a:ext cx="111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Objects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D2DBB-5658-8350-EDC8-263A588FEF55}"/>
              </a:ext>
            </a:extLst>
          </p:cNvPr>
          <p:cNvSpPr txBox="1"/>
          <p:nvPr/>
        </p:nvSpPr>
        <p:spPr>
          <a:xfrm>
            <a:off x="7604332" y="353655"/>
            <a:ext cx="111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Sweep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45BF52-6919-554E-FB6A-3878AEE2BAAB}"/>
              </a:ext>
            </a:extLst>
          </p:cNvPr>
          <p:cNvSpPr txBox="1"/>
          <p:nvPr/>
        </p:nvSpPr>
        <p:spPr>
          <a:xfrm>
            <a:off x="5761289" y="298986"/>
            <a:ext cx="111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Sweep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AD60E3-8071-621B-48B5-54F67AA458A4}"/>
              </a:ext>
            </a:extLst>
          </p:cNvPr>
          <p:cNvSpPr txBox="1"/>
          <p:nvPr/>
        </p:nvSpPr>
        <p:spPr>
          <a:xfrm>
            <a:off x="754881" y="1128259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Directory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9FD95-48A1-6551-6D7E-6106D9DCB96B}"/>
              </a:ext>
            </a:extLst>
          </p:cNvPr>
          <p:cNvSpPr txBox="1"/>
          <p:nvPr/>
        </p:nvSpPr>
        <p:spPr>
          <a:xfrm>
            <a:off x="801881" y="2749914"/>
            <a:ext cx="130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226446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5B777-66BF-3048-7399-568DAE79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094" y="669688"/>
            <a:ext cx="7128471" cy="5518624"/>
          </a:xfrm>
          <a:prstGeom prst="rect">
            <a:avLst/>
          </a:prstGeom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EABD7B68-2B88-5714-40E1-C6A3E940D690}"/>
              </a:ext>
            </a:extLst>
          </p:cNvPr>
          <p:cNvSpPr/>
          <p:nvPr/>
        </p:nvSpPr>
        <p:spPr>
          <a:xfrm>
            <a:off x="1440903" y="1880075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24DBB-15CA-EC10-3732-F59A125FE7B4}"/>
              </a:ext>
            </a:extLst>
          </p:cNvPr>
          <p:cNvSpPr txBox="1"/>
          <p:nvPr/>
        </p:nvSpPr>
        <p:spPr>
          <a:xfrm>
            <a:off x="1041913" y="2709017"/>
            <a:ext cx="111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Pane</a:t>
            </a:r>
          </a:p>
        </p:txBody>
      </p:sp>
    </p:spTree>
    <p:extLst>
      <p:ext uri="{BB962C8B-B14F-4D97-AF65-F5344CB8AC3E}">
        <p14:creationId xmlns:p14="http://schemas.microsoft.com/office/powerpoint/2010/main" val="98034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A716915-7FD4-DE0D-3017-C1BA7839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60" y="711705"/>
            <a:ext cx="7497916" cy="54835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87EFFD-9D84-2B14-679C-CE6E817A4947}"/>
              </a:ext>
            </a:extLst>
          </p:cNvPr>
          <p:cNvCxnSpPr>
            <a:cxnSpLocks/>
          </p:cNvCxnSpPr>
          <p:nvPr/>
        </p:nvCxnSpPr>
        <p:spPr>
          <a:xfrm>
            <a:off x="5017806" y="916412"/>
            <a:ext cx="0" cy="595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601C1-F55B-1DC6-717A-29A301FC9417}"/>
              </a:ext>
            </a:extLst>
          </p:cNvPr>
          <p:cNvCxnSpPr>
            <a:cxnSpLocks/>
          </p:cNvCxnSpPr>
          <p:nvPr/>
        </p:nvCxnSpPr>
        <p:spPr>
          <a:xfrm>
            <a:off x="1931350" y="1180619"/>
            <a:ext cx="487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489717-AE4F-92CF-FC03-EC114593AE33}"/>
              </a:ext>
            </a:extLst>
          </p:cNvPr>
          <p:cNvSpPr txBox="1"/>
          <p:nvPr/>
        </p:nvSpPr>
        <p:spPr>
          <a:xfrm>
            <a:off x="724257" y="976291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syntax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7006D-2953-CC5F-8C08-4452C13E0A0F}"/>
              </a:ext>
            </a:extLst>
          </p:cNvPr>
          <p:cNvSpPr txBox="1"/>
          <p:nvPr/>
        </p:nvSpPr>
        <p:spPr>
          <a:xfrm>
            <a:off x="2631145" y="493467"/>
            <a:ext cx="1145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99E84-42D6-A056-C784-99E3947172A4}"/>
              </a:ext>
            </a:extLst>
          </p:cNvPr>
          <p:cNvSpPr txBox="1"/>
          <p:nvPr/>
        </p:nvSpPr>
        <p:spPr>
          <a:xfrm>
            <a:off x="4529915" y="510693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syntax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E89927-62FB-42C7-AFDA-6BA5486083D9}"/>
              </a:ext>
            </a:extLst>
          </p:cNvPr>
          <p:cNvCxnSpPr>
            <a:cxnSpLocks/>
          </p:cNvCxnSpPr>
          <p:nvPr/>
        </p:nvCxnSpPr>
        <p:spPr>
          <a:xfrm>
            <a:off x="3196126" y="849247"/>
            <a:ext cx="0" cy="662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A85A10-5E4A-798C-66F5-2E18A97EE5C5}"/>
              </a:ext>
            </a:extLst>
          </p:cNvPr>
          <p:cNvCxnSpPr>
            <a:cxnSpLocks/>
          </p:cNvCxnSpPr>
          <p:nvPr/>
        </p:nvCxnSpPr>
        <p:spPr>
          <a:xfrm>
            <a:off x="2080545" y="2050866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89A7C3-7013-9905-9C29-0078F41E91AF}"/>
              </a:ext>
            </a:extLst>
          </p:cNvPr>
          <p:cNvSpPr txBox="1"/>
          <p:nvPr/>
        </p:nvSpPr>
        <p:spPr>
          <a:xfrm>
            <a:off x="1016594" y="1881589"/>
            <a:ext cx="1158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Command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F22C36-DE2E-714D-D5E2-B664F440AF37}"/>
              </a:ext>
            </a:extLst>
          </p:cNvPr>
          <p:cNvCxnSpPr>
            <a:cxnSpLocks/>
          </p:cNvCxnSpPr>
          <p:nvPr/>
        </p:nvCxnSpPr>
        <p:spPr>
          <a:xfrm>
            <a:off x="1742631" y="5809591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346AC6-9471-071D-6340-6786C0BDF454}"/>
              </a:ext>
            </a:extLst>
          </p:cNvPr>
          <p:cNvSpPr txBox="1"/>
          <p:nvPr/>
        </p:nvSpPr>
        <p:spPr>
          <a:xfrm>
            <a:off x="847102" y="5640314"/>
            <a:ext cx="96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B4EF5E-6F6A-2946-4A97-D2021C986002}"/>
              </a:ext>
            </a:extLst>
          </p:cNvPr>
          <p:cNvCxnSpPr>
            <a:cxnSpLocks/>
          </p:cNvCxnSpPr>
          <p:nvPr/>
        </p:nvCxnSpPr>
        <p:spPr>
          <a:xfrm>
            <a:off x="2080544" y="1827252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E341FA-8738-54F2-DEF6-30CE22A8D3E9}"/>
              </a:ext>
            </a:extLst>
          </p:cNvPr>
          <p:cNvSpPr txBox="1"/>
          <p:nvPr/>
        </p:nvSpPr>
        <p:spPr>
          <a:xfrm>
            <a:off x="1093862" y="1649534"/>
            <a:ext cx="108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21748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55F3F-7BF1-B024-C7AF-550649B1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1094847"/>
            <a:ext cx="7473354" cy="511545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C6DF96-9E55-A8D4-4F74-BD701EAEA73A}"/>
              </a:ext>
            </a:extLst>
          </p:cNvPr>
          <p:cNvCxnSpPr>
            <a:cxnSpLocks/>
          </p:cNvCxnSpPr>
          <p:nvPr/>
        </p:nvCxnSpPr>
        <p:spPr>
          <a:xfrm>
            <a:off x="6415576" y="3354322"/>
            <a:ext cx="0" cy="662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9CCFA7-5C24-6023-D498-400189CFFCF1}"/>
              </a:ext>
            </a:extLst>
          </p:cNvPr>
          <p:cNvSpPr txBox="1"/>
          <p:nvPr/>
        </p:nvSpPr>
        <p:spPr>
          <a:xfrm>
            <a:off x="6096000" y="3015768"/>
            <a:ext cx="108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3618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9745</TotalTime>
  <Words>894</Words>
  <Application>Microsoft Office PowerPoint</Application>
  <PresentationFormat>Widescreen</PresentationFormat>
  <Paragraphs>648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 Lewis</dc:creator>
  <cp:lastModifiedBy>Crystal Lewis</cp:lastModifiedBy>
  <cp:revision>13</cp:revision>
  <dcterms:created xsi:type="dcterms:W3CDTF">2022-06-10T19:01:52Z</dcterms:created>
  <dcterms:modified xsi:type="dcterms:W3CDTF">2022-07-12T03:32:53Z</dcterms:modified>
</cp:coreProperties>
</file>